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7" r:id="rId3"/>
    <p:sldId id="258" r:id="rId5"/>
    <p:sldId id="259" r:id="rId6"/>
    <p:sldId id="263" r:id="rId7"/>
    <p:sldId id="264" r:id="rId8"/>
    <p:sldId id="265" r:id="rId9"/>
    <p:sldId id="266" r:id="rId10"/>
    <p:sldId id="267" r:id="rId11"/>
    <p:sldId id="260" r:id="rId12"/>
    <p:sldId id="268" r:id="rId13"/>
    <p:sldId id="269" r:id="rId14"/>
    <p:sldId id="270" r:id="rId15"/>
    <p:sldId id="271" r:id="rId16"/>
    <p:sldId id="272" r:id="rId17"/>
    <p:sldId id="262" r:id="rId18"/>
    <p:sldId id="273" r:id="rId19"/>
    <p:sldId id="274" r:id="rId20"/>
    <p:sldId id="275" r:id="rId21"/>
    <p:sldId id="261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zh-CN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50607"/>
    <a:srgbClr val="000000"/>
    <a:srgbClr val="FFFFFF"/>
    <a:srgbClr val="FDFDFD"/>
    <a:srgbClr val="FF0066"/>
    <a:srgbClr val="AC2B5C"/>
    <a:srgbClr val="2F2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69"/>
    <p:restoredTop sz="94660"/>
  </p:normalViewPr>
  <p:slideViewPr>
    <p:cSldViewPr showGuides="1">
      <p:cViewPr>
        <p:scale>
          <a:sx n="50" d="100"/>
          <a:sy n="50" d="100"/>
        </p:scale>
        <p:origin x="768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B3CE16-2DBC-4024-8A69-D03BC06CDD9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2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74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45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97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AB3EA36-C08B-4C54-AEB4-45F07A3DE89A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AB3EA36-C08B-4C54-AEB4-45F07A3DE89A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AB3EA36-C08B-4C54-AEB4-45F07A3DE89A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AB3EA36-C08B-4C54-AEB4-45F07A3DE89A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AB3EA36-C08B-4C54-AEB4-45F07A3DE89A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AB3EA36-C08B-4C54-AEB4-45F07A3DE89A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AB3EA36-C08B-4C54-AEB4-45F07A3DE89A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AB3EA36-C08B-4C54-AEB4-45F07A3DE89A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AB3EA36-C08B-4C54-AEB4-45F07A3DE89A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AB3EA36-C08B-4C54-AEB4-45F07A3DE89A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AB3EA36-C08B-4C54-AEB4-45F07A3DE89A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AB3EA36-C08B-4C54-AEB4-45F07A3DE89A}" type="slidenum"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图片 1"/>
          <p:cNvPicPr>
            <a:picLocks noChangeAspect="1"/>
          </p:cNvPicPr>
          <p:nvPr/>
        </p:nvPicPr>
        <p:blipFill>
          <a:blip r:embed="rId1"/>
          <a:srcRect t="22191"/>
          <a:stretch>
            <a:fillRect/>
          </a:stretch>
        </p:blipFill>
        <p:spPr>
          <a:xfrm>
            <a:off x="0" y="-42862"/>
            <a:ext cx="12217400" cy="6972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" name="矩形 69"/>
          <p:cNvSpPr/>
          <p:nvPr/>
        </p:nvSpPr>
        <p:spPr>
          <a:xfrm>
            <a:off x="0" y="-11112"/>
            <a:ext cx="12231688" cy="6986588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-14287" y="2133600"/>
            <a:ext cx="12206288" cy="2447925"/>
          </a:xfrm>
          <a:custGeom>
            <a:avLst/>
            <a:gdLst>
              <a:gd name="connsiteX0" fmla="*/ 0 w 9912424"/>
              <a:gd name="connsiteY0" fmla="*/ 0 h 2448272"/>
              <a:gd name="connsiteX1" fmla="*/ 9912424 w 9912424"/>
              <a:gd name="connsiteY1" fmla="*/ 0 h 2448272"/>
              <a:gd name="connsiteX2" fmla="*/ 9912424 w 9912424"/>
              <a:gd name="connsiteY2" fmla="*/ 2160240 h 2448272"/>
              <a:gd name="connsiteX3" fmla="*/ 6502152 w 9912424"/>
              <a:gd name="connsiteY3" fmla="*/ 2179290 h 2448272"/>
              <a:gd name="connsiteX4" fmla="*/ 5683002 w 9912424"/>
              <a:gd name="connsiteY4" fmla="*/ 2448272 h 2448272"/>
              <a:gd name="connsiteX5" fmla="*/ 0 w 9912424"/>
              <a:gd name="connsiteY5" fmla="*/ 2448272 h 244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12424" h="2448272">
                <a:moveTo>
                  <a:pt x="0" y="0"/>
                </a:moveTo>
                <a:lnTo>
                  <a:pt x="9912424" y="0"/>
                </a:lnTo>
                <a:lnTo>
                  <a:pt x="9912424" y="2160240"/>
                </a:lnTo>
                <a:lnTo>
                  <a:pt x="6502152" y="2179290"/>
                </a:lnTo>
                <a:lnTo>
                  <a:pt x="5683002" y="2448272"/>
                </a:lnTo>
                <a:lnTo>
                  <a:pt x="0" y="2448272"/>
                </a:lnTo>
                <a:close/>
              </a:path>
            </a:pathLst>
          </a:custGeom>
          <a:solidFill>
            <a:schemeClr val="tx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4433888"/>
            <a:ext cx="12217400" cy="150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89800" y="4206875"/>
            <a:ext cx="4913313" cy="322263"/>
          </a:xfrm>
          <a:custGeom>
            <a:avLst/>
            <a:gdLst>
              <a:gd name="connsiteX0" fmla="*/ 0 w 4583832"/>
              <a:gd name="connsiteY0" fmla="*/ 0 h 216024"/>
              <a:gd name="connsiteX1" fmla="*/ 4583832 w 4583832"/>
              <a:gd name="connsiteY1" fmla="*/ 0 h 216024"/>
              <a:gd name="connsiteX2" fmla="*/ 4583832 w 4583832"/>
              <a:gd name="connsiteY2" fmla="*/ 216024 h 216024"/>
              <a:gd name="connsiteX3" fmla="*/ 0 w 4583832"/>
              <a:gd name="connsiteY3" fmla="*/ 216024 h 216024"/>
              <a:gd name="connsiteX4" fmla="*/ 0 w 4583832"/>
              <a:gd name="connsiteY4" fmla="*/ 0 h 216024"/>
              <a:gd name="connsiteX0-1" fmla="*/ 1066800 w 4583832"/>
              <a:gd name="connsiteY0-2" fmla="*/ 0 h 235074"/>
              <a:gd name="connsiteX1-3" fmla="*/ 4583832 w 4583832"/>
              <a:gd name="connsiteY1-4" fmla="*/ 19050 h 235074"/>
              <a:gd name="connsiteX2-5" fmla="*/ 4583832 w 4583832"/>
              <a:gd name="connsiteY2-6" fmla="*/ 235074 h 235074"/>
              <a:gd name="connsiteX3-7" fmla="*/ 0 w 4583832"/>
              <a:gd name="connsiteY3-8" fmla="*/ 235074 h 235074"/>
              <a:gd name="connsiteX4-9" fmla="*/ 1066800 w 4583832"/>
              <a:gd name="connsiteY4-10" fmla="*/ 0 h 235074"/>
              <a:gd name="connsiteX0-11" fmla="*/ 846798 w 4363830"/>
              <a:gd name="connsiteY0-12" fmla="*/ 0 h 235074"/>
              <a:gd name="connsiteX1-13" fmla="*/ 4363830 w 4363830"/>
              <a:gd name="connsiteY1-14" fmla="*/ 19050 h 235074"/>
              <a:gd name="connsiteX2-15" fmla="*/ 4363830 w 4363830"/>
              <a:gd name="connsiteY2-16" fmla="*/ 235074 h 235074"/>
              <a:gd name="connsiteX3-17" fmla="*/ 0 w 4363830"/>
              <a:gd name="connsiteY3-18" fmla="*/ 210198 h 235074"/>
              <a:gd name="connsiteX4-19" fmla="*/ 846798 w 4363830"/>
              <a:gd name="connsiteY4-20" fmla="*/ 0 h 235074"/>
              <a:gd name="connsiteX0-21" fmla="*/ 846798 w 4363830"/>
              <a:gd name="connsiteY0-22" fmla="*/ 0 h 210198"/>
              <a:gd name="connsiteX1-23" fmla="*/ 4363830 w 4363830"/>
              <a:gd name="connsiteY1-24" fmla="*/ 19050 h 210198"/>
              <a:gd name="connsiteX2-25" fmla="*/ 4346907 w 4363830"/>
              <a:gd name="connsiteY2-26" fmla="*/ 210198 h 210198"/>
              <a:gd name="connsiteX3-27" fmla="*/ 0 w 4363830"/>
              <a:gd name="connsiteY3-28" fmla="*/ 210198 h 210198"/>
              <a:gd name="connsiteX4-29" fmla="*/ 846798 w 4363830"/>
              <a:gd name="connsiteY4-30" fmla="*/ 0 h 210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3830" h="210198">
                <a:moveTo>
                  <a:pt x="846798" y="0"/>
                </a:moveTo>
                <a:lnTo>
                  <a:pt x="4363830" y="19050"/>
                </a:lnTo>
                <a:lnTo>
                  <a:pt x="4346907" y="210198"/>
                </a:lnTo>
                <a:lnTo>
                  <a:pt x="0" y="210198"/>
                </a:lnTo>
                <a:lnTo>
                  <a:pt x="84679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5784850" y="922338"/>
            <a:ext cx="1495425" cy="1498600"/>
          </a:xfrm>
          <a:custGeom>
            <a:avLst/>
            <a:gdLst>
              <a:gd name="connsiteX0" fmla="*/ 72008 w 1368152"/>
              <a:gd name="connsiteY0" fmla="*/ 72008 h 1368152"/>
              <a:gd name="connsiteX1" fmla="*/ 72008 w 1368152"/>
              <a:gd name="connsiteY1" fmla="*/ 1296144 h 1368152"/>
              <a:gd name="connsiteX2" fmla="*/ 1296144 w 1368152"/>
              <a:gd name="connsiteY2" fmla="*/ 1296144 h 1368152"/>
              <a:gd name="connsiteX3" fmla="*/ 1296144 w 1368152"/>
              <a:gd name="connsiteY3" fmla="*/ 72008 h 1368152"/>
              <a:gd name="connsiteX4" fmla="*/ 0 w 1368152"/>
              <a:gd name="connsiteY4" fmla="*/ 0 h 1368152"/>
              <a:gd name="connsiteX5" fmla="*/ 1368152 w 1368152"/>
              <a:gd name="connsiteY5" fmla="*/ 0 h 1368152"/>
              <a:gd name="connsiteX6" fmla="*/ 1368152 w 1368152"/>
              <a:gd name="connsiteY6" fmla="*/ 1368152 h 1368152"/>
              <a:gd name="connsiteX7" fmla="*/ 0 w 1368152"/>
              <a:gd name="connsiteY7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8152" h="1368152">
                <a:moveTo>
                  <a:pt x="72008" y="72008"/>
                </a:moveTo>
                <a:lnTo>
                  <a:pt x="72008" y="1296144"/>
                </a:lnTo>
                <a:lnTo>
                  <a:pt x="1296144" y="1296144"/>
                </a:lnTo>
                <a:lnTo>
                  <a:pt x="1296144" y="72008"/>
                </a:lnTo>
                <a:close/>
                <a:moveTo>
                  <a:pt x="0" y="0"/>
                </a:moveTo>
                <a:lnTo>
                  <a:pt x="1368152" y="0"/>
                </a:lnTo>
                <a:lnTo>
                  <a:pt x="1368152" y="1368152"/>
                </a:lnTo>
                <a:lnTo>
                  <a:pt x="0" y="1368152"/>
                </a:lnTo>
                <a:close/>
              </a:path>
            </a:pathLst>
          </a:cu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1455738" y="1163638"/>
            <a:ext cx="4729163" cy="411163"/>
          </a:xfrm>
          <a:custGeom>
            <a:avLst/>
            <a:gdLst>
              <a:gd name="connsiteX0" fmla="*/ 101577 w 4729771"/>
              <a:gd name="connsiteY0" fmla="*/ 21579 h 410004"/>
              <a:gd name="connsiteX1" fmla="*/ 101577 w 4729771"/>
              <a:gd name="connsiteY1" fmla="*/ 388425 h 410004"/>
              <a:gd name="connsiteX2" fmla="*/ 4663521 w 4729771"/>
              <a:gd name="connsiteY2" fmla="*/ 388425 h 410004"/>
              <a:gd name="connsiteX3" fmla="*/ 4663521 w 4729771"/>
              <a:gd name="connsiteY3" fmla="*/ 21579 h 410004"/>
              <a:gd name="connsiteX4" fmla="*/ 0 w 4729771"/>
              <a:gd name="connsiteY4" fmla="*/ 0 h 410004"/>
              <a:gd name="connsiteX5" fmla="*/ 4729771 w 4729771"/>
              <a:gd name="connsiteY5" fmla="*/ 0 h 410004"/>
              <a:gd name="connsiteX6" fmla="*/ 4729771 w 4729771"/>
              <a:gd name="connsiteY6" fmla="*/ 410004 h 410004"/>
              <a:gd name="connsiteX7" fmla="*/ 0 w 4729771"/>
              <a:gd name="connsiteY7" fmla="*/ 410004 h 4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29771" h="410004">
                <a:moveTo>
                  <a:pt x="101577" y="21579"/>
                </a:moveTo>
                <a:lnTo>
                  <a:pt x="101577" y="388425"/>
                </a:lnTo>
                <a:lnTo>
                  <a:pt x="4663521" y="388425"/>
                </a:lnTo>
                <a:lnTo>
                  <a:pt x="4663521" y="21579"/>
                </a:lnTo>
                <a:close/>
                <a:moveTo>
                  <a:pt x="0" y="0"/>
                </a:moveTo>
                <a:lnTo>
                  <a:pt x="4729771" y="0"/>
                </a:lnTo>
                <a:lnTo>
                  <a:pt x="4729771" y="410004"/>
                </a:lnTo>
                <a:lnTo>
                  <a:pt x="0" y="410004"/>
                </a:lnTo>
                <a:close/>
              </a:path>
            </a:pathLst>
          </a:cu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568325" y="139700"/>
            <a:ext cx="1871663" cy="1871663"/>
          </a:xfrm>
          <a:custGeom>
            <a:avLst/>
            <a:gdLst>
              <a:gd name="connsiteX0" fmla="*/ 72008 w 1368152"/>
              <a:gd name="connsiteY0" fmla="*/ 72008 h 1368152"/>
              <a:gd name="connsiteX1" fmla="*/ 72008 w 1368152"/>
              <a:gd name="connsiteY1" fmla="*/ 1296144 h 1368152"/>
              <a:gd name="connsiteX2" fmla="*/ 1296144 w 1368152"/>
              <a:gd name="connsiteY2" fmla="*/ 1296144 h 1368152"/>
              <a:gd name="connsiteX3" fmla="*/ 1296144 w 1368152"/>
              <a:gd name="connsiteY3" fmla="*/ 72008 h 1368152"/>
              <a:gd name="connsiteX4" fmla="*/ 0 w 1368152"/>
              <a:gd name="connsiteY4" fmla="*/ 0 h 1368152"/>
              <a:gd name="connsiteX5" fmla="*/ 1368152 w 1368152"/>
              <a:gd name="connsiteY5" fmla="*/ 0 h 1368152"/>
              <a:gd name="connsiteX6" fmla="*/ 1368152 w 1368152"/>
              <a:gd name="connsiteY6" fmla="*/ 1368152 h 1368152"/>
              <a:gd name="connsiteX7" fmla="*/ 0 w 1368152"/>
              <a:gd name="connsiteY7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8152" h="1368152">
                <a:moveTo>
                  <a:pt x="72008" y="72008"/>
                </a:moveTo>
                <a:lnTo>
                  <a:pt x="72008" y="1296144"/>
                </a:lnTo>
                <a:lnTo>
                  <a:pt x="1296144" y="1296144"/>
                </a:lnTo>
                <a:lnTo>
                  <a:pt x="1296144" y="72008"/>
                </a:lnTo>
                <a:close/>
                <a:moveTo>
                  <a:pt x="0" y="0"/>
                </a:moveTo>
                <a:lnTo>
                  <a:pt x="1368152" y="0"/>
                </a:lnTo>
                <a:lnTo>
                  <a:pt x="1368152" y="1368152"/>
                </a:lnTo>
                <a:lnTo>
                  <a:pt x="0" y="1368152"/>
                </a:lnTo>
                <a:close/>
              </a:path>
            </a:pathLst>
          </a:cu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7104063" y="1782763"/>
            <a:ext cx="366713" cy="365125"/>
          </a:xfrm>
          <a:custGeom>
            <a:avLst/>
            <a:gdLst>
              <a:gd name="connsiteX0" fmla="*/ 72008 w 1368152"/>
              <a:gd name="connsiteY0" fmla="*/ 72008 h 1368152"/>
              <a:gd name="connsiteX1" fmla="*/ 72008 w 1368152"/>
              <a:gd name="connsiteY1" fmla="*/ 1296144 h 1368152"/>
              <a:gd name="connsiteX2" fmla="*/ 1296144 w 1368152"/>
              <a:gd name="connsiteY2" fmla="*/ 1296144 h 1368152"/>
              <a:gd name="connsiteX3" fmla="*/ 1296144 w 1368152"/>
              <a:gd name="connsiteY3" fmla="*/ 72008 h 1368152"/>
              <a:gd name="connsiteX4" fmla="*/ 0 w 1368152"/>
              <a:gd name="connsiteY4" fmla="*/ 0 h 1368152"/>
              <a:gd name="connsiteX5" fmla="*/ 1368152 w 1368152"/>
              <a:gd name="connsiteY5" fmla="*/ 0 h 1368152"/>
              <a:gd name="connsiteX6" fmla="*/ 1368152 w 1368152"/>
              <a:gd name="connsiteY6" fmla="*/ 1368152 h 1368152"/>
              <a:gd name="connsiteX7" fmla="*/ 0 w 1368152"/>
              <a:gd name="connsiteY7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8152" h="1368152">
                <a:moveTo>
                  <a:pt x="72008" y="72008"/>
                </a:moveTo>
                <a:lnTo>
                  <a:pt x="72008" y="1296144"/>
                </a:lnTo>
                <a:lnTo>
                  <a:pt x="1296144" y="1296144"/>
                </a:lnTo>
                <a:lnTo>
                  <a:pt x="1296144" y="72008"/>
                </a:lnTo>
                <a:close/>
                <a:moveTo>
                  <a:pt x="0" y="0"/>
                </a:moveTo>
                <a:lnTo>
                  <a:pt x="1368152" y="0"/>
                </a:lnTo>
                <a:lnTo>
                  <a:pt x="1368152" y="1368152"/>
                </a:lnTo>
                <a:lnTo>
                  <a:pt x="0" y="1368152"/>
                </a:lnTo>
                <a:close/>
              </a:path>
            </a:pathLst>
          </a:cu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8910638" y="5013325"/>
            <a:ext cx="2008188" cy="1785938"/>
          </a:xfrm>
          <a:custGeom>
            <a:avLst/>
            <a:gdLst>
              <a:gd name="connsiteX0" fmla="*/ 72008 w 1368152"/>
              <a:gd name="connsiteY0" fmla="*/ 72008 h 1368152"/>
              <a:gd name="connsiteX1" fmla="*/ 72008 w 1368152"/>
              <a:gd name="connsiteY1" fmla="*/ 1296144 h 1368152"/>
              <a:gd name="connsiteX2" fmla="*/ 1296144 w 1368152"/>
              <a:gd name="connsiteY2" fmla="*/ 1296144 h 1368152"/>
              <a:gd name="connsiteX3" fmla="*/ 1296144 w 1368152"/>
              <a:gd name="connsiteY3" fmla="*/ 72008 h 1368152"/>
              <a:gd name="connsiteX4" fmla="*/ 0 w 1368152"/>
              <a:gd name="connsiteY4" fmla="*/ 0 h 1368152"/>
              <a:gd name="connsiteX5" fmla="*/ 1368152 w 1368152"/>
              <a:gd name="connsiteY5" fmla="*/ 0 h 1368152"/>
              <a:gd name="connsiteX6" fmla="*/ 1368152 w 1368152"/>
              <a:gd name="connsiteY6" fmla="*/ 1368152 h 1368152"/>
              <a:gd name="connsiteX7" fmla="*/ 0 w 1368152"/>
              <a:gd name="connsiteY7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8152" h="1368152">
                <a:moveTo>
                  <a:pt x="72008" y="72008"/>
                </a:moveTo>
                <a:lnTo>
                  <a:pt x="72008" y="1296144"/>
                </a:lnTo>
                <a:lnTo>
                  <a:pt x="1296144" y="1296144"/>
                </a:lnTo>
                <a:lnTo>
                  <a:pt x="1296144" y="72008"/>
                </a:lnTo>
                <a:close/>
                <a:moveTo>
                  <a:pt x="0" y="0"/>
                </a:moveTo>
                <a:lnTo>
                  <a:pt x="1368152" y="0"/>
                </a:lnTo>
                <a:lnTo>
                  <a:pt x="1368152" y="1368152"/>
                </a:lnTo>
                <a:lnTo>
                  <a:pt x="0" y="1368152"/>
                </a:lnTo>
                <a:close/>
              </a:path>
            </a:pathLst>
          </a:cu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任意多边形 37"/>
          <p:cNvSpPr/>
          <p:nvPr/>
        </p:nvSpPr>
        <p:spPr>
          <a:xfrm>
            <a:off x="10629900" y="6289675"/>
            <a:ext cx="579438" cy="409575"/>
          </a:xfrm>
          <a:custGeom>
            <a:avLst/>
            <a:gdLst>
              <a:gd name="connsiteX0" fmla="*/ 72008 w 1368152"/>
              <a:gd name="connsiteY0" fmla="*/ 72008 h 1368152"/>
              <a:gd name="connsiteX1" fmla="*/ 72008 w 1368152"/>
              <a:gd name="connsiteY1" fmla="*/ 1296144 h 1368152"/>
              <a:gd name="connsiteX2" fmla="*/ 1296144 w 1368152"/>
              <a:gd name="connsiteY2" fmla="*/ 1296144 h 1368152"/>
              <a:gd name="connsiteX3" fmla="*/ 1296144 w 1368152"/>
              <a:gd name="connsiteY3" fmla="*/ 72008 h 1368152"/>
              <a:gd name="connsiteX4" fmla="*/ 0 w 1368152"/>
              <a:gd name="connsiteY4" fmla="*/ 0 h 1368152"/>
              <a:gd name="connsiteX5" fmla="*/ 1368152 w 1368152"/>
              <a:gd name="connsiteY5" fmla="*/ 0 h 1368152"/>
              <a:gd name="connsiteX6" fmla="*/ 1368152 w 1368152"/>
              <a:gd name="connsiteY6" fmla="*/ 1368152 h 1368152"/>
              <a:gd name="connsiteX7" fmla="*/ 0 w 1368152"/>
              <a:gd name="connsiteY7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8152" h="1368152">
                <a:moveTo>
                  <a:pt x="72008" y="72008"/>
                </a:moveTo>
                <a:lnTo>
                  <a:pt x="72008" y="1296144"/>
                </a:lnTo>
                <a:lnTo>
                  <a:pt x="1296144" y="1296144"/>
                </a:lnTo>
                <a:lnTo>
                  <a:pt x="1296144" y="72008"/>
                </a:lnTo>
                <a:close/>
                <a:moveTo>
                  <a:pt x="0" y="0"/>
                </a:moveTo>
                <a:lnTo>
                  <a:pt x="1368152" y="0"/>
                </a:lnTo>
                <a:lnTo>
                  <a:pt x="1368152" y="1368152"/>
                </a:lnTo>
                <a:lnTo>
                  <a:pt x="0" y="1368152"/>
                </a:lnTo>
                <a:close/>
              </a:path>
            </a:pathLst>
          </a:custGeom>
          <a:solidFill>
            <a:srgbClr val="2F2971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85" name="文本框 38"/>
          <p:cNvSpPr txBox="1"/>
          <p:nvPr/>
        </p:nvSpPr>
        <p:spPr>
          <a:xfrm>
            <a:off x="933450" y="2420938"/>
            <a:ext cx="6954838" cy="1108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加盟连锁经营招商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6" name="矩形 43"/>
          <p:cNvSpPr/>
          <p:nvPr/>
        </p:nvSpPr>
        <p:spPr>
          <a:xfrm>
            <a:off x="1069975" y="3586163"/>
            <a:ext cx="4289425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di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</a:rPr>
              <a:t>Franchising business investment</a:t>
            </a:r>
            <a:endParaRPr lang="zh-CN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087" name="文本框 6"/>
          <p:cNvSpPr txBox="1"/>
          <p:nvPr/>
        </p:nvSpPr>
        <p:spPr>
          <a:xfrm>
            <a:off x="1055688" y="3886200"/>
            <a:ext cx="30956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方正中倩简体" pitchFamily="65" charset="-122"/>
                <a:ea typeface="方正中倩简体" pitchFamily="65" charset="-122"/>
              </a:rPr>
              <a:t>哼！就是那么任性</a:t>
            </a:r>
            <a:endParaRPr lang="zh-CN" altLang="en-US" sz="1400" b="1" dirty="0">
              <a:solidFill>
                <a:schemeClr val="bg1"/>
              </a:solidFill>
              <a:latin typeface="方正中倩简体" pitchFamily="65" charset="-122"/>
              <a:ea typeface="方正中倩简体" pitchFamily="65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1123950" y="3529013"/>
            <a:ext cx="51292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9" name="文本框 6"/>
          <p:cNvSpPr txBox="1"/>
          <p:nvPr/>
        </p:nvSpPr>
        <p:spPr>
          <a:xfrm>
            <a:off x="2838450" y="3887788"/>
            <a:ext cx="1436370" cy="3067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方正中倩简体" pitchFamily="65" charset="-122"/>
                <a:ea typeface="方正中倩简体" pitchFamily="65" charset="-122"/>
              </a:rPr>
              <a:t>汇报人：代用名</a:t>
            </a:r>
            <a:endParaRPr lang="zh-CN" altLang="en-US" sz="1400" b="1" dirty="0">
              <a:solidFill>
                <a:schemeClr val="bg1"/>
              </a:solidFill>
              <a:latin typeface="方正中倩简体" pitchFamily="65" charset="-122"/>
              <a:ea typeface="方正中倩简体" pitchFamily="65" charset="-122"/>
            </a:endParaRPr>
          </a:p>
        </p:txBody>
      </p:sp>
      <p:sp>
        <p:nvSpPr>
          <p:cNvPr id="75" name="任意多边形 74"/>
          <p:cNvSpPr/>
          <p:nvPr/>
        </p:nvSpPr>
        <p:spPr>
          <a:xfrm>
            <a:off x="4189413" y="4595813"/>
            <a:ext cx="2008188" cy="1785938"/>
          </a:xfrm>
          <a:custGeom>
            <a:avLst/>
            <a:gdLst>
              <a:gd name="connsiteX0" fmla="*/ 72008 w 1368152"/>
              <a:gd name="connsiteY0" fmla="*/ 72008 h 1368152"/>
              <a:gd name="connsiteX1" fmla="*/ 72008 w 1368152"/>
              <a:gd name="connsiteY1" fmla="*/ 1296144 h 1368152"/>
              <a:gd name="connsiteX2" fmla="*/ 1296144 w 1368152"/>
              <a:gd name="connsiteY2" fmla="*/ 1296144 h 1368152"/>
              <a:gd name="connsiteX3" fmla="*/ 1296144 w 1368152"/>
              <a:gd name="connsiteY3" fmla="*/ 72008 h 1368152"/>
              <a:gd name="connsiteX4" fmla="*/ 0 w 1368152"/>
              <a:gd name="connsiteY4" fmla="*/ 0 h 1368152"/>
              <a:gd name="connsiteX5" fmla="*/ 1368152 w 1368152"/>
              <a:gd name="connsiteY5" fmla="*/ 0 h 1368152"/>
              <a:gd name="connsiteX6" fmla="*/ 1368152 w 1368152"/>
              <a:gd name="connsiteY6" fmla="*/ 1368152 h 1368152"/>
              <a:gd name="connsiteX7" fmla="*/ 0 w 1368152"/>
              <a:gd name="connsiteY7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8152" h="1368152">
                <a:moveTo>
                  <a:pt x="72008" y="72008"/>
                </a:moveTo>
                <a:lnTo>
                  <a:pt x="72008" y="1296144"/>
                </a:lnTo>
                <a:lnTo>
                  <a:pt x="1296144" y="1296144"/>
                </a:lnTo>
                <a:lnTo>
                  <a:pt x="1296144" y="72008"/>
                </a:lnTo>
                <a:close/>
                <a:moveTo>
                  <a:pt x="0" y="0"/>
                </a:moveTo>
                <a:lnTo>
                  <a:pt x="1368152" y="0"/>
                </a:lnTo>
                <a:lnTo>
                  <a:pt x="1368152" y="1368152"/>
                </a:lnTo>
                <a:lnTo>
                  <a:pt x="0" y="1368152"/>
                </a:lnTo>
                <a:close/>
              </a:path>
            </a:pathLst>
          </a:cu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Freeform 5"/>
          <p:cNvSpPr>
            <a:spLocks noEditPoints="1"/>
          </p:cNvSpPr>
          <p:nvPr/>
        </p:nvSpPr>
        <p:spPr>
          <a:xfrm>
            <a:off x="9481503" y="2961323"/>
            <a:ext cx="1949450" cy="792162"/>
          </a:xfrm>
          <a:custGeom>
            <a:avLst/>
            <a:gdLst/>
            <a:ahLst/>
            <a:cxnLst>
              <a:cxn ang="0">
                <a:pos x="16846" y="8890"/>
              </a:cxn>
              <a:cxn ang="0">
                <a:pos x="652578" y="0"/>
              </a:cxn>
              <a:cxn ang="0">
                <a:pos x="704891" y="436493"/>
              </a:cxn>
              <a:cxn ang="0">
                <a:pos x="1387616" y="514724"/>
              </a:cxn>
              <a:cxn ang="0">
                <a:pos x="1026747" y="73786"/>
              </a:cxn>
              <a:cxn ang="0">
                <a:pos x="1215604" y="46227"/>
              </a:cxn>
              <a:cxn ang="0">
                <a:pos x="1252844" y="292477"/>
              </a:cxn>
              <a:cxn ang="0">
                <a:pos x="1483374" y="255139"/>
              </a:cxn>
              <a:cxn ang="0">
                <a:pos x="1707698" y="482720"/>
              </a:cxn>
              <a:cxn ang="0">
                <a:pos x="1949755" y="564507"/>
              </a:cxn>
              <a:cxn ang="0">
                <a:pos x="160485" y="632959"/>
              </a:cxn>
              <a:cxn ang="0">
                <a:pos x="126792" y="656073"/>
              </a:cxn>
              <a:cxn ang="0">
                <a:pos x="130338" y="764529"/>
              </a:cxn>
              <a:cxn ang="0">
                <a:pos x="203044" y="606290"/>
              </a:cxn>
              <a:cxn ang="0">
                <a:pos x="203044" y="606290"/>
              </a:cxn>
              <a:cxn ang="0">
                <a:pos x="299689" y="664074"/>
              </a:cxn>
              <a:cxn ang="0">
                <a:pos x="275750" y="690743"/>
              </a:cxn>
              <a:cxn ang="0">
                <a:pos x="178218" y="772530"/>
              </a:cxn>
              <a:cxn ang="0">
                <a:pos x="290823" y="770752"/>
              </a:cxn>
              <a:cxn ang="0">
                <a:pos x="360869" y="696077"/>
              </a:cxn>
              <a:cxn ang="0">
                <a:pos x="361755" y="721858"/>
              </a:cxn>
              <a:cxn ang="0">
                <a:pos x="360869" y="653406"/>
              </a:cxn>
              <a:cxn ang="0">
                <a:pos x="469041" y="656073"/>
              </a:cxn>
              <a:cxn ang="0">
                <a:pos x="460174" y="747639"/>
              </a:cxn>
              <a:cxn ang="0">
                <a:pos x="321856" y="621402"/>
              </a:cxn>
              <a:cxn ang="0">
                <a:pos x="608246" y="760084"/>
              </a:cxn>
              <a:cxn ang="0">
                <a:pos x="608246" y="760084"/>
              </a:cxn>
              <a:cxn ang="0">
                <a:pos x="696911" y="761862"/>
              </a:cxn>
              <a:cxn ang="0">
                <a:pos x="926555" y="683632"/>
              </a:cxn>
              <a:cxn ang="0">
                <a:pos x="907048" y="656962"/>
              </a:cxn>
              <a:cxn ang="0">
                <a:pos x="861829" y="697855"/>
              </a:cxn>
              <a:cxn ang="0">
                <a:pos x="1019654" y="624069"/>
              </a:cxn>
              <a:cxn ang="0">
                <a:pos x="1108319" y="611624"/>
              </a:cxn>
              <a:cxn ang="0">
                <a:pos x="1251957" y="619624"/>
              </a:cxn>
              <a:cxn ang="0">
                <a:pos x="1240431" y="742305"/>
              </a:cxn>
              <a:cxn ang="0">
                <a:pos x="1127826" y="651628"/>
              </a:cxn>
              <a:cxn ang="0">
                <a:pos x="1192551" y="651628"/>
              </a:cxn>
              <a:cxn ang="0">
                <a:pos x="1197871" y="712079"/>
              </a:cxn>
              <a:cxn ang="0">
                <a:pos x="1382296" y="647183"/>
              </a:cxn>
              <a:cxn ang="0">
                <a:pos x="1420422" y="720080"/>
              </a:cxn>
              <a:cxn ang="0">
                <a:pos x="1373429" y="719191"/>
              </a:cxn>
              <a:cxn ang="0">
                <a:pos x="1432835" y="601845"/>
              </a:cxn>
              <a:cxn ang="0">
                <a:pos x="1416875" y="712968"/>
              </a:cxn>
              <a:cxn ang="0">
                <a:pos x="1614599" y="728970"/>
              </a:cxn>
              <a:cxn ang="0">
                <a:pos x="1617259" y="768974"/>
              </a:cxn>
              <a:cxn ang="0">
                <a:pos x="1609279" y="673853"/>
              </a:cxn>
              <a:cxn ang="0">
                <a:pos x="1533914" y="615179"/>
              </a:cxn>
              <a:cxn ang="0">
                <a:pos x="1528594" y="764529"/>
              </a:cxn>
              <a:cxn ang="0">
                <a:pos x="1501107" y="605401"/>
              </a:cxn>
              <a:cxn ang="0">
                <a:pos x="1501107" y="605401"/>
              </a:cxn>
              <a:cxn ang="0">
                <a:pos x="1589773" y="605401"/>
              </a:cxn>
              <a:cxn ang="0">
                <a:pos x="1581793" y="757417"/>
              </a:cxn>
              <a:cxn ang="0">
                <a:pos x="1551647" y="770752"/>
              </a:cxn>
              <a:cxn ang="0">
                <a:pos x="1696172" y="771641"/>
              </a:cxn>
              <a:cxn ang="0">
                <a:pos x="1720111" y="669408"/>
              </a:cxn>
              <a:cxn ang="0">
                <a:pos x="1724545" y="711190"/>
              </a:cxn>
              <a:cxn ang="0">
                <a:pos x="1829170" y="656073"/>
              </a:cxn>
              <a:cxn ang="0">
                <a:pos x="1847790" y="701411"/>
              </a:cxn>
              <a:cxn ang="0">
                <a:pos x="1780404" y="768085"/>
              </a:cxn>
              <a:cxn ang="0">
                <a:pos x="1759124" y="714746"/>
              </a:cxn>
              <a:cxn ang="0">
                <a:pos x="1853110" y="752084"/>
              </a:cxn>
              <a:cxn ang="0">
                <a:pos x="1857543" y="656962"/>
              </a:cxn>
              <a:cxn ang="0">
                <a:pos x="1799910" y="598289"/>
              </a:cxn>
            </a:cxnLst>
            <a:pathLst>
              <a:path w="2199" h="891">
                <a:moveTo>
                  <a:pt x="184" y="10"/>
                </a:moveTo>
                <a:lnTo>
                  <a:pt x="184" y="522"/>
                </a:lnTo>
                <a:lnTo>
                  <a:pt x="417" y="522"/>
                </a:lnTo>
                <a:lnTo>
                  <a:pt x="417" y="579"/>
                </a:lnTo>
                <a:lnTo>
                  <a:pt x="19" y="579"/>
                </a:lnTo>
                <a:lnTo>
                  <a:pt x="19" y="10"/>
                </a:lnTo>
                <a:lnTo>
                  <a:pt x="184" y="10"/>
                </a:lnTo>
                <a:close/>
                <a:moveTo>
                  <a:pt x="736" y="0"/>
                </a:moveTo>
                <a:cubicBezTo>
                  <a:pt x="902" y="0"/>
                  <a:pt x="984" y="98"/>
                  <a:pt x="984" y="294"/>
                </a:cubicBezTo>
                <a:cubicBezTo>
                  <a:pt x="984" y="490"/>
                  <a:pt x="900" y="588"/>
                  <a:pt x="732" y="588"/>
                </a:cubicBezTo>
                <a:cubicBezTo>
                  <a:pt x="563" y="588"/>
                  <a:pt x="479" y="488"/>
                  <a:pt x="479" y="287"/>
                </a:cubicBezTo>
                <a:cubicBezTo>
                  <a:pt x="479" y="96"/>
                  <a:pt x="564" y="0"/>
                  <a:pt x="736" y="0"/>
                </a:cubicBezTo>
                <a:close/>
                <a:moveTo>
                  <a:pt x="732" y="45"/>
                </a:moveTo>
                <a:cubicBezTo>
                  <a:pt x="700" y="45"/>
                  <a:pt x="679" y="63"/>
                  <a:pt x="668" y="97"/>
                </a:cubicBezTo>
                <a:cubicBezTo>
                  <a:pt x="658" y="131"/>
                  <a:pt x="652" y="197"/>
                  <a:pt x="652" y="294"/>
                </a:cubicBezTo>
                <a:cubicBezTo>
                  <a:pt x="652" y="391"/>
                  <a:pt x="658" y="457"/>
                  <a:pt x="668" y="491"/>
                </a:cubicBezTo>
                <a:cubicBezTo>
                  <a:pt x="679" y="526"/>
                  <a:pt x="700" y="543"/>
                  <a:pt x="732" y="543"/>
                </a:cubicBezTo>
                <a:cubicBezTo>
                  <a:pt x="763" y="543"/>
                  <a:pt x="784" y="526"/>
                  <a:pt x="795" y="491"/>
                </a:cubicBezTo>
                <a:cubicBezTo>
                  <a:pt x="806" y="457"/>
                  <a:pt x="811" y="391"/>
                  <a:pt x="811" y="294"/>
                </a:cubicBezTo>
                <a:cubicBezTo>
                  <a:pt x="811" y="197"/>
                  <a:pt x="806" y="131"/>
                  <a:pt x="795" y="97"/>
                </a:cubicBezTo>
                <a:cubicBezTo>
                  <a:pt x="784" y="63"/>
                  <a:pt x="763" y="45"/>
                  <a:pt x="732" y="45"/>
                </a:cubicBezTo>
                <a:close/>
                <a:moveTo>
                  <a:pt x="1331" y="272"/>
                </a:moveTo>
                <a:lnTo>
                  <a:pt x="1565" y="272"/>
                </a:lnTo>
                <a:lnTo>
                  <a:pt x="1565" y="579"/>
                </a:lnTo>
                <a:lnTo>
                  <a:pt x="1513" y="579"/>
                </a:lnTo>
                <a:lnTo>
                  <a:pt x="1495" y="540"/>
                </a:lnTo>
                <a:cubicBezTo>
                  <a:pt x="1449" y="572"/>
                  <a:pt x="1401" y="588"/>
                  <a:pt x="1349" y="588"/>
                </a:cubicBezTo>
                <a:cubicBezTo>
                  <a:pt x="1265" y="588"/>
                  <a:pt x="1200" y="563"/>
                  <a:pt x="1153" y="513"/>
                </a:cubicBezTo>
                <a:cubicBezTo>
                  <a:pt x="1107" y="462"/>
                  <a:pt x="1084" y="391"/>
                  <a:pt x="1084" y="300"/>
                </a:cubicBezTo>
                <a:cubicBezTo>
                  <a:pt x="1084" y="210"/>
                  <a:pt x="1108" y="138"/>
                  <a:pt x="1158" y="83"/>
                </a:cubicBezTo>
                <a:cubicBezTo>
                  <a:pt x="1207" y="28"/>
                  <a:pt x="1271" y="0"/>
                  <a:pt x="1351" y="0"/>
                </a:cubicBezTo>
                <a:cubicBezTo>
                  <a:pt x="1456" y="0"/>
                  <a:pt x="1520" y="54"/>
                  <a:pt x="1543" y="161"/>
                </a:cubicBezTo>
                <a:lnTo>
                  <a:pt x="1465" y="197"/>
                </a:lnTo>
                <a:lnTo>
                  <a:pt x="1465" y="183"/>
                </a:lnTo>
                <a:lnTo>
                  <a:pt x="1464" y="152"/>
                </a:lnTo>
                <a:cubicBezTo>
                  <a:pt x="1459" y="85"/>
                  <a:pt x="1428" y="52"/>
                  <a:pt x="1371" y="52"/>
                </a:cubicBezTo>
                <a:cubicBezTo>
                  <a:pt x="1329" y="52"/>
                  <a:pt x="1301" y="69"/>
                  <a:pt x="1286" y="105"/>
                </a:cubicBezTo>
                <a:cubicBezTo>
                  <a:pt x="1270" y="141"/>
                  <a:pt x="1263" y="207"/>
                  <a:pt x="1263" y="304"/>
                </a:cubicBezTo>
                <a:cubicBezTo>
                  <a:pt x="1263" y="394"/>
                  <a:pt x="1269" y="456"/>
                  <a:pt x="1281" y="488"/>
                </a:cubicBezTo>
                <a:cubicBezTo>
                  <a:pt x="1294" y="521"/>
                  <a:pt x="1317" y="537"/>
                  <a:pt x="1352" y="537"/>
                </a:cubicBezTo>
                <a:cubicBezTo>
                  <a:pt x="1393" y="537"/>
                  <a:pt x="1413" y="514"/>
                  <a:pt x="1413" y="469"/>
                </a:cubicBezTo>
                <a:lnTo>
                  <a:pt x="1413" y="329"/>
                </a:lnTo>
                <a:lnTo>
                  <a:pt x="1331" y="329"/>
                </a:lnTo>
                <a:lnTo>
                  <a:pt x="1331" y="272"/>
                </a:lnTo>
                <a:close/>
                <a:moveTo>
                  <a:pt x="1930" y="0"/>
                </a:moveTo>
                <a:cubicBezTo>
                  <a:pt x="2096" y="0"/>
                  <a:pt x="2179" y="98"/>
                  <a:pt x="2179" y="294"/>
                </a:cubicBezTo>
                <a:cubicBezTo>
                  <a:pt x="2179" y="490"/>
                  <a:pt x="2094" y="588"/>
                  <a:pt x="1926" y="588"/>
                </a:cubicBezTo>
                <a:cubicBezTo>
                  <a:pt x="1757" y="588"/>
                  <a:pt x="1673" y="488"/>
                  <a:pt x="1673" y="287"/>
                </a:cubicBezTo>
                <a:cubicBezTo>
                  <a:pt x="1673" y="96"/>
                  <a:pt x="1759" y="0"/>
                  <a:pt x="1930" y="0"/>
                </a:cubicBezTo>
                <a:close/>
                <a:moveTo>
                  <a:pt x="1926" y="45"/>
                </a:moveTo>
                <a:cubicBezTo>
                  <a:pt x="1895" y="45"/>
                  <a:pt x="1873" y="63"/>
                  <a:pt x="1863" y="97"/>
                </a:cubicBezTo>
                <a:cubicBezTo>
                  <a:pt x="1852" y="131"/>
                  <a:pt x="1846" y="197"/>
                  <a:pt x="1846" y="294"/>
                </a:cubicBezTo>
                <a:cubicBezTo>
                  <a:pt x="1846" y="391"/>
                  <a:pt x="1852" y="457"/>
                  <a:pt x="1863" y="491"/>
                </a:cubicBezTo>
                <a:cubicBezTo>
                  <a:pt x="1873" y="526"/>
                  <a:pt x="1895" y="543"/>
                  <a:pt x="1926" y="543"/>
                </a:cubicBezTo>
                <a:cubicBezTo>
                  <a:pt x="1957" y="543"/>
                  <a:pt x="1978" y="526"/>
                  <a:pt x="1989" y="491"/>
                </a:cubicBezTo>
                <a:cubicBezTo>
                  <a:pt x="2000" y="457"/>
                  <a:pt x="2005" y="391"/>
                  <a:pt x="2005" y="294"/>
                </a:cubicBezTo>
                <a:cubicBezTo>
                  <a:pt x="2005" y="197"/>
                  <a:pt x="2000" y="131"/>
                  <a:pt x="1989" y="97"/>
                </a:cubicBezTo>
                <a:cubicBezTo>
                  <a:pt x="1978" y="63"/>
                  <a:pt x="1957" y="45"/>
                  <a:pt x="1926" y="45"/>
                </a:cubicBezTo>
                <a:close/>
                <a:moveTo>
                  <a:pt x="0" y="635"/>
                </a:moveTo>
                <a:lnTo>
                  <a:pt x="2199" y="635"/>
                </a:lnTo>
                <a:lnTo>
                  <a:pt x="2199" y="891"/>
                </a:lnTo>
                <a:lnTo>
                  <a:pt x="0" y="891"/>
                </a:lnTo>
                <a:lnTo>
                  <a:pt x="0" y="635"/>
                </a:lnTo>
                <a:close/>
                <a:moveTo>
                  <a:pt x="159" y="675"/>
                </a:moveTo>
                <a:cubicBezTo>
                  <a:pt x="171" y="685"/>
                  <a:pt x="181" y="694"/>
                  <a:pt x="191" y="702"/>
                </a:cubicBezTo>
                <a:lnTo>
                  <a:pt x="181" y="712"/>
                </a:lnTo>
                <a:cubicBezTo>
                  <a:pt x="172" y="703"/>
                  <a:pt x="161" y="693"/>
                  <a:pt x="150" y="684"/>
                </a:cubicBezTo>
                <a:lnTo>
                  <a:pt x="159" y="675"/>
                </a:lnTo>
                <a:close/>
                <a:moveTo>
                  <a:pt x="152" y="728"/>
                </a:moveTo>
                <a:cubicBezTo>
                  <a:pt x="161" y="736"/>
                  <a:pt x="172" y="744"/>
                  <a:pt x="185" y="754"/>
                </a:cubicBezTo>
                <a:lnTo>
                  <a:pt x="175" y="764"/>
                </a:lnTo>
                <a:cubicBezTo>
                  <a:pt x="165" y="755"/>
                  <a:pt x="154" y="746"/>
                  <a:pt x="143" y="738"/>
                </a:cubicBezTo>
                <a:lnTo>
                  <a:pt x="152" y="728"/>
                </a:lnTo>
                <a:close/>
                <a:moveTo>
                  <a:pt x="147" y="860"/>
                </a:moveTo>
                <a:cubicBezTo>
                  <a:pt x="155" y="839"/>
                  <a:pt x="163" y="814"/>
                  <a:pt x="170" y="786"/>
                </a:cubicBezTo>
                <a:cubicBezTo>
                  <a:pt x="175" y="789"/>
                  <a:pt x="179" y="790"/>
                  <a:pt x="183" y="792"/>
                </a:cubicBezTo>
                <a:cubicBezTo>
                  <a:pt x="173" y="821"/>
                  <a:pt x="166" y="846"/>
                  <a:pt x="161" y="865"/>
                </a:cubicBezTo>
                <a:lnTo>
                  <a:pt x="147" y="860"/>
                </a:lnTo>
                <a:close/>
                <a:moveTo>
                  <a:pt x="238" y="682"/>
                </a:moveTo>
                <a:lnTo>
                  <a:pt x="298" y="682"/>
                </a:lnTo>
                <a:lnTo>
                  <a:pt x="298" y="692"/>
                </a:lnTo>
                <a:lnTo>
                  <a:pt x="238" y="692"/>
                </a:lnTo>
                <a:lnTo>
                  <a:pt x="238" y="682"/>
                </a:lnTo>
                <a:close/>
                <a:moveTo>
                  <a:pt x="229" y="682"/>
                </a:moveTo>
                <a:lnTo>
                  <a:pt x="241" y="682"/>
                </a:lnTo>
                <a:lnTo>
                  <a:pt x="241" y="708"/>
                </a:lnTo>
                <a:cubicBezTo>
                  <a:pt x="241" y="730"/>
                  <a:pt x="231" y="747"/>
                  <a:pt x="211" y="758"/>
                </a:cubicBezTo>
                <a:cubicBezTo>
                  <a:pt x="209" y="755"/>
                  <a:pt x="206" y="752"/>
                  <a:pt x="203" y="748"/>
                </a:cubicBezTo>
                <a:cubicBezTo>
                  <a:pt x="220" y="739"/>
                  <a:pt x="229" y="726"/>
                  <a:pt x="229" y="708"/>
                </a:cubicBezTo>
                <a:lnTo>
                  <a:pt x="229" y="682"/>
                </a:lnTo>
                <a:close/>
                <a:moveTo>
                  <a:pt x="297" y="682"/>
                </a:moveTo>
                <a:lnTo>
                  <a:pt x="309" y="682"/>
                </a:lnTo>
                <a:lnTo>
                  <a:pt x="309" y="725"/>
                </a:lnTo>
                <a:cubicBezTo>
                  <a:pt x="309" y="732"/>
                  <a:pt x="312" y="735"/>
                  <a:pt x="318" y="735"/>
                </a:cubicBezTo>
                <a:lnTo>
                  <a:pt x="341" y="735"/>
                </a:lnTo>
                <a:cubicBezTo>
                  <a:pt x="340" y="739"/>
                  <a:pt x="339" y="743"/>
                  <a:pt x="338" y="747"/>
                </a:cubicBezTo>
                <a:lnTo>
                  <a:pt x="317" y="747"/>
                </a:lnTo>
                <a:cubicBezTo>
                  <a:pt x="304" y="747"/>
                  <a:pt x="297" y="740"/>
                  <a:pt x="297" y="727"/>
                </a:cubicBezTo>
                <a:lnTo>
                  <a:pt x="297" y="682"/>
                </a:lnTo>
                <a:close/>
                <a:moveTo>
                  <a:pt x="213" y="766"/>
                </a:moveTo>
                <a:lnTo>
                  <a:pt x="311" y="766"/>
                </a:lnTo>
                <a:lnTo>
                  <a:pt x="311" y="777"/>
                </a:lnTo>
                <a:lnTo>
                  <a:pt x="213" y="777"/>
                </a:lnTo>
                <a:lnTo>
                  <a:pt x="213" y="766"/>
                </a:lnTo>
                <a:close/>
                <a:moveTo>
                  <a:pt x="306" y="766"/>
                </a:moveTo>
                <a:lnTo>
                  <a:pt x="319" y="766"/>
                </a:lnTo>
                <a:lnTo>
                  <a:pt x="319" y="776"/>
                </a:lnTo>
                <a:cubicBezTo>
                  <a:pt x="301" y="820"/>
                  <a:pt x="262" y="851"/>
                  <a:pt x="201" y="869"/>
                </a:cubicBezTo>
                <a:cubicBezTo>
                  <a:pt x="199" y="866"/>
                  <a:pt x="196" y="863"/>
                  <a:pt x="193" y="859"/>
                </a:cubicBezTo>
                <a:cubicBezTo>
                  <a:pt x="253" y="842"/>
                  <a:pt x="291" y="813"/>
                  <a:pt x="306" y="772"/>
                </a:cubicBezTo>
                <a:lnTo>
                  <a:pt x="306" y="766"/>
                </a:lnTo>
                <a:close/>
                <a:moveTo>
                  <a:pt x="235" y="771"/>
                </a:moveTo>
                <a:cubicBezTo>
                  <a:pt x="248" y="814"/>
                  <a:pt x="283" y="842"/>
                  <a:pt x="339" y="856"/>
                </a:cubicBezTo>
                <a:cubicBezTo>
                  <a:pt x="335" y="861"/>
                  <a:pt x="331" y="864"/>
                  <a:pt x="328" y="867"/>
                </a:cubicBezTo>
                <a:cubicBezTo>
                  <a:pt x="270" y="850"/>
                  <a:pt x="234" y="819"/>
                  <a:pt x="223" y="774"/>
                </a:cubicBezTo>
                <a:lnTo>
                  <a:pt x="235" y="771"/>
                </a:lnTo>
                <a:close/>
                <a:moveTo>
                  <a:pt x="407" y="773"/>
                </a:moveTo>
                <a:lnTo>
                  <a:pt x="523" y="773"/>
                </a:lnTo>
                <a:lnTo>
                  <a:pt x="523" y="783"/>
                </a:lnTo>
                <a:lnTo>
                  <a:pt x="407" y="783"/>
                </a:lnTo>
                <a:lnTo>
                  <a:pt x="407" y="773"/>
                </a:lnTo>
                <a:close/>
                <a:moveTo>
                  <a:pt x="408" y="812"/>
                </a:moveTo>
                <a:lnTo>
                  <a:pt x="525" y="812"/>
                </a:lnTo>
                <a:lnTo>
                  <a:pt x="525" y="822"/>
                </a:lnTo>
                <a:lnTo>
                  <a:pt x="408" y="822"/>
                </a:lnTo>
                <a:lnTo>
                  <a:pt x="408" y="812"/>
                </a:lnTo>
                <a:close/>
                <a:moveTo>
                  <a:pt x="401" y="735"/>
                </a:moveTo>
                <a:lnTo>
                  <a:pt x="412" y="735"/>
                </a:lnTo>
                <a:lnTo>
                  <a:pt x="412" y="866"/>
                </a:lnTo>
                <a:lnTo>
                  <a:pt x="401" y="866"/>
                </a:lnTo>
                <a:lnTo>
                  <a:pt x="401" y="735"/>
                </a:lnTo>
                <a:close/>
                <a:moveTo>
                  <a:pt x="407" y="735"/>
                </a:moveTo>
                <a:lnTo>
                  <a:pt x="529" y="735"/>
                </a:lnTo>
                <a:lnTo>
                  <a:pt x="529" y="745"/>
                </a:lnTo>
                <a:lnTo>
                  <a:pt x="407" y="745"/>
                </a:lnTo>
                <a:lnTo>
                  <a:pt x="407" y="735"/>
                </a:lnTo>
                <a:close/>
                <a:moveTo>
                  <a:pt x="519" y="738"/>
                </a:moveTo>
                <a:lnTo>
                  <a:pt x="529" y="738"/>
                </a:lnTo>
                <a:lnTo>
                  <a:pt x="529" y="844"/>
                </a:lnTo>
                <a:cubicBezTo>
                  <a:pt x="529" y="857"/>
                  <a:pt x="523" y="864"/>
                  <a:pt x="510" y="864"/>
                </a:cubicBezTo>
                <a:cubicBezTo>
                  <a:pt x="503" y="864"/>
                  <a:pt x="495" y="864"/>
                  <a:pt x="485" y="864"/>
                </a:cubicBezTo>
                <a:cubicBezTo>
                  <a:pt x="484" y="860"/>
                  <a:pt x="483" y="856"/>
                  <a:pt x="483" y="852"/>
                </a:cubicBezTo>
                <a:cubicBezTo>
                  <a:pt x="488" y="853"/>
                  <a:pt x="496" y="853"/>
                  <a:pt x="506" y="853"/>
                </a:cubicBezTo>
                <a:cubicBezTo>
                  <a:pt x="514" y="853"/>
                  <a:pt x="519" y="849"/>
                  <a:pt x="519" y="841"/>
                </a:cubicBezTo>
                <a:lnTo>
                  <a:pt x="519" y="738"/>
                </a:lnTo>
                <a:close/>
                <a:moveTo>
                  <a:pt x="363" y="699"/>
                </a:moveTo>
                <a:lnTo>
                  <a:pt x="554" y="699"/>
                </a:lnTo>
                <a:lnTo>
                  <a:pt x="554" y="710"/>
                </a:lnTo>
                <a:lnTo>
                  <a:pt x="363" y="710"/>
                </a:lnTo>
                <a:lnTo>
                  <a:pt x="363" y="699"/>
                </a:lnTo>
                <a:close/>
                <a:moveTo>
                  <a:pt x="435" y="672"/>
                </a:moveTo>
                <a:lnTo>
                  <a:pt x="448" y="675"/>
                </a:lnTo>
                <a:cubicBezTo>
                  <a:pt x="432" y="718"/>
                  <a:pt x="404" y="755"/>
                  <a:pt x="365" y="788"/>
                </a:cubicBezTo>
                <a:cubicBezTo>
                  <a:pt x="363" y="785"/>
                  <a:pt x="361" y="782"/>
                  <a:pt x="357" y="778"/>
                </a:cubicBezTo>
                <a:cubicBezTo>
                  <a:pt x="395" y="747"/>
                  <a:pt x="421" y="711"/>
                  <a:pt x="435" y="672"/>
                </a:cubicBezTo>
                <a:close/>
                <a:moveTo>
                  <a:pt x="686" y="855"/>
                </a:moveTo>
                <a:lnTo>
                  <a:pt x="686" y="840"/>
                </a:lnTo>
                <a:lnTo>
                  <a:pt x="600" y="840"/>
                </a:lnTo>
                <a:lnTo>
                  <a:pt x="600" y="687"/>
                </a:lnTo>
                <a:lnTo>
                  <a:pt x="581" y="687"/>
                </a:lnTo>
                <a:lnTo>
                  <a:pt x="581" y="855"/>
                </a:lnTo>
                <a:lnTo>
                  <a:pt x="686" y="855"/>
                </a:lnTo>
                <a:close/>
                <a:moveTo>
                  <a:pt x="787" y="702"/>
                </a:moveTo>
                <a:cubicBezTo>
                  <a:pt x="750" y="705"/>
                  <a:pt x="729" y="729"/>
                  <a:pt x="725" y="773"/>
                </a:cubicBezTo>
                <a:cubicBezTo>
                  <a:pt x="728" y="816"/>
                  <a:pt x="747" y="839"/>
                  <a:pt x="785" y="842"/>
                </a:cubicBezTo>
                <a:cubicBezTo>
                  <a:pt x="824" y="840"/>
                  <a:pt x="845" y="817"/>
                  <a:pt x="847" y="773"/>
                </a:cubicBezTo>
                <a:cubicBezTo>
                  <a:pt x="844" y="729"/>
                  <a:pt x="823" y="705"/>
                  <a:pt x="787" y="702"/>
                </a:cubicBezTo>
                <a:close/>
                <a:moveTo>
                  <a:pt x="786" y="857"/>
                </a:moveTo>
                <a:cubicBezTo>
                  <a:pt x="735" y="855"/>
                  <a:pt x="708" y="827"/>
                  <a:pt x="706" y="775"/>
                </a:cubicBezTo>
                <a:cubicBezTo>
                  <a:pt x="708" y="718"/>
                  <a:pt x="736" y="688"/>
                  <a:pt x="788" y="685"/>
                </a:cubicBezTo>
                <a:cubicBezTo>
                  <a:pt x="838" y="688"/>
                  <a:pt x="864" y="718"/>
                  <a:pt x="868" y="773"/>
                </a:cubicBezTo>
                <a:cubicBezTo>
                  <a:pt x="866" y="827"/>
                  <a:pt x="838" y="855"/>
                  <a:pt x="786" y="857"/>
                </a:cubicBezTo>
                <a:close/>
                <a:moveTo>
                  <a:pt x="972" y="769"/>
                </a:moveTo>
                <a:lnTo>
                  <a:pt x="1045" y="769"/>
                </a:lnTo>
                <a:lnTo>
                  <a:pt x="1045" y="830"/>
                </a:lnTo>
                <a:cubicBezTo>
                  <a:pt x="1031" y="848"/>
                  <a:pt x="1007" y="857"/>
                  <a:pt x="972" y="857"/>
                </a:cubicBezTo>
                <a:cubicBezTo>
                  <a:pt x="920" y="855"/>
                  <a:pt x="892" y="827"/>
                  <a:pt x="890" y="774"/>
                </a:cubicBezTo>
                <a:cubicBezTo>
                  <a:pt x="892" y="717"/>
                  <a:pt x="918" y="687"/>
                  <a:pt x="969" y="685"/>
                </a:cubicBezTo>
                <a:cubicBezTo>
                  <a:pt x="1007" y="685"/>
                  <a:pt x="1031" y="702"/>
                  <a:pt x="1044" y="734"/>
                </a:cubicBezTo>
                <a:lnTo>
                  <a:pt x="1023" y="739"/>
                </a:lnTo>
                <a:cubicBezTo>
                  <a:pt x="1014" y="715"/>
                  <a:pt x="996" y="702"/>
                  <a:pt x="968" y="702"/>
                </a:cubicBezTo>
                <a:cubicBezTo>
                  <a:pt x="933" y="705"/>
                  <a:pt x="913" y="729"/>
                  <a:pt x="910" y="773"/>
                </a:cubicBezTo>
                <a:cubicBezTo>
                  <a:pt x="912" y="816"/>
                  <a:pt x="933" y="839"/>
                  <a:pt x="972" y="842"/>
                </a:cubicBezTo>
                <a:cubicBezTo>
                  <a:pt x="997" y="842"/>
                  <a:pt x="1015" y="836"/>
                  <a:pt x="1026" y="822"/>
                </a:cubicBezTo>
                <a:lnTo>
                  <a:pt x="1026" y="785"/>
                </a:lnTo>
                <a:lnTo>
                  <a:pt x="972" y="785"/>
                </a:lnTo>
                <a:lnTo>
                  <a:pt x="972" y="769"/>
                </a:lnTo>
                <a:close/>
                <a:moveTo>
                  <a:pt x="1150" y="702"/>
                </a:moveTo>
                <a:cubicBezTo>
                  <a:pt x="1113" y="705"/>
                  <a:pt x="1093" y="729"/>
                  <a:pt x="1089" y="773"/>
                </a:cubicBezTo>
                <a:cubicBezTo>
                  <a:pt x="1091" y="816"/>
                  <a:pt x="1111" y="839"/>
                  <a:pt x="1148" y="842"/>
                </a:cubicBezTo>
                <a:cubicBezTo>
                  <a:pt x="1187" y="840"/>
                  <a:pt x="1208" y="817"/>
                  <a:pt x="1210" y="773"/>
                </a:cubicBezTo>
                <a:cubicBezTo>
                  <a:pt x="1207" y="729"/>
                  <a:pt x="1187" y="705"/>
                  <a:pt x="1150" y="702"/>
                </a:cubicBezTo>
                <a:close/>
                <a:moveTo>
                  <a:pt x="1149" y="857"/>
                </a:moveTo>
                <a:cubicBezTo>
                  <a:pt x="1098" y="855"/>
                  <a:pt x="1072" y="827"/>
                  <a:pt x="1070" y="775"/>
                </a:cubicBezTo>
                <a:cubicBezTo>
                  <a:pt x="1072" y="718"/>
                  <a:pt x="1099" y="688"/>
                  <a:pt x="1152" y="685"/>
                </a:cubicBezTo>
                <a:cubicBezTo>
                  <a:pt x="1201" y="688"/>
                  <a:pt x="1228" y="718"/>
                  <a:pt x="1231" y="773"/>
                </a:cubicBezTo>
                <a:cubicBezTo>
                  <a:pt x="1229" y="827"/>
                  <a:pt x="1202" y="855"/>
                  <a:pt x="1149" y="857"/>
                </a:cubicBezTo>
                <a:close/>
                <a:moveTo>
                  <a:pt x="1250" y="688"/>
                </a:moveTo>
                <a:lnTo>
                  <a:pt x="1446" y="688"/>
                </a:lnTo>
                <a:lnTo>
                  <a:pt x="1446" y="700"/>
                </a:lnTo>
                <a:lnTo>
                  <a:pt x="1250" y="700"/>
                </a:lnTo>
                <a:lnTo>
                  <a:pt x="1250" y="688"/>
                </a:lnTo>
                <a:close/>
                <a:moveTo>
                  <a:pt x="1399" y="697"/>
                </a:moveTo>
                <a:lnTo>
                  <a:pt x="1412" y="697"/>
                </a:lnTo>
                <a:lnTo>
                  <a:pt x="1412" y="837"/>
                </a:lnTo>
                <a:cubicBezTo>
                  <a:pt x="1412" y="855"/>
                  <a:pt x="1404" y="864"/>
                  <a:pt x="1386" y="864"/>
                </a:cubicBezTo>
                <a:cubicBezTo>
                  <a:pt x="1378" y="864"/>
                  <a:pt x="1367" y="864"/>
                  <a:pt x="1353" y="863"/>
                </a:cubicBezTo>
                <a:cubicBezTo>
                  <a:pt x="1352" y="858"/>
                  <a:pt x="1351" y="854"/>
                  <a:pt x="1350" y="849"/>
                </a:cubicBezTo>
                <a:cubicBezTo>
                  <a:pt x="1361" y="850"/>
                  <a:pt x="1372" y="850"/>
                  <a:pt x="1384" y="851"/>
                </a:cubicBezTo>
                <a:cubicBezTo>
                  <a:pt x="1394" y="851"/>
                  <a:pt x="1399" y="845"/>
                  <a:pt x="1399" y="835"/>
                </a:cubicBezTo>
                <a:lnTo>
                  <a:pt x="1399" y="697"/>
                </a:lnTo>
                <a:close/>
                <a:moveTo>
                  <a:pt x="1272" y="733"/>
                </a:moveTo>
                <a:lnTo>
                  <a:pt x="1285" y="733"/>
                </a:lnTo>
                <a:lnTo>
                  <a:pt x="1285" y="812"/>
                </a:lnTo>
                <a:lnTo>
                  <a:pt x="1272" y="812"/>
                </a:lnTo>
                <a:lnTo>
                  <a:pt x="1272" y="733"/>
                </a:lnTo>
                <a:close/>
                <a:moveTo>
                  <a:pt x="1279" y="733"/>
                </a:moveTo>
                <a:lnTo>
                  <a:pt x="1351" y="733"/>
                </a:lnTo>
                <a:lnTo>
                  <a:pt x="1351" y="745"/>
                </a:lnTo>
                <a:lnTo>
                  <a:pt x="1279" y="745"/>
                </a:lnTo>
                <a:lnTo>
                  <a:pt x="1279" y="733"/>
                </a:lnTo>
                <a:close/>
                <a:moveTo>
                  <a:pt x="1345" y="733"/>
                </a:moveTo>
                <a:lnTo>
                  <a:pt x="1358" y="733"/>
                </a:lnTo>
                <a:lnTo>
                  <a:pt x="1358" y="812"/>
                </a:lnTo>
                <a:lnTo>
                  <a:pt x="1345" y="812"/>
                </a:lnTo>
                <a:lnTo>
                  <a:pt x="1345" y="733"/>
                </a:lnTo>
                <a:close/>
                <a:moveTo>
                  <a:pt x="1279" y="801"/>
                </a:moveTo>
                <a:lnTo>
                  <a:pt x="1351" y="801"/>
                </a:lnTo>
                <a:lnTo>
                  <a:pt x="1351" y="812"/>
                </a:lnTo>
                <a:lnTo>
                  <a:pt x="1279" y="812"/>
                </a:lnTo>
                <a:lnTo>
                  <a:pt x="1279" y="801"/>
                </a:lnTo>
                <a:close/>
                <a:moveTo>
                  <a:pt x="1541" y="675"/>
                </a:moveTo>
                <a:cubicBezTo>
                  <a:pt x="1552" y="690"/>
                  <a:pt x="1562" y="705"/>
                  <a:pt x="1571" y="721"/>
                </a:cubicBezTo>
                <a:lnTo>
                  <a:pt x="1559" y="728"/>
                </a:lnTo>
                <a:cubicBezTo>
                  <a:pt x="1551" y="712"/>
                  <a:pt x="1541" y="696"/>
                  <a:pt x="1531" y="681"/>
                </a:cubicBezTo>
                <a:lnTo>
                  <a:pt x="1541" y="675"/>
                </a:lnTo>
                <a:close/>
                <a:moveTo>
                  <a:pt x="1612" y="801"/>
                </a:moveTo>
                <a:cubicBezTo>
                  <a:pt x="1628" y="818"/>
                  <a:pt x="1644" y="835"/>
                  <a:pt x="1659" y="851"/>
                </a:cubicBezTo>
                <a:lnTo>
                  <a:pt x="1647" y="861"/>
                </a:lnTo>
                <a:cubicBezTo>
                  <a:pt x="1633" y="843"/>
                  <a:pt x="1618" y="826"/>
                  <a:pt x="1602" y="810"/>
                </a:cubicBezTo>
                <a:lnTo>
                  <a:pt x="1612" y="801"/>
                </a:lnTo>
                <a:close/>
                <a:moveTo>
                  <a:pt x="1480" y="682"/>
                </a:moveTo>
                <a:lnTo>
                  <a:pt x="1492" y="682"/>
                </a:lnTo>
                <a:lnTo>
                  <a:pt x="1492" y="826"/>
                </a:lnTo>
                <a:cubicBezTo>
                  <a:pt x="1510" y="816"/>
                  <a:pt x="1528" y="806"/>
                  <a:pt x="1547" y="795"/>
                </a:cubicBezTo>
                <a:cubicBezTo>
                  <a:pt x="1548" y="801"/>
                  <a:pt x="1549" y="806"/>
                  <a:pt x="1549" y="809"/>
                </a:cubicBezTo>
                <a:cubicBezTo>
                  <a:pt x="1531" y="819"/>
                  <a:pt x="1512" y="829"/>
                  <a:pt x="1494" y="840"/>
                </a:cubicBezTo>
                <a:cubicBezTo>
                  <a:pt x="1490" y="842"/>
                  <a:pt x="1486" y="845"/>
                  <a:pt x="1481" y="849"/>
                </a:cubicBezTo>
                <a:lnTo>
                  <a:pt x="1473" y="836"/>
                </a:lnTo>
                <a:cubicBezTo>
                  <a:pt x="1477" y="832"/>
                  <a:pt x="1480" y="826"/>
                  <a:pt x="1480" y="819"/>
                </a:cubicBezTo>
                <a:lnTo>
                  <a:pt x="1480" y="682"/>
                </a:lnTo>
                <a:close/>
                <a:moveTo>
                  <a:pt x="1616" y="677"/>
                </a:moveTo>
                <a:lnTo>
                  <a:pt x="1628" y="677"/>
                </a:lnTo>
                <a:lnTo>
                  <a:pt x="1628" y="713"/>
                </a:lnTo>
                <a:cubicBezTo>
                  <a:pt x="1628" y="753"/>
                  <a:pt x="1622" y="785"/>
                  <a:pt x="1610" y="807"/>
                </a:cubicBezTo>
                <a:cubicBezTo>
                  <a:pt x="1595" y="833"/>
                  <a:pt x="1571" y="853"/>
                  <a:pt x="1538" y="867"/>
                </a:cubicBezTo>
                <a:cubicBezTo>
                  <a:pt x="1535" y="864"/>
                  <a:pt x="1532" y="860"/>
                  <a:pt x="1529" y="856"/>
                </a:cubicBezTo>
                <a:cubicBezTo>
                  <a:pt x="1562" y="842"/>
                  <a:pt x="1585" y="824"/>
                  <a:pt x="1598" y="802"/>
                </a:cubicBezTo>
                <a:cubicBezTo>
                  <a:pt x="1610" y="782"/>
                  <a:pt x="1616" y="752"/>
                  <a:pt x="1616" y="713"/>
                </a:cubicBezTo>
                <a:lnTo>
                  <a:pt x="1616" y="677"/>
                </a:lnTo>
                <a:close/>
                <a:moveTo>
                  <a:pt x="1821" y="690"/>
                </a:moveTo>
                <a:lnTo>
                  <a:pt x="1831" y="690"/>
                </a:lnTo>
                <a:lnTo>
                  <a:pt x="1831" y="820"/>
                </a:lnTo>
                <a:lnTo>
                  <a:pt x="1821" y="820"/>
                </a:lnTo>
                <a:lnTo>
                  <a:pt x="1821" y="690"/>
                </a:lnTo>
                <a:close/>
                <a:moveTo>
                  <a:pt x="1854" y="673"/>
                </a:moveTo>
                <a:lnTo>
                  <a:pt x="1865" y="673"/>
                </a:lnTo>
                <a:lnTo>
                  <a:pt x="1865" y="843"/>
                </a:lnTo>
                <a:cubicBezTo>
                  <a:pt x="1865" y="858"/>
                  <a:pt x="1859" y="866"/>
                  <a:pt x="1846" y="866"/>
                </a:cubicBezTo>
                <a:cubicBezTo>
                  <a:pt x="1839" y="866"/>
                  <a:pt x="1831" y="866"/>
                  <a:pt x="1824" y="865"/>
                </a:cubicBezTo>
                <a:cubicBezTo>
                  <a:pt x="1823" y="861"/>
                  <a:pt x="1822" y="856"/>
                  <a:pt x="1821" y="852"/>
                </a:cubicBezTo>
                <a:cubicBezTo>
                  <a:pt x="1828" y="853"/>
                  <a:pt x="1835" y="853"/>
                  <a:pt x="1843" y="853"/>
                </a:cubicBezTo>
                <a:cubicBezTo>
                  <a:pt x="1851" y="853"/>
                  <a:pt x="1854" y="849"/>
                  <a:pt x="1854" y="841"/>
                </a:cubicBezTo>
                <a:lnTo>
                  <a:pt x="1854" y="673"/>
                </a:lnTo>
                <a:close/>
                <a:moveTo>
                  <a:pt x="1677" y="758"/>
                </a:moveTo>
                <a:lnTo>
                  <a:pt x="1815" y="758"/>
                </a:lnTo>
                <a:lnTo>
                  <a:pt x="1815" y="769"/>
                </a:lnTo>
                <a:lnTo>
                  <a:pt x="1677" y="769"/>
                </a:lnTo>
                <a:lnTo>
                  <a:pt x="1677" y="758"/>
                </a:lnTo>
                <a:close/>
                <a:moveTo>
                  <a:pt x="1696" y="681"/>
                </a:moveTo>
                <a:lnTo>
                  <a:pt x="1730" y="681"/>
                </a:lnTo>
                <a:lnTo>
                  <a:pt x="1730" y="692"/>
                </a:lnTo>
                <a:lnTo>
                  <a:pt x="1696" y="692"/>
                </a:lnTo>
                <a:lnTo>
                  <a:pt x="1696" y="681"/>
                </a:lnTo>
                <a:close/>
                <a:moveTo>
                  <a:pt x="1726" y="681"/>
                </a:moveTo>
                <a:lnTo>
                  <a:pt x="1736" y="681"/>
                </a:lnTo>
                <a:lnTo>
                  <a:pt x="1736" y="844"/>
                </a:lnTo>
                <a:cubicBezTo>
                  <a:pt x="1736" y="853"/>
                  <a:pt x="1732" y="858"/>
                  <a:pt x="1724" y="860"/>
                </a:cubicBezTo>
                <a:cubicBezTo>
                  <a:pt x="1721" y="861"/>
                  <a:pt x="1714" y="861"/>
                  <a:pt x="1705" y="861"/>
                </a:cubicBezTo>
                <a:cubicBezTo>
                  <a:pt x="1704" y="857"/>
                  <a:pt x="1704" y="853"/>
                  <a:pt x="1703" y="849"/>
                </a:cubicBezTo>
                <a:cubicBezTo>
                  <a:pt x="1709" y="850"/>
                  <a:pt x="1715" y="850"/>
                  <a:pt x="1718" y="850"/>
                </a:cubicBezTo>
                <a:cubicBezTo>
                  <a:pt x="1723" y="850"/>
                  <a:pt x="1726" y="847"/>
                  <a:pt x="1726" y="842"/>
                </a:cubicBezTo>
                <a:lnTo>
                  <a:pt x="1726" y="681"/>
                </a:lnTo>
                <a:close/>
                <a:moveTo>
                  <a:pt x="1693" y="681"/>
                </a:moveTo>
                <a:lnTo>
                  <a:pt x="1704" y="681"/>
                </a:lnTo>
                <a:lnTo>
                  <a:pt x="1704" y="780"/>
                </a:lnTo>
                <a:cubicBezTo>
                  <a:pt x="1704" y="817"/>
                  <a:pt x="1698" y="846"/>
                  <a:pt x="1686" y="866"/>
                </a:cubicBezTo>
                <a:cubicBezTo>
                  <a:pt x="1684" y="864"/>
                  <a:pt x="1681" y="860"/>
                  <a:pt x="1678" y="856"/>
                </a:cubicBezTo>
                <a:cubicBezTo>
                  <a:pt x="1688" y="839"/>
                  <a:pt x="1693" y="814"/>
                  <a:pt x="1693" y="780"/>
                </a:cubicBezTo>
                <a:lnTo>
                  <a:pt x="1693" y="681"/>
                </a:lnTo>
                <a:close/>
                <a:moveTo>
                  <a:pt x="1761" y="681"/>
                </a:moveTo>
                <a:lnTo>
                  <a:pt x="1798" y="681"/>
                </a:lnTo>
                <a:lnTo>
                  <a:pt x="1798" y="692"/>
                </a:lnTo>
                <a:lnTo>
                  <a:pt x="1761" y="692"/>
                </a:lnTo>
                <a:lnTo>
                  <a:pt x="1761" y="681"/>
                </a:lnTo>
                <a:close/>
                <a:moveTo>
                  <a:pt x="1793" y="681"/>
                </a:moveTo>
                <a:lnTo>
                  <a:pt x="1804" y="681"/>
                </a:lnTo>
                <a:lnTo>
                  <a:pt x="1804" y="842"/>
                </a:lnTo>
                <a:cubicBezTo>
                  <a:pt x="1804" y="855"/>
                  <a:pt x="1798" y="862"/>
                  <a:pt x="1787" y="862"/>
                </a:cubicBezTo>
                <a:cubicBezTo>
                  <a:pt x="1781" y="862"/>
                  <a:pt x="1775" y="862"/>
                  <a:pt x="1767" y="862"/>
                </a:cubicBezTo>
                <a:cubicBezTo>
                  <a:pt x="1767" y="859"/>
                  <a:pt x="1766" y="855"/>
                  <a:pt x="1765" y="850"/>
                </a:cubicBezTo>
                <a:cubicBezTo>
                  <a:pt x="1772" y="851"/>
                  <a:pt x="1778" y="852"/>
                  <a:pt x="1784" y="852"/>
                </a:cubicBezTo>
                <a:cubicBezTo>
                  <a:pt x="1790" y="852"/>
                  <a:pt x="1793" y="847"/>
                  <a:pt x="1793" y="839"/>
                </a:cubicBezTo>
                <a:lnTo>
                  <a:pt x="1793" y="681"/>
                </a:lnTo>
                <a:close/>
                <a:moveTo>
                  <a:pt x="1757" y="681"/>
                </a:moveTo>
                <a:lnTo>
                  <a:pt x="1767" y="681"/>
                </a:lnTo>
                <a:lnTo>
                  <a:pt x="1767" y="780"/>
                </a:lnTo>
                <a:cubicBezTo>
                  <a:pt x="1767" y="817"/>
                  <a:pt x="1761" y="846"/>
                  <a:pt x="1750" y="867"/>
                </a:cubicBezTo>
                <a:cubicBezTo>
                  <a:pt x="1747" y="864"/>
                  <a:pt x="1745" y="860"/>
                  <a:pt x="1741" y="857"/>
                </a:cubicBezTo>
                <a:cubicBezTo>
                  <a:pt x="1752" y="839"/>
                  <a:pt x="1757" y="814"/>
                  <a:pt x="1757" y="780"/>
                </a:cubicBezTo>
                <a:lnTo>
                  <a:pt x="1757" y="681"/>
                </a:lnTo>
                <a:close/>
                <a:moveTo>
                  <a:pt x="1902" y="683"/>
                </a:moveTo>
                <a:lnTo>
                  <a:pt x="1913" y="683"/>
                </a:lnTo>
                <a:lnTo>
                  <a:pt x="1913" y="868"/>
                </a:lnTo>
                <a:lnTo>
                  <a:pt x="1902" y="868"/>
                </a:lnTo>
                <a:lnTo>
                  <a:pt x="1902" y="683"/>
                </a:lnTo>
                <a:close/>
                <a:moveTo>
                  <a:pt x="1906" y="683"/>
                </a:moveTo>
                <a:lnTo>
                  <a:pt x="1956" y="683"/>
                </a:lnTo>
                <a:lnTo>
                  <a:pt x="1956" y="694"/>
                </a:lnTo>
                <a:cubicBezTo>
                  <a:pt x="1951" y="712"/>
                  <a:pt x="1946" y="731"/>
                  <a:pt x="1940" y="753"/>
                </a:cubicBezTo>
                <a:cubicBezTo>
                  <a:pt x="1951" y="769"/>
                  <a:pt x="1956" y="785"/>
                  <a:pt x="1956" y="800"/>
                </a:cubicBezTo>
                <a:cubicBezTo>
                  <a:pt x="1956" y="823"/>
                  <a:pt x="1949" y="834"/>
                  <a:pt x="1935" y="834"/>
                </a:cubicBezTo>
                <a:cubicBezTo>
                  <a:pt x="1932" y="835"/>
                  <a:pt x="1929" y="835"/>
                  <a:pt x="1923" y="835"/>
                </a:cubicBezTo>
                <a:cubicBezTo>
                  <a:pt x="1922" y="830"/>
                  <a:pt x="1921" y="826"/>
                  <a:pt x="1920" y="823"/>
                </a:cubicBezTo>
                <a:cubicBezTo>
                  <a:pt x="1925" y="823"/>
                  <a:pt x="1929" y="823"/>
                  <a:pt x="1933" y="823"/>
                </a:cubicBezTo>
                <a:cubicBezTo>
                  <a:pt x="1941" y="823"/>
                  <a:pt x="1945" y="816"/>
                  <a:pt x="1945" y="800"/>
                </a:cubicBezTo>
                <a:cubicBezTo>
                  <a:pt x="1945" y="787"/>
                  <a:pt x="1940" y="772"/>
                  <a:pt x="1928" y="754"/>
                </a:cubicBezTo>
                <a:cubicBezTo>
                  <a:pt x="1934" y="732"/>
                  <a:pt x="1940" y="712"/>
                  <a:pt x="1945" y="694"/>
                </a:cubicBezTo>
                <a:lnTo>
                  <a:pt x="1906" y="694"/>
                </a:lnTo>
                <a:lnTo>
                  <a:pt x="1906" y="683"/>
                </a:lnTo>
                <a:close/>
                <a:moveTo>
                  <a:pt x="1982" y="738"/>
                </a:moveTo>
                <a:lnTo>
                  <a:pt x="2063" y="738"/>
                </a:lnTo>
                <a:lnTo>
                  <a:pt x="2063" y="749"/>
                </a:lnTo>
                <a:lnTo>
                  <a:pt x="1982" y="749"/>
                </a:lnTo>
                <a:lnTo>
                  <a:pt x="1982" y="738"/>
                </a:lnTo>
                <a:close/>
                <a:moveTo>
                  <a:pt x="1961" y="778"/>
                </a:moveTo>
                <a:lnTo>
                  <a:pt x="2084" y="778"/>
                </a:lnTo>
                <a:lnTo>
                  <a:pt x="2084" y="789"/>
                </a:lnTo>
                <a:lnTo>
                  <a:pt x="1961" y="789"/>
                </a:lnTo>
                <a:lnTo>
                  <a:pt x="1961" y="778"/>
                </a:lnTo>
                <a:close/>
                <a:moveTo>
                  <a:pt x="2018" y="741"/>
                </a:moveTo>
                <a:lnTo>
                  <a:pt x="2029" y="741"/>
                </a:lnTo>
                <a:lnTo>
                  <a:pt x="2029" y="842"/>
                </a:lnTo>
                <a:cubicBezTo>
                  <a:pt x="2029" y="857"/>
                  <a:pt x="2022" y="864"/>
                  <a:pt x="2008" y="864"/>
                </a:cubicBezTo>
                <a:cubicBezTo>
                  <a:pt x="2004" y="864"/>
                  <a:pt x="2000" y="864"/>
                  <a:pt x="1994" y="864"/>
                </a:cubicBezTo>
                <a:cubicBezTo>
                  <a:pt x="1994" y="860"/>
                  <a:pt x="1993" y="856"/>
                  <a:pt x="1992" y="851"/>
                </a:cubicBezTo>
                <a:cubicBezTo>
                  <a:pt x="1997" y="852"/>
                  <a:pt x="2003" y="852"/>
                  <a:pt x="2008" y="852"/>
                </a:cubicBezTo>
                <a:cubicBezTo>
                  <a:pt x="2015" y="852"/>
                  <a:pt x="2018" y="849"/>
                  <a:pt x="2018" y="842"/>
                </a:cubicBezTo>
                <a:lnTo>
                  <a:pt x="2018" y="741"/>
                </a:lnTo>
                <a:close/>
                <a:moveTo>
                  <a:pt x="1984" y="804"/>
                </a:moveTo>
                <a:lnTo>
                  <a:pt x="1994" y="810"/>
                </a:lnTo>
                <a:cubicBezTo>
                  <a:pt x="1982" y="827"/>
                  <a:pt x="1970" y="842"/>
                  <a:pt x="1958" y="856"/>
                </a:cubicBezTo>
                <a:cubicBezTo>
                  <a:pt x="1955" y="853"/>
                  <a:pt x="1953" y="851"/>
                  <a:pt x="1949" y="848"/>
                </a:cubicBezTo>
                <a:cubicBezTo>
                  <a:pt x="1963" y="833"/>
                  <a:pt x="1975" y="819"/>
                  <a:pt x="1984" y="804"/>
                </a:cubicBezTo>
                <a:close/>
                <a:moveTo>
                  <a:pt x="2060" y="805"/>
                </a:moveTo>
                <a:cubicBezTo>
                  <a:pt x="2070" y="819"/>
                  <a:pt x="2080" y="832"/>
                  <a:pt x="2090" y="846"/>
                </a:cubicBezTo>
                <a:lnTo>
                  <a:pt x="2079" y="855"/>
                </a:lnTo>
                <a:cubicBezTo>
                  <a:pt x="2070" y="840"/>
                  <a:pt x="2061" y="826"/>
                  <a:pt x="2051" y="813"/>
                </a:cubicBezTo>
                <a:lnTo>
                  <a:pt x="2060" y="805"/>
                </a:lnTo>
                <a:close/>
                <a:moveTo>
                  <a:pt x="2030" y="673"/>
                </a:moveTo>
                <a:lnTo>
                  <a:pt x="2027" y="679"/>
                </a:lnTo>
                <a:cubicBezTo>
                  <a:pt x="2045" y="703"/>
                  <a:pt x="2068" y="723"/>
                  <a:pt x="2095" y="739"/>
                </a:cubicBezTo>
                <a:cubicBezTo>
                  <a:pt x="2092" y="742"/>
                  <a:pt x="2090" y="745"/>
                  <a:pt x="2087" y="749"/>
                </a:cubicBezTo>
                <a:cubicBezTo>
                  <a:pt x="2062" y="733"/>
                  <a:pt x="2040" y="713"/>
                  <a:pt x="2021" y="689"/>
                </a:cubicBezTo>
                <a:cubicBezTo>
                  <a:pt x="2008" y="713"/>
                  <a:pt x="1987" y="733"/>
                  <a:pt x="1959" y="751"/>
                </a:cubicBezTo>
                <a:cubicBezTo>
                  <a:pt x="1957" y="748"/>
                  <a:pt x="1954" y="745"/>
                  <a:pt x="1951" y="741"/>
                </a:cubicBezTo>
                <a:cubicBezTo>
                  <a:pt x="1983" y="723"/>
                  <a:pt x="2005" y="700"/>
                  <a:pt x="2017" y="673"/>
                </a:cubicBezTo>
                <a:lnTo>
                  <a:pt x="2030" y="67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 flipH="1">
            <a:off x="-25400" y="295275"/>
            <a:ext cx="12217400" cy="150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8"/>
          <p:cNvSpPr/>
          <p:nvPr/>
        </p:nvSpPr>
        <p:spPr>
          <a:xfrm flipH="1">
            <a:off x="-25400" y="-26987"/>
            <a:ext cx="4913313" cy="322263"/>
          </a:xfrm>
          <a:custGeom>
            <a:avLst/>
            <a:gdLst>
              <a:gd name="connsiteX0" fmla="*/ 0 w 4583832"/>
              <a:gd name="connsiteY0" fmla="*/ 0 h 216024"/>
              <a:gd name="connsiteX1" fmla="*/ 4583832 w 4583832"/>
              <a:gd name="connsiteY1" fmla="*/ 0 h 216024"/>
              <a:gd name="connsiteX2" fmla="*/ 4583832 w 4583832"/>
              <a:gd name="connsiteY2" fmla="*/ 216024 h 216024"/>
              <a:gd name="connsiteX3" fmla="*/ 0 w 4583832"/>
              <a:gd name="connsiteY3" fmla="*/ 216024 h 216024"/>
              <a:gd name="connsiteX4" fmla="*/ 0 w 4583832"/>
              <a:gd name="connsiteY4" fmla="*/ 0 h 216024"/>
              <a:gd name="connsiteX0-1" fmla="*/ 1066800 w 4583832"/>
              <a:gd name="connsiteY0-2" fmla="*/ 0 h 235074"/>
              <a:gd name="connsiteX1-3" fmla="*/ 4583832 w 4583832"/>
              <a:gd name="connsiteY1-4" fmla="*/ 19050 h 235074"/>
              <a:gd name="connsiteX2-5" fmla="*/ 4583832 w 4583832"/>
              <a:gd name="connsiteY2-6" fmla="*/ 235074 h 235074"/>
              <a:gd name="connsiteX3-7" fmla="*/ 0 w 4583832"/>
              <a:gd name="connsiteY3-8" fmla="*/ 235074 h 235074"/>
              <a:gd name="connsiteX4-9" fmla="*/ 1066800 w 4583832"/>
              <a:gd name="connsiteY4-10" fmla="*/ 0 h 235074"/>
              <a:gd name="connsiteX0-11" fmla="*/ 846798 w 4363830"/>
              <a:gd name="connsiteY0-12" fmla="*/ 0 h 235074"/>
              <a:gd name="connsiteX1-13" fmla="*/ 4363830 w 4363830"/>
              <a:gd name="connsiteY1-14" fmla="*/ 19050 h 235074"/>
              <a:gd name="connsiteX2-15" fmla="*/ 4363830 w 4363830"/>
              <a:gd name="connsiteY2-16" fmla="*/ 235074 h 235074"/>
              <a:gd name="connsiteX3-17" fmla="*/ 0 w 4363830"/>
              <a:gd name="connsiteY3-18" fmla="*/ 210198 h 235074"/>
              <a:gd name="connsiteX4-19" fmla="*/ 846798 w 4363830"/>
              <a:gd name="connsiteY4-20" fmla="*/ 0 h 235074"/>
              <a:gd name="connsiteX0-21" fmla="*/ 846798 w 4363830"/>
              <a:gd name="connsiteY0-22" fmla="*/ 0 h 210198"/>
              <a:gd name="connsiteX1-23" fmla="*/ 4363830 w 4363830"/>
              <a:gd name="connsiteY1-24" fmla="*/ 19050 h 210198"/>
              <a:gd name="connsiteX2-25" fmla="*/ 4346907 w 4363830"/>
              <a:gd name="connsiteY2-26" fmla="*/ 210198 h 210198"/>
              <a:gd name="connsiteX3-27" fmla="*/ 0 w 4363830"/>
              <a:gd name="connsiteY3-28" fmla="*/ 210198 h 210198"/>
              <a:gd name="connsiteX4-29" fmla="*/ 846798 w 4363830"/>
              <a:gd name="connsiteY4-30" fmla="*/ 0 h 210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3830" h="210198">
                <a:moveTo>
                  <a:pt x="846798" y="0"/>
                </a:moveTo>
                <a:lnTo>
                  <a:pt x="4363830" y="19050"/>
                </a:lnTo>
                <a:lnTo>
                  <a:pt x="4346907" y="210198"/>
                </a:lnTo>
                <a:lnTo>
                  <a:pt x="0" y="210198"/>
                </a:lnTo>
                <a:lnTo>
                  <a:pt x="84679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6" name="文本框 5"/>
          <p:cNvSpPr txBox="1"/>
          <p:nvPr/>
        </p:nvSpPr>
        <p:spPr>
          <a:xfrm>
            <a:off x="1343025" y="-4762"/>
            <a:ext cx="14160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市场前景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831013" y="2352675"/>
            <a:ext cx="406400" cy="61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6786563" y="1549400"/>
            <a:ext cx="495300" cy="747713"/>
          </a:xfrm>
          <a:custGeom>
            <a:avLst/>
            <a:gdLst>
              <a:gd name="T0" fmla="*/ 189 w 189"/>
              <a:gd name="T1" fmla="*/ 95 h 283"/>
              <a:gd name="T2" fmla="*/ 95 w 189"/>
              <a:gd name="T3" fmla="*/ 0 h 283"/>
              <a:gd name="T4" fmla="*/ 0 w 189"/>
              <a:gd name="T5" fmla="*/ 94 h 283"/>
              <a:gd name="T6" fmla="*/ 13 w 189"/>
              <a:gd name="T7" fmla="*/ 142 h 283"/>
              <a:gd name="T8" fmla="*/ 13 w 189"/>
              <a:gd name="T9" fmla="*/ 142 h 283"/>
              <a:gd name="T10" fmla="*/ 94 w 189"/>
              <a:gd name="T11" fmla="*/ 283 h 283"/>
              <a:gd name="T12" fmla="*/ 176 w 189"/>
              <a:gd name="T13" fmla="*/ 142 h 283"/>
              <a:gd name="T14" fmla="*/ 176 w 189"/>
              <a:gd name="T15" fmla="*/ 142 h 283"/>
              <a:gd name="T16" fmla="*/ 189 w 189"/>
              <a:gd name="T17" fmla="*/ 95 h 283"/>
              <a:gd name="T18" fmla="*/ 94 w 189"/>
              <a:gd name="T19" fmla="*/ 173 h 283"/>
              <a:gd name="T20" fmla="*/ 16 w 189"/>
              <a:gd name="T21" fmla="*/ 94 h 283"/>
              <a:gd name="T22" fmla="*/ 95 w 189"/>
              <a:gd name="T23" fmla="*/ 16 h 283"/>
              <a:gd name="T24" fmla="*/ 173 w 189"/>
              <a:gd name="T25" fmla="*/ 95 h 283"/>
              <a:gd name="T26" fmla="*/ 94 w 189"/>
              <a:gd name="T27" fmla="*/ 17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9" h="283">
                <a:moveTo>
                  <a:pt x="189" y="95"/>
                </a:moveTo>
                <a:cubicBezTo>
                  <a:pt x="189" y="43"/>
                  <a:pt x="147" y="0"/>
                  <a:pt x="95" y="0"/>
                </a:cubicBezTo>
                <a:cubicBezTo>
                  <a:pt x="43" y="0"/>
                  <a:pt x="0" y="42"/>
                  <a:pt x="0" y="94"/>
                </a:cubicBezTo>
                <a:cubicBezTo>
                  <a:pt x="0" y="112"/>
                  <a:pt x="5" y="128"/>
                  <a:pt x="13" y="142"/>
                </a:cubicBezTo>
                <a:cubicBezTo>
                  <a:pt x="13" y="142"/>
                  <a:pt x="13" y="142"/>
                  <a:pt x="13" y="142"/>
                </a:cubicBezTo>
                <a:cubicBezTo>
                  <a:pt x="94" y="283"/>
                  <a:pt x="94" y="283"/>
                  <a:pt x="94" y="283"/>
                </a:cubicBezTo>
                <a:cubicBezTo>
                  <a:pt x="176" y="142"/>
                  <a:pt x="176" y="142"/>
                  <a:pt x="176" y="142"/>
                </a:cubicBezTo>
                <a:cubicBezTo>
                  <a:pt x="176" y="142"/>
                  <a:pt x="176" y="142"/>
                  <a:pt x="176" y="142"/>
                </a:cubicBezTo>
                <a:cubicBezTo>
                  <a:pt x="184" y="128"/>
                  <a:pt x="189" y="112"/>
                  <a:pt x="189" y="95"/>
                </a:cubicBezTo>
                <a:close/>
                <a:moveTo>
                  <a:pt x="94" y="173"/>
                </a:moveTo>
                <a:cubicBezTo>
                  <a:pt x="51" y="173"/>
                  <a:pt x="16" y="138"/>
                  <a:pt x="16" y="94"/>
                </a:cubicBezTo>
                <a:cubicBezTo>
                  <a:pt x="16" y="51"/>
                  <a:pt x="51" y="16"/>
                  <a:pt x="95" y="16"/>
                </a:cubicBezTo>
                <a:cubicBezTo>
                  <a:pt x="138" y="16"/>
                  <a:pt x="173" y="52"/>
                  <a:pt x="173" y="95"/>
                </a:cubicBezTo>
                <a:cubicBezTo>
                  <a:pt x="173" y="138"/>
                  <a:pt x="138" y="173"/>
                  <a:pt x="94" y="17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48"/>
          <p:cNvSpPr>
            <a:spLocks noChangeArrowheads="1"/>
          </p:cNvSpPr>
          <p:nvPr/>
        </p:nvSpPr>
        <p:spPr bwMode="auto">
          <a:xfrm>
            <a:off x="6831013" y="6167438"/>
            <a:ext cx="403225" cy="603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49"/>
          <p:cNvSpPr>
            <a:spLocks noEditPoints="1"/>
          </p:cNvSpPr>
          <p:nvPr/>
        </p:nvSpPr>
        <p:spPr bwMode="auto">
          <a:xfrm>
            <a:off x="6786563" y="5353050"/>
            <a:ext cx="493713" cy="747713"/>
          </a:xfrm>
          <a:custGeom>
            <a:avLst/>
            <a:gdLst>
              <a:gd name="T0" fmla="*/ 188 w 188"/>
              <a:gd name="T1" fmla="*/ 95 h 283"/>
              <a:gd name="T2" fmla="*/ 94 w 188"/>
              <a:gd name="T3" fmla="*/ 0 h 283"/>
              <a:gd name="T4" fmla="*/ 0 w 188"/>
              <a:gd name="T5" fmla="*/ 94 h 283"/>
              <a:gd name="T6" fmla="*/ 12 w 188"/>
              <a:gd name="T7" fmla="*/ 142 h 283"/>
              <a:gd name="T8" fmla="*/ 12 w 188"/>
              <a:gd name="T9" fmla="*/ 142 h 283"/>
              <a:gd name="T10" fmla="*/ 94 w 188"/>
              <a:gd name="T11" fmla="*/ 283 h 283"/>
              <a:gd name="T12" fmla="*/ 175 w 188"/>
              <a:gd name="T13" fmla="*/ 142 h 283"/>
              <a:gd name="T14" fmla="*/ 175 w 188"/>
              <a:gd name="T15" fmla="*/ 142 h 283"/>
              <a:gd name="T16" fmla="*/ 188 w 188"/>
              <a:gd name="T17" fmla="*/ 95 h 283"/>
              <a:gd name="T18" fmla="*/ 94 w 188"/>
              <a:gd name="T19" fmla="*/ 173 h 283"/>
              <a:gd name="T20" fmla="*/ 16 w 188"/>
              <a:gd name="T21" fmla="*/ 94 h 283"/>
              <a:gd name="T22" fmla="*/ 94 w 188"/>
              <a:gd name="T23" fmla="*/ 16 h 283"/>
              <a:gd name="T24" fmla="*/ 172 w 188"/>
              <a:gd name="T25" fmla="*/ 95 h 283"/>
              <a:gd name="T26" fmla="*/ 94 w 188"/>
              <a:gd name="T27" fmla="*/ 17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8" h="283">
                <a:moveTo>
                  <a:pt x="188" y="95"/>
                </a:moveTo>
                <a:cubicBezTo>
                  <a:pt x="188" y="43"/>
                  <a:pt x="146" y="0"/>
                  <a:pt x="94" y="0"/>
                </a:cubicBezTo>
                <a:cubicBezTo>
                  <a:pt x="42" y="0"/>
                  <a:pt x="0" y="42"/>
                  <a:pt x="0" y="94"/>
                </a:cubicBezTo>
                <a:cubicBezTo>
                  <a:pt x="0" y="112"/>
                  <a:pt x="4" y="128"/>
                  <a:pt x="12" y="142"/>
                </a:cubicBezTo>
                <a:cubicBezTo>
                  <a:pt x="12" y="142"/>
                  <a:pt x="12" y="142"/>
                  <a:pt x="12" y="142"/>
                </a:cubicBezTo>
                <a:cubicBezTo>
                  <a:pt x="94" y="283"/>
                  <a:pt x="94" y="283"/>
                  <a:pt x="94" y="283"/>
                </a:cubicBezTo>
                <a:cubicBezTo>
                  <a:pt x="175" y="142"/>
                  <a:pt x="175" y="142"/>
                  <a:pt x="175" y="142"/>
                </a:cubicBezTo>
                <a:cubicBezTo>
                  <a:pt x="175" y="142"/>
                  <a:pt x="175" y="142"/>
                  <a:pt x="175" y="142"/>
                </a:cubicBezTo>
                <a:cubicBezTo>
                  <a:pt x="183" y="128"/>
                  <a:pt x="188" y="112"/>
                  <a:pt x="188" y="95"/>
                </a:cubicBezTo>
                <a:close/>
                <a:moveTo>
                  <a:pt x="94" y="173"/>
                </a:moveTo>
                <a:cubicBezTo>
                  <a:pt x="50" y="173"/>
                  <a:pt x="15" y="138"/>
                  <a:pt x="16" y="94"/>
                </a:cubicBezTo>
                <a:cubicBezTo>
                  <a:pt x="16" y="51"/>
                  <a:pt x="51" y="16"/>
                  <a:pt x="94" y="16"/>
                </a:cubicBezTo>
                <a:cubicBezTo>
                  <a:pt x="137" y="16"/>
                  <a:pt x="172" y="52"/>
                  <a:pt x="172" y="95"/>
                </a:cubicBezTo>
                <a:cubicBezTo>
                  <a:pt x="172" y="138"/>
                  <a:pt x="137" y="173"/>
                  <a:pt x="94" y="17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9"/>
          <p:cNvSpPr>
            <a:spLocks noChangeArrowheads="1"/>
          </p:cNvSpPr>
          <p:nvPr/>
        </p:nvSpPr>
        <p:spPr bwMode="auto">
          <a:xfrm>
            <a:off x="6834188" y="4873625"/>
            <a:ext cx="407988" cy="603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20"/>
          <p:cNvSpPr>
            <a:spLocks noEditPoints="1"/>
          </p:cNvSpPr>
          <p:nvPr/>
        </p:nvSpPr>
        <p:spPr bwMode="auto">
          <a:xfrm>
            <a:off x="6786563" y="4030663"/>
            <a:ext cx="495300" cy="747713"/>
          </a:xfrm>
          <a:custGeom>
            <a:avLst/>
            <a:gdLst>
              <a:gd name="T0" fmla="*/ 188 w 189"/>
              <a:gd name="T1" fmla="*/ 95 h 283"/>
              <a:gd name="T2" fmla="*/ 94 w 189"/>
              <a:gd name="T3" fmla="*/ 0 h 283"/>
              <a:gd name="T4" fmla="*/ 0 w 189"/>
              <a:gd name="T5" fmla="*/ 94 h 283"/>
              <a:gd name="T6" fmla="*/ 13 w 189"/>
              <a:gd name="T7" fmla="*/ 142 h 283"/>
              <a:gd name="T8" fmla="*/ 13 w 189"/>
              <a:gd name="T9" fmla="*/ 142 h 283"/>
              <a:gd name="T10" fmla="*/ 94 w 189"/>
              <a:gd name="T11" fmla="*/ 283 h 283"/>
              <a:gd name="T12" fmla="*/ 176 w 189"/>
              <a:gd name="T13" fmla="*/ 142 h 283"/>
              <a:gd name="T14" fmla="*/ 176 w 189"/>
              <a:gd name="T15" fmla="*/ 142 h 283"/>
              <a:gd name="T16" fmla="*/ 188 w 189"/>
              <a:gd name="T17" fmla="*/ 95 h 283"/>
              <a:gd name="T18" fmla="*/ 94 w 189"/>
              <a:gd name="T19" fmla="*/ 173 h 283"/>
              <a:gd name="T20" fmla="*/ 16 w 189"/>
              <a:gd name="T21" fmla="*/ 94 h 283"/>
              <a:gd name="T22" fmla="*/ 95 w 189"/>
              <a:gd name="T23" fmla="*/ 16 h 283"/>
              <a:gd name="T24" fmla="*/ 173 w 189"/>
              <a:gd name="T25" fmla="*/ 95 h 283"/>
              <a:gd name="T26" fmla="*/ 94 w 189"/>
              <a:gd name="T27" fmla="*/ 17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9" h="283">
                <a:moveTo>
                  <a:pt x="188" y="95"/>
                </a:moveTo>
                <a:cubicBezTo>
                  <a:pt x="189" y="43"/>
                  <a:pt x="147" y="0"/>
                  <a:pt x="94" y="0"/>
                </a:cubicBezTo>
                <a:cubicBezTo>
                  <a:pt x="42" y="0"/>
                  <a:pt x="0" y="42"/>
                  <a:pt x="0" y="94"/>
                </a:cubicBezTo>
                <a:cubicBezTo>
                  <a:pt x="0" y="112"/>
                  <a:pt x="5" y="128"/>
                  <a:pt x="13" y="142"/>
                </a:cubicBezTo>
                <a:cubicBezTo>
                  <a:pt x="13" y="142"/>
                  <a:pt x="13" y="142"/>
                  <a:pt x="13" y="142"/>
                </a:cubicBezTo>
                <a:cubicBezTo>
                  <a:pt x="94" y="283"/>
                  <a:pt x="94" y="283"/>
                  <a:pt x="94" y="283"/>
                </a:cubicBezTo>
                <a:cubicBezTo>
                  <a:pt x="176" y="142"/>
                  <a:pt x="176" y="142"/>
                  <a:pt x="176" y="142"/>
                </a:cubicBezTo>
                <a:cubicBezTo>
                  <a:pt x="176" y="142"/>
                  <a:pt x="176" y="142"/>
                  <a:pt x="176" y="142"/>
                </a:cubicBezTo>
                <a:cubicBezTo>
                  <a:pt x="184" y="128"/>
                  <a:pt x="188" y="112"/>
                  <a:pt x="188" y="95"/>
                </a:cubicBezTo>
                <a:close/>
                <a:moveTo>
                  <a:pt x="94" y="173"/>
                </a:moveTo>
                <a:cubicBezTo>
                  <a:pt x="51" y="173"/>
                  <a:pt x="16" y="138"/>
                  <a:pt x="16" y="94"/>
                </a:cubicBezTo>
                <a:cubicBezTo>
                  <a:pt x="16" y="51"/>
                  <a:pt x="51" y="16"/>
                  <a:pt x="95" y="16"/>
                </a:cubicBezTo>
                <a:cubicBezTo>
                  <a:pt x="138" y="16"/>
                  <a:pt x="173" y="52"/>
                  <a:pt x="173" y="95"/>
                </a:cubicBezTo>
                <a:cubicBezTo>
                  <a:pt x="173" y="138"/>
                  <a:pt x="137" y="173"/>
                  <a:pt x="94" y="17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Oval 29"/>
          <p:cNvSpPr>
            <a:spLocks noChangeArrowheads="1"/>
          </p:cNvSpPr>
          <p:nvPr/>
        </p:nvSpPr>
        <p:spPr bwMode="auto">
          <a:xfrm>
            <a:off x="6831013" y="3576638"/>
            <a:ext cx="404813" cy="619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30"/>
          <p:cNvSpPr>
            <a:spLocks noEditPoints="1"/>
          </p:cNvSpPr>
          <p:nvPr/>
        </p:nvSpPr>
        <p:spPr bwMode="auto">
          <a:xfrm>
            <a:off x="6786563" y="2773363"/>
            <a:ext cx="493713" cy="747713"/>
          </a:xfrm>
          <a:custGeom>
            <a:avLst/>
            <a:gdLst>
              <a:gd name="T0" fmla="*/ 188 w 188"/>
              <a:gd name="T1" fmla="*/ 95 h 283"/>
              <a:gd name="T2" fmla="*/ 94 w 188"/>
              <a:gd name="T3" fmla="*/ 0 h 283"/>
              <a:gd name="T4" fmla="*/ 0 w 188"/>
              <a:gd name="T5" fmla="*/ 94 h 283"/>
              <a:gd name="T6" fmla="*/ 13 w 188"/>
              <a:gd name="T7" fmla="*/ 142 h 283"/>
              <a:gd name="T8" fmla="*/ 13 w 188"/>
              <a:gd name="T9" fmla="*/ 142 h 283"/>
              <a:gd name="T10" fmla="*/ 94 w 188"/>
              <a:gd name="T11" fmla="*/ 283 h 283"/>
              <a:gd name="T12" fmla="*/ 175 w 188"/>
              <a:gd name="T13" fmla="*/ 142 h 283"/>
              <a:gd name="T14" fmla="*/ 175 w 188"/>
              <a:gd name="T15" fmla="*/ 142 h 283"/>
              <a:gd name="T16" fmla="*/ 188 w 188"/>
              <a:gd name="T17" fmla="*/ 95 h 283"/>
              <a:gd name="T18" fmla="*/ 94 w 188"/>
              <a:gd name="T19" fmla="*/ 173 h 283"/>
              <a:gd name="T20" fmla="*/ 16 w 188"/>
              <a:gd name="T21" fmla="*/ 94 h 283"/>
              <a:gd name="T22" fmla="*/ 94 w 188"/>
              <a:gd name="T23" fmla="*/ 16 h 283"/>
              <a:gd name="T24" fmla="*/ 173 w 188"/>
              <a:gd name="T25" fmla="*/ 95 h 283"/>
              <a:gd name="T26" fmla="*/ 94 w 188"/>
              <a:gd name="T27" fmla="*/ 17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8" h="283">
                <a:moveTo>
                  <a:pt x="188" y="95"/>
                </a:moveTo>
                <a:cubicBezTo>
                  <a:pt x="188" y="43"/>
                  <a:pt x="146" y="0"/>
                  <a:pt x="94" y="0"/>
                </a:cubicBezTo>
                <a:cubicBezTo>
                  <a:pt x="42" y="0"/>
                  <a:pt x="0" y="42"/>
                  <a:pt x="0" y="94"/>
                </a:cubicBezTo>
                <a:cubicBezTo>
                  <a:pt x="0" y="112"/>
                  <a:pt x="5" y="128"/>
                  <a:pt x="13" y="142"/>
                </a:cubicBezTo>
                <a:cubicBezTo>
                  <a:pt x="13" y="142"/>
                  <a:pt x="13" y="142"/>
                  <a:pt x="13" y="142"/>
                </a:cubicBezTo>
                <a:cubicBezTo>
                  <a:pt x="94" y="283"/>
                  <a:pt x="94" y="283"/>
                  <a:pt x="94" y="283"/>
                </a:cubicBezTo>
                <a:cubicBezTo>
                  <a:pt x="175" y="142"/>
                  <a:pt x="175" y="142"/>
                  <a:pt x="175" y="142"/>
                </a:cubicBezTo>
                <a:cubicBezTo>
                  <a:pt x="175" y="142"/>
                  <a:pt x="175" y="142"/>
                  <a:pt x="175" y="142"/>
                </a:cubicBezTo>
                <a:cubicBezTo>
                  <a:pt x="184" y="128"/>
                  <a:pt x="188" y="112"/>
                  <a:pt x="188" y="95"/>
                </a:cubicBezTo>
                <a:close/>
                <a:moveTo>
                  <a:pt x="94" y="173"/>
                </a:moveTo>
                <a:cubicBezTo>
                  <a:pt x="51" y="173"/>
                  <a:pt x="16" y="138"/>
                  <a:pt x="16" y="94"/>
                </a:cubicBezTo>
                <a:cubicBezTo>
                  <a:pt x="16" y="51"/>
                  <a:pt x="51" y="16"/>
                  <a:pt x="94" y="16"/>
                </a:cubicBezTo>
                <a:cubicBezTo>
                  <a:pt x="138" y="16"/>
                  <a:pt x="173" y="52"/>
                  <a:pt x="173" y="95"/>
                </a:cubicBezTo>
                <a:cubicBezTo>
                  <a:pt x="172" y="138"/>
                  <a:pt x="137" y="173"/>
                  <a:pt x="94" y="17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Freeform 4"/>
          <p:cNvSpPr/>
          <p:nvPr/>
        </p:nvSpPr>
        <p:spPr bwMode="auto">
          <a:xfrm>
            <a:off x="5249863" y="1619250"/>
            <a:ext cx="1328738" cy="1179513"/>
          </a:xfrm>
          <a:custGeom>
            <a:avLst/>
            <a:gdLst>
              <a:gd name="T0" fmla="*/ 363316 w 1088"/>
              <a:gd name="T1" fmla="*/ 863584 h 988"/>
              <a:gd name="T2" fmla="*/ 431164 w 1088"/>
              <a:gd name="T3" fmla="*/ 940632 h 988"/>
              <a:gd name="T4" fmla="*/ 482597 w 1088"/>
              <a:gd name="T5" fmla="*/ 929931 h 988"/>
              <a:gd name="T6" fmla="*/ 549351 w 1088"/>
              <a:gd name="T7" fmla="*/ 935282 h 988"/>
              <a:gd name="T8" fmla="*/ 620482 w 1088"/>
              <a:gd name="T9" fmla="*/ 919230 h 988"/>
              <a:gd name="T10" fmla="*/ 671915 w 1088"/>
              <a:gd name="T11" fmla="*/ 979157 h 988"/>
              <a:gd name="T12" fmla="*/ 712405 w 1088"/>
              <a:gd name="T13" fmla="*/ 994138 h 988"/>
              <a:gd name="T14" fmla="*/ 760555 w 1088"/>
              <a:gd name="T15" fmla="*/ 1024101 h 988"/>
              <a:gd name="T16" fmla="*/ 773687 w 1088"/>
              <a:gd name="T17" fmla="*/ 966315 h 988"/>
              <a:gd name="T18" fmla="*/ 825121 w 1088"/>
              <a:gd name="T19" fmla="*/ 1026242 h 988"/>
              <a:gd name="T20" fmla="*/ 872177 w 1088"/>
              <a:gd name="T21" fmla="*/ 1052995 h 988"/>
              <a:gd name="T22" fmla="*/ 922516 w 1088"/>
              <a:gd name="T23" fmla="*/ 991998 h 988"/>
              <a:gd name="T24" fmla="*/ 955345 w 1088"/>
              <a:gd name="T25" fmla="*/ 986647 h 988"/>
              <a:gd name="T26" fmla="*/ 1008967 w 1088"/>
              <a:gd name="T27" fmla="*/ 1024101 h 988"/>
              <a:gd name="T28" fmla="*/ 1054929 w 1088"/>
              <a:gd name="T29" fmla="*/ 1026242 h 988"/>
              <a:gd name="T30" fmla="*/ 1039608 w 1088"/>
              <a:gd name="T31" fmla="*/ 942773 h 988"/>
              <a:gd name="T32" fmla="*/ 1016627 w 1088"/>
              <a:gd name="T33" fmla="*/ 841111 h 988"/>
              <a:gd name="T34" fmla="*/ 1132626 w 1088"/>
              <a:gd name="T35" fmla="*/ 796167 h 988"/>
              <a:gd name="T36" fmla="*/ 1143569 w 1088"/>
              <a:gd name="T37" fmla="*/ 745871 h 988"/>
              <a:gd name="T38" fmla="*/ 1157795 w 1088"/>
              <a:gd name="T39" fmla="*/ 696646 h 988"/>
              <a:gd name="T40" fmla="*/ 1163267 w 1088"/>
              <a:gd name="T41" fmla="*/ 500814 h 988"/>
              <a:gd name="T42" fmla="*/ 1158890 w 1088"/>
              <a:gd name="T43" fmla="*/ 415205 h 988"/>
              <a:gd name="T44" fmla="*/ 1152324 w 1088"/>
              <a:gd name="T45" fmla="*/ 376681 h 988"/>
              <a:gd name="T46" fmla="*/ 1075721 w 1088"/>
              <a:gd name="T47" fmla="*/ 434467 h 988"/>
              <a:gd name="T48" fmla="*/ 994741 w 1088"/>
              <a:gd name="T49" fmla="*/ 506165 h 988"/>
              <a:gd name="T50" fmla="*/ 850290 w 1088"/>
              <a:gd name="T51" fmla="*/ 506165 h 988"/>
              <a:gd name="T52" fmla="*/ 832781 w 1088"/>
              <a:gd name="T53" fmla="*/ 451589 h 988"/>
              <a:gd name="T54" fmla="*/ 782442 w 1088"/>
              <a:gd name="T55" fmla="*/ 415205 h 988"/>
              <a:gd name="T56" fmla="*/ 688330 w 1088"/>
              <a:gd name="T57" fmla="*/ 391663 h 988"/>
              <a:gd name="T58" fmla="*/ 611727 w 1088"/>
              <a:gd name="T59" fmla="*/ 383102 h 988"/>
              <a:gd name="T60" fmla="*/ 543879 w 1088"/>
              <a:gd name="T61" fmla="*/ 336017 h 988"/>
              <a:gd name="T62" fmla="*/ 511050 w 1088"/>
              <a:gd name="T63" fmla="*/ 281441 h 988"/>
              <a:gd name="T64" fmla="*/ 463994 w 1088"/>
              <a:gd name="T65" fmla="*/ 222584 h 988"/>
              <a:gd name="T66" fmla="*/ 404900 w 1088"/>
              <a:gd name="T67" fmla="*/ 130554 h 988"/>
              <a:gd name="T68" fmla="*/ 342524 w 1088"/>
              <a:gd name="T69" fmla="*/ 37454 h 988"/>
              <a:gd name="T70" fmla="*/ 241846 w 1088"/>
              <a:gd name="T71" fmla="*/ 22472 h 988"/>
              <a:gd name="T72" fmla="*/ 129130 w 1088"/>
              <a:gd name="T73" fmla="*/ 0 h 988"/>
              <a:gd name="T74" fmla="*/ 4377 w 1088"/>
              <a:gd name="T75" fmla="*/ 52436 h 988"/>
              <a:gd name="T76" fmla="*/ 0 w 1088"/>
              <a:gd name="T77" fmla="*/ 148746 h 988"/>
              <a:gd name="T78" fmla="*/ 54716 w 1088"/>
              <a:gd name="T79" fmla="*/ 185130 h 988"/>
              <a:gd name="T80" fmla="*/ 120376 w 1088"/>
              <a:gd name="T81" fmla="*/ 172289 h 988"/>
              <a:gd name="T82" fmla="*/ 134602 w 1088"/>
              <a:gd name="T83" fmla="*/ 238636 h 988"/>
              <a:gd name="T84" fmla="*/ 215582 w 1088"/>
              <a:gd name="T85" fmla="*/ 275020 h 988"/>
              <a:gd name="T86" fmla="*/ 264827 w 1088"/>
              <a:gd name="T87" fmla="*/ 254688 h 988"/>
              <a:gd name="T88" fmla="*/ 404900 w 1088"/>
              <a:gd name="T89" fmla="*/ 262179 h 988"/>
              <a:gd name="T90" fmla="*/ 383014 w 1088"/>
              <a:gd name="T91" fmla="*/ 446239 h 988"/>
              <a:gd name="T92" fmla="*/ 363316 w 1088"/>
              <a:gd name="T93" fmla="*/ 504025 h 988"/>
              <a:gd name="T94" fmla="*/ 355655 w 1088"/>
              <a:gd name="T95" fmla="*/ 622808 h 988"/>
              <a:gd name="T96" fmla="*/ 322826 w 1088"/>
              <a:gd name="T97" fmla="*/ 597125 h 988"/>
              <a:gd name="T98" fmla="*/ 250600 w 1088"/>
              <a:gd name="T99" fmla="*/ 705207 h 988"/>
              <a:gd name="T100" fmla="*/ 221054 w 1088"/>
              <a:gd name="T101" fmla="*/ 757642 h 988"/>
              <a:gd name="T102" fmla="*/ 322826 w 1088"/>
              <a:gd name="T103" fmla="*/ 794026 h 988"/>
              <a:gd name="T104" fmla="*/ 322826 w 1088"/>
              <a:gd name="T105" fmla="*/ 815429 h 988"/>
              <a:gd name="T106" fmla="*/ 286713 w 1088"/>
              <a:gd name="T107" fmla="*/ 860374 h 98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088" h="988">
                <a:moveTo>
                  <a:pt x="275" y="816"/>
                </a:moveTo>
                <a:lnTo>
                  <a:pt x="332" y="807"/>
                </a:lnTo>
                <a:lnTo>
                  <a:pt x="357" y="853"/>
                </a:lnTo>
                <a:lnTo>
                  <a:pt x="394" y="879"/>
                </a:lnTo>
                <a:lnTo>
                  <a:pt x="419" y="869"/>
                </a:lnTo>
                <a:lnTo>
                  <a:pt x="441" y="869"/>
                </a:lnTo>
                <a:lnTo>
                  <a:pt x="478" y="846"/>
                </a:lnTo>
                <a:lnTo>
                  <a:pt x="502" y="874"/>
                </a:lnTo>
                <a:lnTo>
                  <a:pt x="520" y="879"/>
                </a:lnTo>
                <a:lnTo>
                  <a:pt x="567" y="859"/>
                </a:lnTo>
                <a:lnTo>
                  <a:pt x="602" y="879"/>
                </a:lnTo>
                <a:lnTo>
                  <a:pt x="614" y="915"/>
                </a:lnTo>
                <a:lnTo>
                  <a:pt x="638" y="915"/>
                </a:lnTo>
                <a:lnTo>
                  <a:pt x="651" y="929"/>
                </a:lnTo>
                <a:lnTo>
                  <a:pt x="682" y="964"/>
                </a:lnTo>
                <a:lnTo>
                  <a:pt x="695" y="957"/>
                </a:lnTo>
                <a:lnTo>
                  <a:pt x="689" y="915"/>
                </a:lnTo>
                <a:lnTo>
                  <a:pt x="707" y="903"/>
                </a:lnTo>
                <a:lnTo>
                  <a:pt x="733" y="952"/>
                </a:lnTo>
                <a:lnTo>
                  <a:pt x="754" y="959"/>
                </a:lnTo>
                <a:lnTo>
                  <a:pt x="779" y="987"/>
                </a:lnTo>
                <a:lnTo>
                  <a:pt x="797" y="984"/>
                </a:lnTo>
                <a:lnTo>
                  <a:pt x="805" y="971"/>
                </a:lnTo>
                <a:lnTo>
                  <a:pt x="843" y="927"/>
                </a:lnTo>
                <a:lnTo>
                  <a:pt x="860" y="940"/>
                </a:lnTo>
                <a:lnTo>
                  <a:pt x="873" y="922"/>
                </a:lnTo>
                <a:lnTo>
                  <a:pt x="884" y="945"/>
                </a:lnTo>
                <a:lnTo>
                  <a:pt x="922" y="957"/>
                </a:lnTo>
                <a:lnTo>
                  <a:pt x="947" y="957"/>
                </a:lnTo>
                <a:lnTo>
                  <a:pt x="964" y="959"/>
                </a:lnTo>
                <a:lnTo>
                  <a:pt x="955" y="940"/>
                </a:lnTo>
                <a:lnTo>
                  <a:pt x="950" y="881"/>
                </a:lnTo>
                <a:lnTo>
                  <a:pt x="904" y="811"/>
                </a:lnTo>
                <a:lnTo>
                  <a:pt x="929" y="786"/>
                </a:lnTo>
                <a:lnTo>
                  <a:pt x="952" y="744"/>
                </a:lnTo>
                <a:lnTo>
                  <a:pt x="1035" y="744"/>
                </a:lnTo>
                <a:lnTo>
                  <a:pt x="1049" y="733"/>
                </a:lnTo>
                <a:lnTo>
                  <a:pt x="1045" y="697"/>
                </a:lnTo>
                <a:lnTo>
                  <a:pt x="1063" y="669"/>
                </a:lnTo>
                <a:lnTo>
                  <a:pt x="1058" y="651"/>
                </a:lnTo>
                <a:lnTo>
                  <a:pt x="1064" y="622"/>
                </a:lnTo>
                <a:lnTo>
                  <a:pt x="1063" y="468"/>
                </a:lnTo>
                <a:lnTo>
                  <a:pt x="1087" y="419"/>
                </a:lnTo>
                <a:lnTo>
                  <a:pt x="1059" y="388"/>
                </a:lnTo>
                <a:lnTo>
                  <a:pt x="1064" y="368"/>
                </a:lnTo>
                <a:lnTo>
                  <a:pt x="1053" y="352"/>
                </a:lnTo>
                <a:lnTo>
                  <a:pt x="1021" y="363"/>
                </a:lnTo>
                <a:lnTo>
                  <a:pt x="983" y="406"/>
                </a:lnTo>
                <a:lnTo>
                  <a:pt x="947" y="422"/>
                </a:lnTo>
                <a:lnTo>
                  <a:pt x="909" y="473"/>
                </a:lnTo>
                <a:lnTo>
                  <a:pt x="818" y="503"/>
                </a:lnTo>
                <a:lnTo>
                  <a:pt x="777" y="473"/>
                </a:lnTo>
                <a:lnTo>
                  <a:pt x="782" y="454"/>
                </a:lnTo>
                <a:lnTo>
                  <a:pt x="761" y="422"/>
                </a:lnTo>
                <a:lnTo>
                  <a:pt x="749" y="388"/>
                </a:lnTo>
                <a:lnTo>
                  <a:pt x="715" y="388"/>
                </a:lnTo>
                <a:lnTo>
                  <a:pt x="652" y="357"/>
                </a:lnTo>
                <a:lnTo>
                  <a:pt x="629" y="366"/>
                </a:lnTo>
                <a:lnTo>
                  <a:pt x="602" y="352"/>
                </a:lnTo>
                <a:lnTo>
                  <a:pt x="559" y="358"/>
                </a:lnTo>
                <a:lnTo>
                  <a:pt x="520" y="345"/>
                </a:lnTo>
                <a:lnTo>
                  <a:pt x="497" y="314"/>
                </a:lnTo>
                <a:lnTo>
                  <a:pt x="478" y="290"/>
                </a:lnTo>
                <a:lnTo>
                  <a:pt x="467" y="263"/>
                </a:lnTo>
                <a:lnTo>
                  <a:pt x="441" y="236"/>
                </a:lnTo>
                <a:lnTo>
                  <a:pt x="424" y="208"/>
                </a:lnTo>
                <a:lnTo>
                  <a:pt x="382" y="154"/>
                </a:lnTo>
                <a:lnTo>
                  <a:pt x="370" y="122"/>
                </a:lnTo>
                <a:lnTo>
                  <a:pt x="325" y="65"/>
                </a:lnTo>
                <a:lnTo>
                  <a:pt x="313" y="35"/>
                </a:lnTo>
                <a:lnTo>
                  <a:pt x="259" y="9"/>
                </a:lnTo>
                <a:lnTo>
                  <a:pt x="221" y="21"/>
                </a:lnTo>
                <a:lnTo>
                  <a:pt x="190" y="14"/>
                </a:lnTo>
                <a:lnTo>
                  <a:pt x="118" y="0"/>
                </a:lnTo>
                <a:lnTo>
                  <a:pt x="22" y="33"/>
                </a:lnTo>
                <a:lnTo>
                  <a:pt x="4" y="49"/>
                </a:lnTo>
                <a:lnTo>
                  <a:pt x="25" y="76"/>
                </a:lnTo>
                <a:lnTo>
                  <a:pt x="0" y="139"/>
                </a:lnTo>
                <a:lnTo>
                  <a:pt x="7" y="146"/>
                </a:lnTo>
                <a:lnTo>
                  <a:pt x="50" y="173"/>
                </a:lnTo>
                <a:lnTo>
                  <a:pt x="71" y="136"/>
                </a:lnTo>
                <a:lnTo>
                  <a:pt x="110" y="161"/>
                </a:lnTo>
                <a:lnTo>
                  <a:pt x="107" y="179"/>
                </a:lnTo>
                <a:lnTo>
                  <a:pt x="123" y="223"/>
                </a:lnTo>
                <a:lnTo>
                  <a:pt x="147" y="249"/>
                </a:lnTo>
                <a:lnTo>
                  <a:pt x="197" y="257"/>
                </a:lnTo>
                <a:lnTo>
                  <a:pt x="212" y="243"/>
                </a:lnTo>
                <a:lnTo>
                  <a:pt x="242" y="238"/>
                </a:lnTo>
                <a:lnTo>
                  <a:pt x="295" y="190"/>
                </a:lnTo>
                <a:lnTo>
                  <a:pt x="370" y="245"/>
                </a:lnTo>
                <a:lnTo>
                  <a:pt x="345" y="345"/>
                </a:lnTo>
                <a:lnTo>
                  <a:pt x="350" y="417"/>
                </a:lnTo>
                <a:lnTo>
                  <a:pt x="350" y="461"/>
                </a:lnTo>
                <a:lnTo>
                  <a:pt x="332" y="471"/>
                </a:lnTo>
                <a:lnTo>
                  <a:pt x="329" y="585"/>
                </a:lnTo>
                <a:lnTo>
                  <a:pt x="325" y="582"/>
                </a:lnTo>
                <a:lnTo>
                  <a:pt x="304" y="558"/>
                </a:lnTo>
                <a:lnTo>
                  <a:pt x="295" y="558"/>
                </a:lnTo>
                <a:lnTo>
                  <a:pt x="289" y="566"/>
                </a:lnTo>
                <a:lnTo>
                  <a:pt x="229" y="659"/>
                </a:lnTo>
                <a:lnTo>
                  <a:pt x="197" y="696"/>
                </a:lnTo>
                <a:lnTo>
                  <a:pt x="202" y="708"/>
                </a:lnTo>
                <a:lnTo>
                  <a:pt x="265" y="749"/>
                </a:lnTo>
                <a:lnTo>
                  <a:pt x="295" y="742"/>
                </a:lnTo>
                <a:lnTo>
                  <a:pt x="299" y="749"/>
                </a:lnTo>
                <a:lnTo>
                  <a:pt x="295" y="762"/>
                </a:lnTo>
                <a:lnTo>
                  <a:pt x="265" y="774"/>
                </a:lnTo>
                <a:lnTo>
                  <a:pt x="262" y="804"/>
                </a:lnTo>
                <a:lnTo>
                  <a:pt x="275" y="816"/>
                </a:lnTo>
              </a:path>
            </a:pathLst>
          </a:custGeom>
          <a:solidFill>
            <a:sysClr val="window" lastClr="FFFFFF">
              <a:lumMod val="75000"/>
            </a:sysClr>
          </a:solidFill>
          <a:ln w="12700" cap="flat" cmpd="sng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5"/>
          <p:cNvSpPr/>
          <p:nvPr/>
        </p:nvSpPr>
        <p:spPr bwMode="auto">
          <a:xfrm>
            <a:off x="3141663" y="1677988"/>
            <a:ext cx="2582863" cy="2274888"/>
          </a:xfrm>
          <a:custGeom>
            <a:avLst/>
            <a:gdLst>
              <a:gd name="T0" fmla="*/ 754396 w 2117"/>
              <a:gd name="T1" fmla="*/ 1974083 h 1903"/>
              <a:gd name="T2" fmla="*/ 854982 w 2117"/>
              <a:gd name="T3" fmla="*/ 1802703 h 1903"/>
              <a:gd name="T4" fmla="*/ 928235 w 2117"/>
              <a:gd name="T5" fmla="*/ 1963371 h 1903"/>
              <a:gd name="T6" fmla="*/ 1018982 w 2117"/>
              <a:gd name="T7" fmla="*/ 1998718 h 1903"/>
              <a:gd name="T8" fmla="*/ 1135968 w 2117"/>
              <a:gd name="T9" fmla="*/ 1827338 h 1903"/>
              <a:gd name="T10" fmla="*/ 1258420 w 2117"/>
              <a:gd name="T11" fmla="*/ 1769498 h 1903"/>
              <a:gd name="T12" fmla="*/ 1398366 w 2117"/>
              <a:gd name="T13" fmla="*/ 1660243 h 1903"/>
              <a:gd name="T14" fmla="*/ 1482553 w 2117"/>
              <a:gd name="T15" fmla="*/ 1550988 h 1903"/>
              <a:gd name="T16" fmla="*/ 1563459 w 2117"/>
              <a:gd name="T17" fmla="*/ 1428880 h 1903"/>
              <a:gd name="T18" fmla="*/ 1645458 w 2117"/>
              <a:gd name="T19" fmla="*/ 1434236 h 1903"/>
              <a:gd name="T20" fmla="*/ 1739485 w 2117"/>
              <a:gd name="T21" fmla="*/ 1405315 h 1903"/>
              <a:gd name="T22" fmla="*/ 1858657 w 2117"/>
              <a:gd name="T23" fmla="*/ 1395675 h 1903"/>
              <a:gd name="T24" fmla="*/ 1971270 w 2117"/>
              <a:gd name="T25" fmla="*/ 1437449 h 1903"/>
              <a:gd name="T26" fmla="*/ 2032496 w 2117"/>
              <a:gd name="T27" fmla="*/ 1392462 h 1903"/>
              <a:gd name="T28" fmla="*/ 2150576 w 2117"/>
              <a:gd name="T29" fmla="*/ 1283207 h 1903"/>
              <a:gd name="T30" fmla="*/ 2252255 w 2117"/>
              <a:gd name="T31" fmla="*/ 1227509 h 1903"/>
              <a:gd name="T32" fmla="*/ 2279589 w 2117"/>
              <a:gd name="T33" fmla="*/ 1135392 h 1903"/>
              <a:gd name="T34" fmla="*/ 2154949 w 2117"/>
              <a:gd name="T35" fmla="*/ 1066840 h 1903"/>
              <a:gd name="T36" fmla="*/ 2125429 w 2117"/>
              <a:gd name="T37" fmla="*/ 931878 h 1903"/>
              <a:gd name="T38" fmla="*/ 2163696 w 2117"/>
              <a:gd name="T39" fmla="*/ 886891 h 1903"/>
              <a:gd name="T40" fmla="*/ 2177909 w 2117"/>
              <a:gd name="T41" fmla="*/ 780850 h 1903"/>
              <a:gd name="T42" fmla="*/ 2177909 w 2117"/>
              <a:gd name="T43" fmla="*/ 754072 h 1903"/>
              <a:gd name="T44" fmla="*/ 2205242 w 2117"/>
              <a:gd name="T45" fmla="*/ 554843 h 1903"/>
              <a:gd name="T46" fmla="*/ 2250069 w 2117"/>
              <a:gd name="T47" fmla="*/ 576265 h 1903"/>
              <a:gd name="T48" fmla="*/ 2266469 w 2117"/>
              <a:gd name="T49" fmla="*/ 318124 h 1903"/>
              <a:gd name="T50" fmla="*/ 2119963 w 2117"/>
              <a:gd name="T51" fmla="*/ 207798 h 1903"/>
              <a:gd name="T52" fmla="*/ 2007350 w 2117"/>
              <a:gd name="T53" fmla="*/ 141388 h 1903"/>
              <a:gd name="T54" fmla="*/ 1895830 w 2117"/>
              <a:gd name="T55" fmla="*/ 104970 h 1903"/>
              <a:gd name="T56" fmla="*/ 1875057 w 2117"/>
              <a:gd name="T57" fmla="*/ 0 h 1903"/>
              <a:gd name="T58" fmla="*/ 1830231 w 2117"/>
              <a:gd name="T59" fmla="*/ 104970 h 1903"/>
              <a:gd name="T60" fmla="*/ 1773378 w 2117"/>
              <a:gd name="T61" fmla="*/ 383463 h 1903"/>
              <a:gd name="T62" fmla="*/ 1623592 w 2117"/>
              <a:gd name="T63" fmla="*/ 495931 h 1903"/>
              <a:gd name="T64" fmla="*/ 1523006 w 2117"/>
              <a:gd name="T65" fmla="*/ 691946 h 1903"/>
              <a:gd name="T66" fmla="*/ 1680445 w 2117"/>
              <a:gd name="T67" fmla="*/ 727294 h 1903"/>
              <a:gd name="T68" fmla="*/ 1901297 w 2117"/>
              <a:gd name="T69" fmla="*/ 799059 h 1903"/>
              <a:gd name="T70" fmla="*/ 1744951 w 2117"/>
              <a:gd name="T71" fmla="*/ 864398 h 1903"/>
              <a:gd name="T72" fmla="*/ 1617032 w 2117"/>
              <a:gd name="T73" fmla="*/ 946874 h 1903"/>
              <a:gd name="T74" fmla="*/ 1449753 w 2117"/>
              <a:gd name="T75" fmla="*/ 1095760 h 1903"/>
              <a:gd name="T76" fmla="*/ 1249674 w 2117"/>
              <a:gd name="T77" fmla="*/ 1125752 h 1903"/>
              <a:gd name="T78" fmla="*/ 1207034 w 2117"/>
              <a:gd name="T79" fmla="*/ 1313199 h 1903"/>
              <a:gd name="T80" fmla="*/ 901995 w 2117"/>
              <a:gd name="T81" fmla="*/ 1440663 h 1903"/>
              <a:gd name="T82" fmla="*/ 637410 w 2117"/>
              <a:gd name="T83" fmla="*/ 1520997 h 1903"/>
              <a:gd name="T84" fmla="*/ 231785 w 2117"/>
              <a:gd name="T85" fmla="*/ 1426738 h 1903"/>
              <a:gd name="T86" fmla="*/ 13120 w 2117"/>
              <a:gd name="T87" fmla="*/ 1497432 h 1903"/>
              <a:gd name="T88" fmla="*/ 138853 w 2117"/>
              <a:gd name="T89" fmla="*/ 1635607 h 1903"/>
              <a:gd name="T90" fmla="*/ 262399 w 2117"/>
              <a:gd name="T91" fmla="*/ 1688092 h 1903"/>
              <a:gd name="T92" fmla="*/ 299572 w 2117"/>
              <a:gd name="T93" fmla="*/ 1797347 h 1903"/>
              <a:gd name="T94" fmla="*/ 430771 w 2117"/>
              <a:gd name="T95" fmla="*/ 1868041 h 1903"/>
              <a:gd name="T96" fmla="*/ 618824 w 2117"/>
              <a:gd name="T97" fmla="*/ 1851974 h 1903"/>
              <a:gd name="T98" fmla="*/ 557597 w 2117"/>
              <a:gd name="T99" fmla="*/ 1948376 h 190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117" h="1903">
                <a:moveTo>
                  <a:pt x="596" y="1893"/>
                </a:moveTo>
                <a:lnTo>
                  <a:pt x="626" y="1888"/>
                </a:lnTo>
                <a:lnTo>
                  <a:pt x="650" y="1879"/>
                </a:lnTo>
                <a:lnTo>
                  <a:pt x="690" y="1843"/>
                </a:lnTo>
                <a:lnTo>
                  <a:pt x="700" y="1789"/>
                </a:lnTo>
                <a:lnTo>
                  <a:pt x="724" y="1711"/>
                </a:lnTo>
                <a:lnTo>
                  <a:pt x="775" y="1676"/>
                </a:lnTo>
                <a:lnTo>
                  <a:pt x="782" y="1683"/>
                </a:lnTo>
                <a:lnTo>
                  <a:pt x="799" y="1738"/>
                </a:lnTo>
                <a:lnTo>
                  <a:pt x="775" y="1772"/>
                </a:lnTo>
                <a:lnTo>
                  <a:pt x="766" y="1804"/>
                </a:lnTo>
                <a:lnTo>
                  <a:pt x="849" y="1833"/>
                </a:lnTo>
                <a:lnTo>
                  <a:pt x="854" y="1856"/>
                </a:lnTo>
                <a:lnTo>
                  <a:pt x="901" y="1854"/>
                </a:lnTo>
                <a:lnTo>
                  <a:pt x="921" y="1860"/>
                </a:lnTo>
                <a:lnTo>
                  <a:pt x="932" y="1866"/>
                </a:lnTo>
                <a:lnTo>
                  <a:pt x="1014" y="1750"/>
                </a:lnTo>
                <a:lnTo>
                  <a:pt x="1036" y="1743"/>
                </a:lnTo>
                <a:lnTo>
                  <a:pt x="1041" y="1729"/>
                </a:lnTo>
                <a:lnTo>
                  <a:pt x="1039" y="1706"/>
                </a:lnTo>
                <a:lnTo>
                  <a:pt x="1067" y="1666"/>
                </a:lnTo>
                <a:lnTo>
                  <a:pt x="1119" y="1664"/>
                </a:lnTo>
                <a:lnTo>
                  <a:pt x="1139" y="1641"/>
                </a:lnTo>
                <a:lnTo>
                  <a:pt x="1151" y="1652"/>
                </a:lnTo>
                <a:lnTo>
                  <a:pt x="1181" y="1627"/>
                </a:lnTo>
                <a:lnTo>
                  <a:pt x="1197" y="1627"/>
                </a:lnTo>
                <a:lnTo>
                  <a:pt x="1251" y="1548"/>
                </a:lnTo>
                <a:lnTo>
                  <a:pt x="1279" y="1550"/>
                </a:lnTo>
                <a:lnTo>
                  <a:pt x="1314" y="1525"/>
                </a:lnTo>
                <a:lnTo>
                  <a:pt x="1323" y="1534"/>
                </a:lnTo>
                <a:lnTo>
                  <a:pt x="1388" y="1502"/>
                </a:lnTo>
                <a:lnTo>
                  <a:pt x="1356" y="1448"/>
                </a:lnTo>
                <a:lnTo>
                  <a:pt x="1365" y="1394"/>
                </a:lnTo>
                <a:lnTo>
                  <a:pt x="1393" y="1336"/>
                </a:lnTo>
                <a:lnTo>
                  <a:pt x="1416" y="1327"/>
                </a:lnTo>
                <a:lnTo>
                  <a:pt x="1430" y="1334"/>
                </a:lnTo>
                <a:lnTo>
                  <a:pt x="1430" y="1375"/>
                </a:lnTo>
                <a:lnTo>
                  <a:pt x="1447" y="1387"/>
                </a:lnTo>
                <a:lnTo>
                  <a:pt x="1488" y="1357"/>
                </a:lnTo>
                <a:lnTo>
                  <a:pt x="1505" y="1339"/>
                </a:lnTo>
                <a:lnTo>
                  <a:pt x="1521" y="1347"/>
                </a:lnTo>
                <a:lnTo>
                  <a:pt x="1542" y="1329"/>
                </a:lnTo>
                <a:lnTo>
                  <a:pt x="1584" y="1327"/>
                </a:lnTo>
                <a:lnTo>
                  <a:pt x="1591" y="1312"/>
                </a:lnTo>
                <a:lnTo>
                  <a:pt x="1581" y="1290"/>
                </a:lnTo>
                <a:lnTo>
                  <a:pt x="1610" y="1261"/>
                </a:lnTo>
                <a:lnTo>
                  <a:pt x="1645" y="1243"/>
                </a:lnTo>
                <a:lnTo>
                  <a:pt x="1700" y="1303"/>
                </a:lnTo>
                <a:lnTo>
                  <a:pt x="1697" y="1324"/>
                </a:lnTo>
                <a:lnTo>
                  <a:pt x="1724" y="1368"/>
                </a:lnTo>
                <a:lnTo>
                  <a:pt x="1789" y="1372"/>
                </a:lnTo>
                <a:lnTo>
                  <a:pt x="1803" y="1342"/>
                </a:lnTo>
                <a:lnTo>
                  <a:pt x="1787" y="1255"/>
                </a:lnTo>
                <a:lnTo>
                  <a:pt x="1801" y="1240"/>
                </a:lnTo>
                <a:lnTo>
                  <a:pt x="1831" y="1261"/>
                </a:lnTo>
                <a:lnTo>
                  <a:pt x="1859" y="1300"/>
                </a:lnTo>
                <a:lnTo>
                  <a:pt x="1901" y="1236"/>
                </a:lnTo>
                <a:lnTo>
                  <a:pt x="1921" y="1231"/>
                </a:lnTo>
                <a:lnTo>
                  <a:pt x="1951" y="1198"/>
                </a:lnTo>
                <a:lnTo>
                  <a:pt x="1967" y="1198"/>
                </a:lnTo>
                <a:lnTo>
                  <a:pt x="1994" y="1171"/>
                </a:lnTo>
                <a:lnTo>
                  <a:pt x="2009" y="1171"/>
                </a:lnTo>
                <a:lnTo>
                  <a:pt x="2023" y="1146"/>
                </a:lnTo>
                <a:lnTo>
                  <a:pt x="2060" y="1146"/>
                </a:lnTo>
                <a:lnTo>
                  <a:pt x="2099" y="1111"/>
                </a:lnTo>
                <a:lnTo>
                  <a:pt x="2116" y="1095"/>
                </a:lnTo>
                <a:lnTo>
                  <a:pt x="2116" y="1076"/>
                </a:lnTo>
                <a:lnTo>
                  <a:pt x="2085" y="1060"/>
                </a:lnTo>
                <a:lnTo>
                  <a:pt x="2085" y="1023"/>
                </a:lnTo>
                <a:lnTo>
                  <a:pt x="2036" y="958"/>
                </a:lnTo>
                <a:lnTo>
                  <a:pt x="1986" y="1005"/>
                </a:lnTo>
                <a:lnTo>
                  <a:pt x="1971" y="996"/>
                </a:lnTo>
                <a:lnTo>
                  <a:pt x="1969" y="969"/>
                </a:lnTo>
                <a:lnTo>
                  <a:pt x="1949" y="939"/>
                </a:lnTo>
                <a:lnTo>
                  <a:pt x="1944" y="907"/>
                </a:lnTo>
                <a:lnTo>
                  <a:pt x="1944" y="870"/>
                </a:lnTo>
                <a:lnTo>
                  <a:pt x="1910" y="844"/>
                </a:lnTo>
                <a:lnTo>
                  <a:pt x="1905" y="832"/>
                </a:lnTo>
                <a:lnTo>
                  <a:pt x="1913" y="810"/>
                </a:lnTo>
                <a:lnTo>
                  <a:pt x="1979" y="828"/>
                </a:lnTo>
                <a:lnTo>
                  <a:pt x="1981" y="798"/>
                </a:lnTo>
                <a:lnTo>
                  <a:pt x="2004" y="771"/>
                </a:lnTo>
                <a:lnTo>
                  <a:pt x="1989" y="759"/>
                </a:lnTo>
                <a:lnTo>
                  <a:pt x="1992" y="729"/>
                </a:lnTo>
                <a:lnTo>
                  <a:pt x="2023" y="717"/>
                </a:lnTo>
                <a:lnTo>
                  <a:pt x="2028" y="704"/>
                </a:lnTo>
                <a:lnTo>
                  <a:pt x="2023" y="697"/>
                </a:lnTo>
                <a:lnTo>
                  <a:pt x="1992" y="704"/>
                </a:lnTo>
                <a:lnTo>
                  <a:pt x="1931" y="662"/>
                </a:lnTo>
                <a:lnTo>
                  <a:pt x="1926" y="650"/>
                </a:lnTo>
                <a:lnTo>
                  <a:pt x="1956" y="613"/>
                </a:lnTo>
                <a:lnTo>
                  <a:pt x="2017" y="518"/>
                </a:lnTo>
                <a:lnTo>
                  <a:pt x="2023" y="511"/>
                </a:lnTo>
                <a:lnTo>
                  <a:pt x="2033" y="511"/>
                </a:lnTo>
                <a:lnTo>
                  <a:pt x="2053" y="536"/>
                </a:lnTo>
                <a:lnTo>
                  <a:pt x="2058" y="538"/>
                </a:lnTo>
                <a:lnTo>
                  <a:pt x="2060" y="424"/>
                </a:lnTo>
                <a:lnTo>
                  <a:pt x="2078" y="415"/>
                </a:lnTo>
                <a:lnTo>
                  <a:pt x="2078" y="370"/>
                </a:lnTo>
                <a:lnTo>
                  <a:pt x="2073" y="297"/>
                </a:lnTo>
                <a:lnTo>
                  <a:pt x="2099" y="196"/>
                </a:lnTo>
                <a:lnTo>
                  <a:pt x="2023" y="142"/>
                </a:lnTo>
                <a:lnTo>
                  <a:pt x="1969" y="189"/>
                </a:lnTo>
                <a:lnTo>
                  <a:pt x="1939" y="194"/>
                </a:lnTo>
                <a:lnTo>
                  <a:pt x="1926" y="210"/>
                </a:lnTo>
                <a:lnTo>
                  <a:pt x="1875" y="201"/>
                </a:lnTo>
                <a:lnTo>
                  <a:pt x="1851" y="174"/>
                </a:lnTo>
                <a:lnTo>
                  <a:pt x="1836" y="132"/>
                </a:lnTo>
                <a:lnTo>
                  <a:pt x="1838" y="114"/>
                </a:lnTo>
                <a:lnTo>
                  <a:pt x="1799" y="88"/>
                </a:lnTo>
                <a:lnTo>
                  <a:pt x="1777" y="126"/>
                </a:lnTo>
                <a:lnTo>
                  <a:pt x="1734" y="98"/>
                </a:lnTo>
                <a:lnTo>
                  <a:pt x="1727" y="91"/>
                </a:lnTo>
                <a:lnTo>
                  <a:pt x="1752" y="27"/>
                </a:lnTo>
                <a:lnTo>
                  <a:pt x="1731" y="0"/>
                </a:lnTo>
                <a:lnTo>
                  <a:pt x="1715" y="0"/>
                </a:lnTo>
                <a:lnTo>
                  <a:pt x="1669" y="32"/>
                </a:lnTo>
                <a:lnTo>
                  <a:pt x="1633" y="86"/>
                </a:lnTo>
                <a:lnTo>
                  <a:pt x="1647" y="96"/>
                </a:lnTo>
                <a:lnTo>
                  <a:pt x="1674" y="98"/>
                </a:lnTo>
                <a:lnTo>
                  <a:pt x="1697" y="156"/>
                </a:lnTo>
                <a:lnTo>
                  <a:pt x="1685" y="177"/>
                </a:lnTo>
                <a:lnTo>
                  <a:pt x="1663" y="210"/>
                </a:lnTo>
                <a:lnTo>
                  <a:pt x="1622" y="358"/>
                </a:lnTo>
                <a:lnTo>
                  <a:pt x="1638" y="384"/>
                </a:lnTo>
                <a:lnTo>
                  <a:pt x="1625" y="405"/>
                </a:lnTo>
                <a:lnTo>
                  <a:pt x="1535" y="470"/>
                </a:lnTo>
                <a:lnTo>
                  <a:pt x="1485" y="463"/>
                </a:lnTo>
                <a:lnTo>
                  <a:pt x="1458" y="452"/>
                </a:lnTo>
                <a:lnTo>
                  <a:pt x="1452" y="465"/>
                </a:lnTo>
                <a:lnTo>
                  <a:pt x="1412" y="625"/>
                </a:lnTo>
                <a:lnTo>
                  <a:pt x="1393" y="646"/>
                </a:lnTo>
                <a:lnTo>
                  <a:pt x="1403" y="674"/>
                </a:lnTo>
                <a:lnTo>
                  <a:pt x="1428" y="697"/>
                </a:lnTo>
                <a:lnTo>
                  <a:pt x="1470" y="672"/>
                </a:lnTo>
                <a:lnTo>
                  <a:pt x="1537" y="679"/>
                </a:lnTo>
                <a:lnTo>
                  <a:pt x="1556" y="646"/>
                </a:lnTo>
                <a:lnTo>
                  <a:pt x="1591" y="637"/>
                </a:lnTo>
                <a:lnTo>
                  <a:pt x="1657" y="662"/>
                </a:lnTo>
                <a:lnTo>
                  <a:pt x="1739" y="746"/>
                </a:lnTo>
                <a:lnTo>
                  <a:pt x="1739" y="764"/>
                </a:lnTo>
                <a:lnTo>
                  <a:pt x="1722" y="776"/>
                </a:lnTo>
                <a:lnTo>
                  <a:pt x="1627" y="783"/>
                </a:lnTo>
                <a:lnTo>
                  <a:pt x="1596" y="807"/>
                </a:lnTo>
                <a:lnTo>
                  <a:pt x="1572" y="802"/>
                </a:lnTo>
                <a:lnTo>
                  <a:pt x="1554" y="832"/>
                </a:lnTo>
                <a:lnTo>
                  <a:pt x="1509" y="840"/>
                </a:lnTo>
                <a:lnTo>
                  <a:pt x="1479" y="884"/>
                </a:lnTo>
                <a:lnTo>
                  <a:pt x="1475" y="916"/>
                </a:lnTo>
                <a:lnTo>
                  <a:pt x="1411" y="958"/>
                </a:lnTo>
                <a:lnTo>
                  <a:pt x="1370" y="964"/>
                </a:lnTo>
                <a:lnTo>
                  <a:pt x="1326" y="1023"/>
                </a:lnTo>
                <a:lnTo>
                  <a:pt x="1284" y="1048"/>
                </a:lnTo>
                <a:lnTo>
                  <a:pt x="1202" y="1030"/>
                </a:lnTo>
                <a:lnTo>
                  <a:pt x="1176" y="1018"/>
                </a:lnTo>
                <a:lnTo>
                  <a:pt x="1143" y="1051"/>
                </a:lnTo>
                <a:lnTo>
                  <a:pt x="1129" y="1107"/>
                </a:lnTo>
                <a:lnTo>
                  <a:pt x="1172" y="1171"/>
                </a:lnTo>
                <a:lnTo>
                  <a:pt x="1143" y="1201"/>
                </a:lnTo>
                <a:lnTo>
                  <a:pt x="1104" y="1226"/>
                </a:lnTo>
                <a:lnTo>
                  <a:pt x="1044" y="1300"/>
                </a:lnTo>
                <a:lnTo>
                  <a:pt x="967" y="1334"/>
                </a:lnTo>
                <a:lnTo>
                  <a:pt x="841" y="1347"/>
                </a:lnTo>
                <a:lnTo>
                  <a:pt x="825" y="1345"/>
                </a:lnTo>
                <a:lnTo>
                  <a:pt x="679" y="1407"/>
                </a:lnTo>
                <a:lnTo>
                  <a:pt x="608" y="1448"/>
                </a:lnTo>
                <a:lnTo>
                  <a:pt x="590" y="1438"/>
                </a:lnTo>
                <a:lnTo>
                  <a:pt x="583" y="1420"/>
                </a:lnTo>
                <a:lnTo>
                  <a:pt x="492" y="1414"/>
                </a:lnTo>
                <a:lnTo>
                  <a:pt x="391" y="1382"/>
                </a:lnTo>
                <a:lnTo>
                  <a:pt x="363" y="1350"/>
                </a:lnTo>
                <a:lnTo>
                  <a:pt x="212" y="1332"/>
                </a:lnTo>
                <a:lnTo>
                  <a:pt x="184" y="1345"/>
                </a:lnTo>
                <a:lnTo>
                  <a:pt x="2" y="1327"/>
                </a:lnTo>
                <a:lnTo>
                  <a:pt x="0" y="1354"/>
                </a:lnTo>
                <a:lnTo>
                  <a:pt x="12" y="1398"/>
                </a:lnTo>
                <a:lnTo>
                  <a:pt x="4" y="1465"/>
                </a:lnTo>
                <a:lnTo>
                  <a:pt x="56" y="1542"/>
                </a:lnTo>
                <a:lnTo>
                  <a:pt x="85" y="1560"/>
                </a:lnTo>
                <a:lnTo>
                  <a:pt x="127" y="1527"/>
                </a:lnTo>
                <a:lnTo>
                  <a:pt x="214" y="1527"/>
                </a:lnTo>
                <a:lnTo>
                  <a:pt x="236" y="1534"/>
                </a:lnTo>
                <a:lnTo>
                  <a:pt x="249" y="1555"/>
                </a:lnTo>
                <a:lnTo>
                  <a:pt x="240" y="1576"/>
                </a:lnTo>
                <a:lnTo>
                  <a:pt x="190" y="1616"/>
                </a:lnTo>
                <a:lnTo>
                  <a:pt x="195" y="1636"/>
                </a:lnTo>
                <a:lnTo>
                  <a:pt x="253" y="1678"/>
                </a:lnTo>
                <a:lnTo>
                  <a:pt x="274" y="1678"/>
                </a:lnTo>
                <a:lnTo>
                  <a:pt x="282" y="1688"/>
                </a:lnTo>
                <a:lnTo>
                  <a:pt x="277" y="1706"/>
                </a:lnTo>
                <a:lnTo>
                  <a:pt x="312" y="1734"/>
                </a:lnTo>
                <a:lnTo>
                  <a:pt x="394" y="1744"/>
                </a:lnTo>
                <a:lnTo>
                  <a:pt x="430" y="1736"/>
                </a:lnTo>
                <a:lnTo>
                  <a:pt x="481" y="1686"/>
                </a:lnTo>
                <a:lnTo>
                  <a:pt x="541" y="1690"/>
                </a:lnTo>
                <a:lnTo>
                  <a:pt x="566" y="1729"/>
                </a:lnTo>
                <a:lnTo>
                  <a:pt x="552" y="1761"/>
                </a:lnTo>
                <a:lnTo>
                  <a:pt x="554" y="1782"/>
                </a:lnTo>
                <a:lnTo>
                  <a:pt x="523" y="1802"/>
                </a:lnTo>
                <a:lnTo>
                  <a:pt x="510" y="1819"/>
                </a:lnTo>
                <a:lnTo>
                  <a:pt x="514" y="1860"/>
                </a:lnTo>
                <a:lnTo>
                  <a:pt x="571" y="1902"/>
                </a:lnTo>
                <a:lnTo>
                  <a:pt x="596" y="1893"/>
                </a:lnTo>
              </a:path>
            </a:pathLst>
          </a:custGeom>
          <a:solidFill>
            <a:sysClr val="window" lastClr="FFFFFF">
              <a:lumMod val="75000"/>
            </a:sysClr>
          </a:solidFill>
          <a:ln w="12700" cap="flat" cmpd="sng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6"/>
          <p:cNvSpPr/>
          <p:nvPr/>
        </p:nvSpPr>
        <p:spPr bwMode="auto">
          <a:xfrm>
            <a:off x="714375" y="2308225"/>
            <a:ext cx="2344738" cy="1739900"/>
          </a:xfrm>
          <a:custGeom>
            <a:avLst/>
            <a:gdLst>
              <a:gd name="T0" fmla="*/ 1441331 w 1922"/>
              <a:gd name="T1" fmla="*/ 53535 h 1456"/>
              <a:gd name="T2" fmla="*/ 1505852 w 1922"/>
              <a:gd name="T3" fmla="*/ 131695 h 1456"/>
              <a:gd name="T4" fmla="*/ 1596619 w 1922"/>
              <a:gd name="T5" fmla="*/ 189512 h 1456"/>
              <a:gd name="T6" fmla="*/ 1675356 w 1922"/>
              <a:gd name="T7" fmla="*/ 341550 h 1456"/>
              <a:gd name="T8" fmla="*/ 1631613 w 1922"/>
              <a:gd name="T9" fmla="*/ 457185 h 1456"/>
              <a:gd name="T10" fmla="*/ 1860170 w 1922"/>
              <a:gd name="T11" fmla="*/ 557830 h 1456"/>
              <a:gd name="T12" fmla="*/ 2018738 w 1922"/>
              <a:gd name="T13" fmla="*/ 671323 h 1456"/>
              <a:gd name="T14" fmla="*/ 2100756 w 1922"/>
              <a:gd name="T15" fmla="*/ 843704 h 1456"/>
              <a:gd name="T16" fmla="*/ 2041703 w 1922"/>
              <a:gd name="T17" fmla="*/ 918652 h 1456"/>
              <a:gd name="T18" fmla="*/ 1829550 w 1922"/>
              <a:gd name="T19" fmla="*/ 1033216 h 1456"/>
              <a:gd name="T20" fmla="*/ 1798930 w 1922"/>
              <a:gd name="T21" fmla="*/ 1213092 h 1456"/>
              <a:gd name="T22" fmla="*/ 1498197 w 1922"/>
              <a:gd name="T23" fmla="*/ 1300889 h 1456"/>
              <a:gd name="T24" fmla="*/ 1551782 w 1922"/>
              <a:gd name="T25" fmla="*/ 1463634 h 1456"/>
              <a:gd name="T26" fmla="*/ 1518975 w 1922"/>
              <a:gd name="T27" fmla="*/ 1516097 h 1456"/>
              <a:gd name="T28" fmla="*/ 1475232 w 1922"/>
              <a:gd name="T29" fmla="*/ 1557854 h 1456"/>
              <a:gd name="T30" fmla="*/ 1356032 w 1922"/>
              <a:gd name="T31" fmla="*/ 1527875 h 1456"/>
              <a:gd name="T32" fmla="*/ 1151534 w 1922"/>
              <a:gd name="T33" fmla="*/ 1500037 h 1456"/>
              <a:gd name="T34" fmla="*/ 945942 w 1922"/>
              <a:gd name="T35" fmla="*/ 1535370 h 1456"/>
              <a:gd name="T36" fmla="*/ 786280 w 1922"/>
              <a:gd name="T37" fmla="*/ 1510744 h 1456"/>
              <a:gd name="T38" fmla="*/ 604747 w 1922"/>
              <a:gd name="T39" fmla="*/ 1525734 h 1456"/>
              <a:gd name="T40" fmla="*/ 501951 w 1922"/>
              <a:gd name="T41" fmla="*/ 1476482 h 1456"/>
              <a:gd name="T42" fmla="*/ 392593 w 1922"/>
              <a:gd name="T43" fmla="*/ 1403675 h 1456"/>
              <a:gd name="T44" fmla="*/ 159662 w 1922"/>
              <a:gd name="T45" fmla="*/ 1361918 h 1456"/>
              <a:gd name="T46" fmla="*/ 129042 w 1922"/>
              <a:gd name="T47" fmla="*/ 1273051 h 1456"/>
              <a:gd name="T48" fmla="*/ 80925 w 1922"/>
              <a:gd name="T49" fmla="*/ 1210951 h 1456"/>
              <a:gd name="T50" fmla="*/ 44837 w 1922"/>
              <a:gd name="T51" fmla="*/ 1149921 h 1456"/>
              <a:gd name="T52" fmla="*/ 77644 w 1922"/>
              <a:gd name="T53" fmla="*/ 1078185 h 1456"/>
              <a:gd name="T54" fmla="*/ 9842 w 1922"/>
              <a:gd name="T55" fmla="*/ 991459 h 1456"/>
              <a:gd name="T56" fmla="*/ 7655 w 1922"/>
              <a:gd name="T57" fmla="*/ 899380 h 1456"/>
              <a:gd name="T58" fmla="*/ 48117 w 1922"/>
              <a:gd name="T59" fmla="*/ 838350 h 1456"/>
              <a:gd name="T60" fmla="*/ 165130 w 1922"/>
              <a:gd name="T61" fmla="*/ 798735 h 1456"/>
              <a:gd name="T62" fmla="*/ 221996 w 1922"/>
              <a:gd name="T63" fmla="*/ 803018 h 1456"/>
              <a:gd name="T64" fmla="*/ 291984 w 1922"/>
              <a:gd name="T65" fmla="*/ 835138 h 1456"/>
              <a:gd name="T66" fmla="*/ 501951 w 1922"/>
              <a:gd name="T67" fmla="*/ 763402 h 1456"/>
              <a:gd name="T68" fmla="*/ 683484 w 1922"/>
              <a:gd name="T69" fmla="*/ 648838 h 1456"/>
              <a:gd name="T70" fmla="*/ 739256 w 1922"/>
              <a:gd name="T71" fmla="*/ 599587 h 1456"/>
              <a:gd name="T72" fmla="*/ 707543 w 1922"/>
              <a:gd name="T73" fmla="*/ 406862 h 1456"/>
              <a:gd name="T74" fmla="*/ 868298 w 1922"/>
              <a:gd name="T75" fmla="*/ 373671 h 1456"/>
              <a:gd name="T76" fmla="*/ 937193 w 1922"/>
              <a:gd name="T77" fmla="*/ 406862 h 1456"/>
              <a:gd name="T78" fmla="*/ 1019211 w 1922"/>
              <a:gd name="T79" fmla="*/ 195936 h 1456"/>
              <a:gd name="T80" fmla="*/ 1146066 w 1922"/>
              <a:gd name="T81" fmla="*/ 221633 h 1456"/>
              <a:gd name="T82" fmla="*/ 1254330 w 1922"/>
              <a:gd name="T83" fmla="*/ 98504 h 1456"/>
              <a:gd name="T84" fmla="*/ 1353845 w 1922"/>
              <a:gd name="T85" fmla="*/ 43898 h 1456"/>
              <a:gd name="T86" fmla="*/ 1432582 w 1922"/>
              <a:gd name="T87" fmla="*/ 13919 h 145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922" h="1456">
                <a:moveTo>
                  <a:pt x="1310" y="13"/>
                </a:moveTo>
                <a:lnTo>
                  <a:pt x="1333" y="13"/>
                </a:lnTo>
                <a:lnTo>
                  <a:pt x="1318" y="50"/>
                </a:lnTo>
                <a:lnTo>
                  <a:pt x="1337" y="71"/>
                </a:lnTo>
                <a:lnTo>
                  <a:pt x="1337" y="87"/>
                </a:lnTo>
                <a:lnTo>
                  <a:pt x="1377" y="123"/>
                </a:lnTo>
                <a:lnTo>
                  <a:pt x="1387" y="152"/>
                </a:lnTo>
                <a:lnTo>
                  <a:pt x="1439" y="158"/>
                </a:lnTo>
                <a:lnTo>
                  <a:pt x="1460" y="177"/>
                </a:lnTo>
                <a:lnTo>
                  <a:pt x="1473" y="177"/>
                </a:lnTo>
                <a:lnTo>
                  <a:pt x="1503" y="239"/>
                </a:lnTo>
                <a:lnTo>
                  <a:pt x="1532" y="319"/>
                </a:lnTo>
                <a:lnTo>
                  <a:pt x="1517" y="363"/>
                </a:lnTo>
                <a:lnTo>
                  <a:pt x="1520" y="380"/>
                </a:lnTo>
                <a:lnTo>
                  <a:pt x="1492" y="427"/>
                </a:lnTo>
                <a:lnTo>
                  <a:pt x="1499" y="467"/>
                </a:lnTo>
                <a:lnTo>
                  <a:pt x="1597" y="506"/>
                </a:lnTo>
                <a:lnTo>
                  <a:pt x="1701" y="521"/>
                </a:lnTo>
                <a:lnTo>
                  <a:pt x="1809" y="596"/>
                </a:lnTo>
                <a:lnTo>
                  <a:pt x="1844" y="606"/>
                </a:lnTo>
                <a:lnTo>
                  <a:pt x="1846" y="627"/>
                </a:lnTo>
                <a:lnTo>
                  <a:pt x="1869" y="674"/>
                </a:lnTo>
                <a:lnTo>
                  <a:pt x="1891" y="735"/>
                </a:lnTo>
                <a:lnTo>
                  <a:pt x="1921" y="788"/>
                </a:lnTo>
                <a:lnTo>
                  <a:pt x="1904" y="807"/>
                </a:lnTo>
                <a:lnTo>
                  <a:pt x="1904" y="843"/>
                </a:lnTo>
                <a:lnTo>
                  <a:pt x="1867" y="858"/>
                </a:lnTo>
                <a:lnTo>
                  <a:pt x="1774" y="897"/>
                </a:lnTo>
                <a:lnTo>
                  <a:pt x="1715" y="945"/>
                </a:lnTo>
                <a:lnTo>
                  <a:pt x="1673" y="965"/>
                </a:lnTo>
                <a:lnTo>
                  <a:pt x="1666" y="995"/>
                </a:lnTo>
                <a:lnTo>
                  <a:pt x="1678" y="1138"/>
                </a:lnTo>
                <a:lnTo>
                  <a:pt x="1645" y="1133"/>
                </a:lnTo>
                <a:lnTo>
                  <a:pt x="1629" y="1145"/>
                </a:lnTo>
                <a:lnTo>
                  <a:pt x="1402" y="1189"/>
                </a:lnTo>
                <a:lnTo>
                  <a:pt x="1370" y="1215"/>
                </a:lnTo>
                <a:lnTo>
                  <a:pt x="1375" y="1275"/>
                </a:lnTo>
                <a:lnTo>
                  <a:pt x="1441" y="1332"/>
                </a:lnTo>
                <a:lnTo>
                  <a:pt x="1419" y="1367"/>
                </a:lnTo>
                <a:lnTo>
                  <a:pt x="1387" y="1383"/>
                </a:lnTo>
                <a:lnTo>
                  <a:pt x="1382" y="1401"/>
                </a:lnTo>
                <a:lnTo>
                  <a:pt x="1389" y="1416"/>
                </a:lnTo>
                <a:lnTo>
                  <a:pt x="1407" y="1416"/>
                </a:lnTo>
                <a:lnTo>
                  <a:pt x="1417" y="1429"/>
                </a:lnTo>
                <a:lnTo>
                  <a:pt x="1349" y="1455"/>
                </a:lnTo>
                <a:lnTo>
                  <a:pt x="1310" y="1439"/>
                </a:lnTo>
                <a:lnTo>
                  <a:pt x="1291" y="1427"/>
                </a:lnTo>
                <a:lnTo>
                  <a:pt x="1240" y="1427"/>
                </a:lnTo>
                <a:lnTo>
                  <a:pt x="1151" y="1387"/>
                </a:lnTo>
                <a:lnTo>
                  <a:pt x="1097" y="1387"/>
                </a:lnTo>
                <a:lnTo>
                  <a:pt x="1053" y="1401"/>
                </a:lnTo>
                <a:lnTo>
                  <a:pt x="1004" y="1401"/>
                </a:lnTo>
                <a:lnTo>
                  <a:pt x="927" y="1441"/>
                </a:lnTo>
                <a:lnTo>
                  <a:pt x="865" y="1434"/>
                </a:lnTo>
                <a:lnTo>
                  <a:pt x="802" y="1455"/>
                </a:lnTo>
                <a:lnTo>
                  <a:pt x="752" y="1439"/>
                </a:lnTo>
                <a:lnTo>
                  <a:pt x="719" y="1411"/>
                </a:lnTo>
                <a:lnTo>
                  <a:pt x="638" y="1401"/>
                </a:lnTo>
                <a:lnTo>
                  <a:pt x="583" y="1437"/>
                </a:lnTo>
                <a:lnTo>
                  <a:pt x="553" y="1425"/>
                </a:lnTo>
                <a:lnTo>
                  <a:pt x="529" y="1405"/>
                </a:lnTo>
                <a:lnTo>
                  <a:pt x="470" y="1389"/>
                </a:lnTo>
                <a:lnTo>
                  <a:pt x="459" y="1379"/>
                </a:lnTo>
                <a:lnTo>
                  <a:pt x="435" y="1378"/>
                </a:lnTo>
                <a:lnTo>
                  <a:pt x="398" y="1319"/>
                </a:lnTo>
                <a:lnTo>
                  <a:pt x="359" y="1311"/>
                </a:lnTo>
                <a:lnTo>
                  <a:pt x="267" y="1341"/>
                </a:lnTo>
                <a:lnTo>
                  <a:pt x="226" y="1332"/>
                </a:lnTo>
                <a:lnTo>
                  <a:pt x="146" y="1272"/>
                </a:lnTo>
                <a:lnTo>
                  <a:pt x="123" y="1270"/>
                </a:lnTo>
                <a:lnTo>
                  <a:pt x="105" y="1229"/>
                </a:lnTo>
                <a:lnTo>
                  <a:pt x="118" y="1189"/>
                </a:lnTo>
                <a:lnTo>
                  <a:pt x="113" y="1170"/>
                </a:lnTo>
                <a:lnTo>
                  <a:pt x="83" y="1150"/>
                </a:lnTo>
                <a:lnTo>
                  <a:pt x="74" y="1131"/>
                </a:lnTo>
                <a:lnTo>
                  <a:pt x="11" y="1096"/>
                </a:lnTo>
                <a:lnTo>
                  <a:pt x="11" y="1086"/>
                </a:lnTo>
                <a:lnTo>
                  <a:pt x="41" y="1074"/>
                </a:lnTo>
                <a:lnTo>
                  <a:pt x="58" y="1084"/>
                </a:lnTo>
                <a:lnTo>
                  <a:pt x="76" y="1067"/>
                </a:lnTo>
                <a:lnTo>
                  <a:pt x="71" y="1007"/>
                </a:lnTo>
                <a:lnTo>
                  <a:pt x="76" y="958"/>
                </a:lnTo>
                <a:lnTo>
                  <a:pt x="37" y="918"/>
                </a:lnTo>
                <a:lnTo>
                  <a:pt x="9" y="926"/>
                </a:lnTo>
                <a:lnTo>
                  <a:pt x="0" y="897"/>
                </a:lnTo>
                <a:lnTo>
                  <a:pt x="14" y="866"/>
                </a:lnTo>
                <a:lnTo>
                  <a:pt x="7" y="840"/>
                </a:lnTo>
                <a:lnTo>
                  <a:pt x="34" y="815"/>
                </a:lnTo>
                <a:lnTo>
                  <a:pt x="44" y="804"/>
                </a:lnTo>
                <a:lnTo>
                  <a:pt x="44" y="783"/>
                </a:lnTo>
                <a:lnTo>
                  <a:pt x="81" y="766"/>
                </a:lnTo>
                <a:lnTo>
                  <a:pt x="118" y="758"/>
                </a:lnTo>
                <a:lnTo>
                  <a:pt x="151" y="746"/>
                </a:lnTo>
                <a:lnTo>
                  <a:pt x="177" y="753"/>
                </a:lnTo>
                <a:lnTo>
                  <a:pt x="197" y="746"/>
                </a:lnTo>
                <a:lnTo>
                  <a:pt x="203" y="750"/>
                </a:lnTo>
                <a:lnTo>
                  <a:pt x="207" y="776"/>
                </a:lnTo>
                <a:lnTo>
                  <a:pt x="224" y="783"/>
                </a:lnTo>
                <a:lnTo>
                  <a:pt x="267" y="780"/>
                </a:lnTo>
                <a:lnTo>
                  <a:pt x="314" y="728"/>
                </a:lnTo>
                <a:lnTo>
                  <a:pt x="410" y="748"/>
                </a:lnTo>
                <a:lnTo>
                  <a:pt x="459" y="713"/>
                </a:lnTo>
                <a:lnTo>
                  <a:pt x="602" y="681"/>
                </a:lnTo>
                <a:lnTo>
                  <a:pt x="611" y="660"/>
                </a:lnTo>
                <a:lnTo>
                  <a:pt x="625" y="606"/>
                </a:lnTo>
                <a:lnTo>
                  <a:pt x="664" y="575"/>
                </a:lnTo>
                <a:lnTo>
                  <a:pt x="676" y="575"/>
                </a:lnTo>
                <a:lnTo>
                  <a:pt x="676" y="560"/>
                </a:lnTo>
                <a:lnTo>
                  <a:pt x="680" y="422"/>
                </a:lnTo>
                <a:lnTo>
                  <a:pt x="686" y="394"/>
                </a:lnTo>
                <a:lnTo>
                  <a:pt x="647" y="380"/>
                </a:lnTo>
                <a:lnTo>
                  <a:pt x="645" y="370"/>
                </a:lnTo>
                <a:lnTo>
                  <a:pt x="686" y="358"/>
                </a:lnTo>
                <a:lnTo>
                  <a:pt x="794" y="349"/>
                </a:lnTo>
                <a:lnTo>
                  <a:pt x="807" y="370"/>
                </a:lnTo>
                <a:lnTo>
                  <a:pt x="848" y="380"/>
                </a:lnTo>
                <a:lnTo>
                  <a:pt x="857" y="380"/>
                </a:lnTo>
                <a:lnTo>
                  <a:pt x="872" y="362"/>
                </a:lnTo>
                <a:lnTo>
                  <a:pt x="853" y="344"/>
                </a:lnTo>
                <a:lnTo>
                  <a:pt x="932" y="183"/>
                </a:lnTo>
                <a:lnTo>
                  <a:pt x="944" y="172"/>
                </a:lnTo>
                <a:lnTo>
                  <a:pt x="1016" y="207"/>
                </a:lnTo>
                <a:lnTo>
                  <a:pt x="1048" y="207"/>
                </a:lnTo>
                <a:lnTo>
                  <a:pt x="1063" y="227"/>
                </a:lnTo>
                <a:lnTo>
                  <a:pt x="1129" y="207"/>
                </a:lnTo>
                <a:lnTo>
                  <a:pt x="1147" y="92"/>
                </a:lnTo>
                <a:lnTo>
                  <a:pt x="1175" y="74"/>
                </a:lnTo>
                <a:lnTo>
                  <a:pt x="1214" y="71"/>
                </a:lnTo>
                <a:lnTo>
                  <a:pt x="1238" y="41"/>
                </a:lnTo>
                <a:lnTo>
                  <a:pt x="1245" y="13"/>
                </a:lnTo>
                <a:lnTo>
                  <a:pt x="1265" y="0"/>
                </a:lnTo>
                <a:lnTo>
                  <a:pt x="1310" y="13"/>
                </a:lnTo>
              </a:path>
            </a:pathLst>
          </a:custGeom>
          <a:solidFill>
            <a:sysClr val="window" lastClr="FFFFFF">
              <a:lumMod val="75000"/>
            </a:sysClr>
          </a:solidFill>
          <a:ln w="12700" cap="flat" cmpd="sng">
            <a:solidFill>
              <a:sysClr val="window" lastClr="FFFFFF"/>
            </a:solidFill>
            <a:prstDash val="solid"/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7"/>
          <p:cNvSpPr/>
          <p:nvPr/>
        </p:nvSpPr>
        <p:spPr bwMode="auto">
          <a:xfrm>
            <a:off x="5307013" y="2944813"/>
            <a:ext cx="665163" cy="633413"/>
          </a:xfrm>
          <a:custGeom>
            <a:avLst/>
            <a:gdLst>
              <a:gd name="T0" fmla="*/ 493423 w 548"/>
              <a:gd name="T1" fmla="*/ 394611 h 530"/>
              <a:gd name="T2" fmla="*/ 553331 w 548"/>
              <a:gd name="T3" fmla="*/ 301319 h 530"/>
              <a:gd name="T4" fmla="*/ 595811 w 548"/>
              <a:gd name="T5" fmla="*/ 256282 h 530"/>
              <a:gd name="T6" fmla="*/ 590365 w 548"/>
              <a:gd name="T7" fmla="*/ 211245 h 530"/>
              <a:gd name="T8" fmla="*/ 547884 w 548"/>
              <a:gd name="T9" fmla="*/ 164064 h 530"/>
              <a:gd name="T10" fmla="*/ 541349 w 548"/>
              <a:gd name="T11" fmla="*/ 125460 h 530"/>
              <a:gd name="T12" fmla="*/ 467281 w 548"/>
              <a:gd name="T13" fmla="*/ 23591 h 530"/>
              <a:gd name="T14" fmla="*/ 460746 w 548"/>
              <a:gd name="T15" fmla="*/ 34314 h 530"/>
              <a:gd name="T16" fmla="*/ 447675 w 548"/>
              <a:gd name="T17" fmla="*/ 48254 h 530"/>
              <a:gd name="T18" fmla="*/ 416087 w 548"/>
              <a:gd name="T19" fmla="*/ 13940 h 530"/>
              <a:gd name="T20" fmla="*/ 367072 w 548"/>
              <a:gd name="T21" fmla="*/ 0 h 530"/>
              <a:gd name="T22" fmla="*/ 367072 w 548"/>
              <a:gd name="T23" fmla="*/ 13940 h 530"/>
              <a:gd name="T24" fmla="*/ 367072 w 548"/>
              <a:gd name="T25" fmla="*/ 34314 h 530"/>
              <a:gd name="T26" fmla="*/ 348555 w 548"/>
              <a:gd name="T27" fmla="*/ 50399 h 530"/>
              <a:gd name="T28" fmla="*/ 308253 w 548"/>
              <a:gd name="T29" fmla="*/ 87930 h 530"/>
              <a:gd name="T30" fmla="*/ 267951 w 548"/>
              <a:gd name="T31" fmla="*/ 87930 h 530"/>
              <a:gd name="T32" fmla="*/ 252702 w 548"/>
              <a:gd name="T33" fmla="*/ 114737 h 530"/>
              <a:gd name="T34" fmla="*/ 237453 w 548"/>
              <a:gd name="T35" fmla="*/ 114737 h 530"/>
              <a:gd name="T36" fmla="*/ 208044 w 548"/>
              <a:gd name="T37" fmla="*/ 143690 h 530"/>
              <a:gd name="T38" fmla="*/ 190616 w 548"/>
              <a:gd name="T39" fmla="*/ 143690 h 530"/>
              <a:gd name="T40" fmla="*/ 156850 w 548"/>
              <a:gd name="T41" fmla="*/ 178004 h 530"/>
              <a:gd name="T42" fmla="*/ 136154 w 548"/>
              <a:gd name="T43" fmla="*/ 183365 h 530"/>
              <a:gd name="T44" fmla="*/ 89317 w 548"/>
              <a:gd name="T45" fmla="*/ 251993 h 530"/>
              <a:gd name="T46" fmla="*/ 59908 w 548"/>
              <a:gd name="T47" fmla="*/ 210173 h 530"/>
              <a:gd name="T48" fmla="*/ 28320 w 548"/>
              <a:gd name="T49" fmla="*/ 188727 h 530"/>
              <a:gd name="T50" fmla="*/ 13071 w 548"/>
              <a:gd name="T51" fmla="*/ 203739 h 530"/>
              <a:gd name="T52" fmla="*/ 30499 w 548"/>
              <a:gd name="T53" fmla="*/ 297030 h 530"/>
              <a:gd name="T54" fmla="*/ 15249 w 548"/>
              <a:gd name="T55" fmla="*/ 329200 h 530"/>
              <a:gd name="T56" fmla="*/ 0 w 548"/>
              <a:gd name="T57" fmla="*/ 375309 h 530"/>
              <a:gd name="T58" fmla="*/ 45748 w 548"/>
              <a:gd name="T59" fmla="*/ 404261 h 530"/>
              <a:gd name="T60" fmla="*/ 67532 w 548"/>
              <a:gd name="T61" fmla="*/ 407478 h 530"/>
              <a:gd name="T62" fmla="*/ 100209 w 548"/>
              <a:gd name="T63" fmla="*/ 451443 h 530"/>
              <a:gd name="T64" fmla="*/ 125262 w 548"/>
              <a:gd name="T65" fmla="*/ 438575 h 530"/>
              <a:gd name="T66" fmla="*/ 162296 w 548"/>
              <a:gd name="T67" fmla="*/ 394611 h 530"/>
              <a:gd name="T68" fmla="*/ 198241 w 548"/>
              <a:gd name="T69" fmla="*/ 330272 h 530"/>
              <a:gd name="T70" fmla="*/ 261416 w 548"/>
              <a:gd name="T71" fmla="*/ 317404 h 530"/>
              <a:gd name="T72" fmla="*/ 300628 w 548"/>
              <a:gd name="T73" fmla="*/ 356007 h 530"/>
              <a:gd name="T74" fmla="*/ 273398 w 548"/>
              <a:gd name="T75" fmla="*/ 420346 h 530"/>
              <a:gd name="T76" fmla="*/ 237453 w 548"/>
              <a:gd name="T77" fmla="*/ 477179 h 530"/>
              <a:gd name="T78" fmla="*/ 267951 w 548"/>
              <a:gd name="T79" fmla="*/ 500769 h 530"/>
              <a:gd name="T80" fmla="*/ 267951 w 548"/>
              <a:gd name="T81" fmla="*/ 529722 h 530"/>
              <a:gd name="T82" fmla="*/ 242899 w 548"/>
              <a:gd name="T83" fmla="*/ 555457 h 530"/>
              <a:gd name="T84" fmla="*/ 248345 w 548"/>
              <a:gd name="T85" fmla="*/ 567253 h 530"/>
              <a:gd name="T86" fmla="*/ 293004 w 548"/>
              <a:gd name="T87" fmla="*/ 543662 h 530"/>
              <a:gd name="T88" fmla="*/ 359447 w 548"/>
              <a:gd name="T89" fmla="*/ 455732 h 530"/>
              <a:gd name="T90" fmla="*/ 460746 w 548"/>
              <a:gd name="T91" fmla="*/ 401044 h 530"/>
              <a:gd name="T92" fmla="*/ 493423 w 548"/>
              <a:gd name="T93" fmla="*/ 394611 h 53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48" h="530">
                <a:moveTo>
                  <a:pt x="453" y="368"/>
                </a:moveTo>
                <a:lnTo>
                  <a:pt x="508" y="281"/>
                </a:lnTo>
                <a:lnTo>
                  <a:pt x="547" y="239"/>
                </a:lnTo>
                <a:lnTo>
                  <a:pt x="542" y="197"/>
                </a:lnTo>
                <a:lnTo>
                  <a:pt x="503" y="153"/>
                </a:lnTo>
                <a:lnTo>
                  <a:pt x="497" y="117"/>
                </a:lnTo>
                <a:lnTo>
                  <a:pt x="429" y="22"/>
                </a:lnTo>
                <a:lnTo>
                  <a:pt x="423" y="32"/>
                </a:lnTo>
                <a:lnTo>
                  <a:pt x="411" y="45"/>
                </a:lnTo>
                <a:lnTo>
                  <a:pt x="382" y="13"/>
                </a:lnTo>
                <a:lnTo>
                  <a:pt x="337" y="0"/>
                </a:lnTo>
                <a:lnTo>
                  <a:pt x="337" y="13"/>
                </a:lnTo>
                <a:lnTo>
                  <a:pt x="337" y="32"/>
                </a:lnTo>
                <a:lnTo>
                  <a:pt x="320" y="47"/>
                </a:lnTo>
                <a:lnTo>
                  <a:pt x="283" y="82"/>
                </a:lnTo>
                <a:lnTo>
                  <a:pt x="246" y="82"/>
                </a:lnTo>
                <a:lnTo>
                  <a:pt x="232" y="107"/>
                </a:lnTo>
                <a:lnTo>
                  <a:pt x="218" y="107"/>
                </a:lnTo>
                <a:lnTo>
                  <a:pt x="191" y="134"/>
                </a:lnTo>
                <a:lnTo>
                  <a:pt x="175" y="134"/>
                </a:lnTo>
                <a:lnTo>
                  <a:pt x="144" y="166"/>
                </a:lnTo>
                <a:lnTo>
                  <a:pt x="125" y="171"/>
                </a:lnTo>
                <a:lnTo>
                  <a:pt x="82" y="235"/>
                </a:lnTo>
                <a:lnTo>
                  <a:pt x="55" y="196"/>
                </a:lnTo>
                <a:lnTo>
                  <a:pt x="26" y="176"/>
                </a:lnTo>
                <a:lnTo>
                  <a:pt x="12" y="190"/>
                </a:lnTo>
                <a:lnTo>
                  <a:pt x="28" y="277"/>
                </a:lnTo>
                <a:lnTo>
                  <a:pt x="14" y="307"/>
                </a:lnTo>
                <a:lnTo>
                  <a:pt x="0" y="350"/>
                </a:lnTo>
                <a:lnTo>
                  <a:pt x="42" y="377"/>
                </a:lnTo>
                <a:lnTo>
                  <a:pt x="62" y="380"/>
                </a:lnTo>
                <a:lnTo>
                  <a:pt x="92" y="421"/>
                </a:lnTo>
                <a:lnTo>
                  <a:pt x="115" y="409"/>
                </a:lnTo>
                <a:lnTo>
                  <a:pt x="149" y="368"/>
                </a:lnTo>
                <a:lnTo>
                  <a:pt x="182" y="308"/>
                </a:lnTo>
                <a:lnTo>
                  <a:pt x="240" y="296"/>
                </a:lnTo>
                <a:lnTo>
                  <a:pt x="276" y="332"/>
                </a:lnTo>
                <a:lnTo>
                  <a:pt x="251" y="392"/>
                </a:lnTo>
                <a:lnTo>
                  <a:pt x="218" y="445"/>
                </a:lnTo>
                <a:lnTo>
                  <a:pt x="246" y="467"/>
                </a:lnTo>
                <a:lnTo>
                  <a:pt x="246" y="494"/>
                </a:lnTo>
                <a:lnTo>
                  <a:pt x="223" y="518"/>
                </a:lnTo>
                <a:lnTo>
                  <a:pt x="228" y="529"/>
                </a:lnTo>
                <a:lnTo>
                  <a:pt x="269" y="507"/>
                </a:lnTo>
                <a:lnTo>
                  <a:pt x="330" y="425"/>
                </a:lnTo>
                <a:lnTo>
                  <a:pt x="423" y="374"/>
                </a:lnTo>
                <a:lnTo>
                  <a:pt x="453" y="368"/>
                </a:lnTo>
              </a:path>
            </a:pathLst>
          </a:custGeom>
          <a:solidFill>
            <a:sysClr val="window" lastClr="FFFFFF">
              <a:lumMod val="75000"/>
            </a:sysClr>
          </a:solidFill>
          <a:ln w="12700" cap="flat" cmpd="sng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8"/>
          <p:cNvSpPr/>
          <p:nvPr/>
        </p:nvSpPr>
        <p:spPr bwMode="auto">
          <a:xfrm>
            <a:off x="5467350" y="2587625"/>
            <a:ext cx="971550" cy="646113"/>
          </a:xfrm>
          <a:custGeom>
            <a:avLst/>
            <a:gdLst>
              <a:gd name="T0" fmla="*/ 842524 w 793"/>
              <a:gd name="T1" fmla="*/ 158809 h 540"/>
              <a:gd name="T2" fmla="*/ 773411 w 793"/>
              <a:gd name="T3" fmla="*/ 145933 h 540"/>
              <a:gd name="T4" fmla="*/ 747082 w 793"/>
              <a:gd name="T5" fmla="*/ 142713 h 540"/>
              <a:gd name="T6" fmla="*/ 685648 w 793"/>
              <a:gd name="T7" fmla="*/ 174904 h 540"/>
              <a:gd name="T8" fmla="*/ 658222 w 793"/>
              <a:gd name="T9" fmla="*/ 191000 h 540"/>
              <a:gd name="T10" fmla="*/ 607758 w 793"/>
              <a:gd name="T11" fmla="*/ 154517 h 540"/>
              <a:gd name="T12" fmla="*/ 560586 w 793"/>
              <a:gd name="T13" fmla="*/ 115888 h 540"/>
              <a:gd name="T14" fmla="*/ 552906 w 793"/>
              <a:gd name="T15" fmla="*/ 167393 h 540"/>
              <a:gd name="T16" fmla="*/ 504637 w 793"/>
              <a:gd name="T17" fmla="*/ 115888 h 540"/>
              <a:gd name="T18" fmla="*/ 464046 w 793"/>
              <a:gd name="T19" fmla="*/ 75112 h 540"/>
              <a:gd name="T20" fmla="*/ 375187 w 793"/>
              <a:gd name="T21" fmla="*/ 75112 h 540"/>
              <a:gd name="T22" fmla="*/ 330208 w 793"/>
              <a:gd name="T23" fmla="*/ 41848 h 540"/>
              <a:gd name="T24" fmla="*/ 264386 w 793"/>
              <a:gd name="T25" fmla="*/ 65455 h 540"/>
              <a:gd name="T26" fmla="*/ 197467 w 793"/>
              <a:gd name="T27" fmla="*/ 48287 h 540"/>
              <a:gd name="T28" fmla="*/ 107510 w 793"/>
              <a:gd name="T29" fmla="*/ 9657 h 540"/>
              <a:gd name="T30" fmla="*/ 80084 w 793"/>
              <a:gd name="T31" fmla="*/ 70820 h 540"/>
              <a:gd name="T32" fmla="*/ 0 w 793"/>
              <a:gd name="T33" fmla="*/ 75112 h 540"/>
              <a:gd name="T34" fmla="*/ 42784 w 793"/>
              <a:gd name="T35" fmla="*/ 115888 h 540"/>
              <a:gd name="T36" fmla="*/ 48270 w 793"/>
              <a:gd name="T37" fmla="*/ 188854 h 540"/>
              <a:gd name="T38" fmla="*/ 72404 w 793"/>
              <a:gd name="T39" fmla="*/ 247871 h 540"/>
              <a:gd name="T40" fmla="*/ 142615 w 793"/>
              <a:gd name="T41" fmla="*/ 209242 h 540"/>
              <a:gd name="T42" fmla="*/ 197467 w 793"/>
              <a:gd name="T43" fmla="*/ 317618 h 540"/>
              <a:gd name="T44" fmla="*/ 228184 w 793"/>
              <a:gd name="T45" fmla="*/ 319764 h 540"/>
              <a:gd name="T46" fmla="*/ 310461 w 793"/>
              <a:gd name="T47" fmla="*/ 369123 h 540"/>
              <a:gd name="T48" fmla="*/ 330208 w 793"/>
              <a:gd name="T49" fmla="*/ 343371 h 540"/>
              <a:gd name="T50" fmla="*/ 411389 w 793"/>
              <a:gd name="T51" fmla="*/ 485011 h 540"/>
              <a:gd name="T52" fmla="*/ 458561 w 793"/>
              <a:gd name="T53" fmla="*/ 578365 h 540"/>
              <a:gd name="T54" fmla="*/ 529869 w 793"/>
              <a:gd name="T55" fmla="*/ 457112 h 540"/>
              <a:gd name="T56" fmla="*/ 585818 w 793"/>
              <a:gd name="T57" fmla="*/ 472135 h 540"/>
              <a:gd name="T58" fmla="*/ 668095 w 793"/>
              <a:gd name="T59" fmla="*/ 445309 h 540"/>
              <a:gd name="T60" fmla="*/ 648349 w 793"/>
              <a:gd name="T61" fmla="*/ 390584 h 540"/>
              <a:gd name="T62" fmla="*/ 728432 w 793"/>
              <a:gd name="T63" fmla="*/ 329421 h 540"/>
              <a:gd name="T64" fmla="*/ 761343 w 793"/>
              <a:gd name="T65" fmla="*/ 270404 h 540"/>
              <a:gd name="T66" fmla="*/ 785478 w 793"/>
              <a:gd name="T67" fmla="*/ 236067 h 540"/>
              <a:gd name="T68" fmla="*/ 817292 w 793"/>
              <a:gd name="T69" fmla="*/ 263966 h 540"/>
              <a:gd name="T70" fmla="*/ 868853 w 793"/>
              <a:gd name="T71" fmla="*/ 171685 h 54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93" h="540">
                <a:moveTo>
                  <a:pt x="784" y="151"/>
                </a:moveTo>
                <a:lnTo>
                  <a:pt x="768" y="148"/>
                </a:lnTo>
                <a:lnTo>
                  <a:pt x="742" y="148"/>
                </a:lnTo>
                <a:lnTo>
                  <a:pt x="705" y="136"/>
                </a:lnTo>
                <a:lnTo>
                  <a:pt x="694" y="115"/>
                </a:lnTo>
                <a:lnTo>
                  <a:pt x="681" y="133"/>
                </a:lnTo>
                <a:lnTo>
                  <a:pt x="664" y="120"/>
                </a:lnTo>
                <a:lnTo>
                  <a:pt x="625" y="163"/>
                </a:lnTo>
                <a:lnTo>
                  <a:pt x="618" y="176"/>
                </a:lnTo>
                <a:lnTo>
                  <a:pt x="600" y="178"/>
                </a:lnTo>
                <a:lnTo>
                  <a:pt x="576" y="151"/>
                </a:lnTo>
                <a:lnTo>
                  <a:pt x="554" y="144"/>
                </a:lnTo>
                <a:lnTo>
                  <a:pt x="529" y="94"/>
                </a:lnTo>
                <a:lnTo>
                  <a:pt x="511" y="108"/>
                </a:lnTo>
                <a:lnTo>
                  <a:pt x="517" y="148"/>
                </a:lnTo>
                <a:lnTo>
                  <a:pt x="504" y="156"/>
                </a:lnTo>
                <a:lnTo>
                  <a:pt x="472" y="122"/>
                </a:lnTo>
                <a:lnTo>
                  <a:pt x="460" y="108"/>
                </a:lnTo>
                <a:lnTo>
                  <a:pt x="435" y="108"/>
                </a:lnTo>
                <a:lnTo>
                  <a:pt x="423" y="70"/>
                </a:lnTo>
                <a:lnTo>
                  <a:pt x="388" y="51"/>
                </a:lnTo>
                <a:lnTo>
                  <a:pt x="342" y="70"/>
                </a:lnTo>
                <a:lnTo>
                  <a:pt x="325" y="66"/>
                </a:lnTo>
                <a:lnTo>
                  <a:pt x="301" y="39"/>
                </a:lnTo>
                <a:lnTo>
                  <a:pt x="262" y="61"/>
                </a:lnTo>
                <a:lnTo>
                  <a:pt x="241" y="61"/>
                </a:lnTo>
                <a:lnTo>
                  <a:pt x="216" y="70"/>
                </a:lnTo>
                <a:lnTo>
                  <a:pt x="180" y="45"/>
                </a:lnTo>
                <a:lnTo>
                  <a:pt x="154" y="0"/>
                </a:lnTo>
                <a:lnTo>
                  <a:pt x="98" y="9"/>
                </a:lnTo>
                <a:lnTo>
                  <a:pt x="75" y="37"/>
                </a:lnTo>
                <a:lnTo>
                  <a:pt x="73" y="66"/>
                </a:lnTo>
                <a:lnTo>
                  <a:pt x="7" y="48"/>
                </a:lnTo>
                <a:lnTo>
                  <a:pt x="0" y="70"/>
                </a:lnTo>
                <a:lnTo>
                  <a:pt x="4" y="82"/>
                </a:lnTo>
                <a:lnTo>
                  <a:pt x="39" y="108"/>
                </a:lnTo>
                <a:lnTo>
                  <a:pt x="39" y="144"/>
                </a:lnTo>
                <a:lnTo>
                  <a:pt x="44" y="176"/>
                </a:lnTo>
                <a:lnTo>
                  <a:pt x="64" y="206"/>
                </a:lnTo>
                <a:lnTo>
                  <a:pt x="66" y="231"/>
                </a:lnTo>
                <a:lnTo>
                  <a:pt x="80" y="241"/>
                </a:lnTo>
                <a:lnTo>
                  <a:pt x="130" y="195"/>
                </a:lnTo>
                <a:lnTo>
                  <a:pt x="180" y="259"/>
                </a:lnTo>
                <a:lnTo>
                  <a:pt x="180" y="296"/>
                </a:lnTo>
                <a:lnTo>
                  <a:pt x="208" y="312"/>
                </a:lnTo>
                <a:lnTo>
                  <a:pt x="208" y="298"/>
                </a:lnTo>
                <a:lnTo>
                  <a:pt x="253" y="312"/>
                </a:lnTo>
                <a:lnTo>
                  <a:pt x="283" y="344"/>
                </a:lnTo>
                <a:lnTo>
                  <a:pt x="295" y="330"/>
                </a:lnTo>
                <a:lnTo>
                  <a:pt x="301" y="320"/>
                </a:lnTo>
                <a:lnTo>
                  <a:pt x="368" y="415"/>
                </a:lnTo>
                <a:lnTo>
                  <a:pt x="375" y="452"/>
                </a:lnTo>
                <a:lnTo>
                  <a:pt x="414" y="495"/>
                </a:lnTo>
                <a:lnTo>
                  <a:pt x="418" y="539"/>
                </a:lnTo>
                <a:lnTo>
                  <a:pt x="452" y="517"/>
                </a:lnTo>
                <a:lnTo>
                  <a:pt x="483" y="426"/>
                </a:lnTo>
                <a:lnTo>
                  <a:pt x="499" y="420"/>
                </a:lnTo>
                <a:lnTo>
                  <a:pt x="534" y="440"/>
                </a:lnTo>
                <a:lnTo>
                  <a:pt x="591" y="433"/>
                </a:lnTo>
                <a:lnTo>
                  <a:pt x="609" y="415"/>
                </a:lnTo>
                <a:lnTo>
                  <a:pt x="583" y="375"/>
                </a:lnTo>
                <a:lnTo>
                  <a:pt x="591" y="364"/>
                </a:lnTo>
                <a:lnTo>
                  <a:pt x="642" y="346"/>
                </a:lnTo>
                <a:lnTo>
                  <a:pt x="664" y="307"/>
                </a:lnTo>
                <a:lnTo>
                  <a:pt x="691" y="294"/>
                </a:lnTo>
                <a:lnTo>
                  <a:pt x="694" y="252"/>
                </a:lnTo>
                <a:lnTo>
                  <a:pt x="700" y="225"/>
                </a:lnTo>
                <a:lnTo>
                  <a:pt x="716" y="220"/>
                </a:lnTo>
                <a:lnTo>
                  <a:pt x="729" y="235"/>
                </a:lnTo>
                <a:lnTo>
                  <a:pt x="745" y="246"/>
                </a:lnTo>
                <a:lnTo>
                  <a:pt x="782" y="199"/>
                </a:lnTo>
                <a:lnTo>
                  <a:pt x="792" y="160"/>
                </a:lnTo>
                <a:lnTo>
                  <a:pt x="784" y="151"/>
                </a:lnTo>
              </a:path>
            </a:pathLst>
          </a:custGeom>
          <a:solidFill>
            <a:sysClr val="window" lastClr="FFFFFF">
              <a:lumMod val="75000"/>
            </a:sysClr>
          </a:solidFill>
          <a:ln w="12700" cap="flat" cmpd="sng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9"/>
          <p:cNvSpPr/>
          <p:nvPr/>
        </p:nvSpPr>
        <p:spPr bwMode="auto">
          <a:xfrm>
            <a:off x="3059113" y="5011738"/>
            <a:ext cx="1057275" cy="1073150"/>
          </a:xfrm>
          <a:custGeom>
            <a:avLst/>
            <a:gdLst>
              <a:gd name="T0" fmla="*/ 826401 w 867"/>
              <a:gd name="T1" fmla="*/ 148579 h 900"/>
              <a:gd name="T2" fmla="*/ 759721 w 867"/>
              <a:gd name="T3" fmla="*/ 166751 h 900"/>
              <a:gd name="T4" fmla="*/ 733486 w 867"/>
              <a:gd name="T5" fmla="*/ 117581 h 900"/>
              <a:gd name="T6" fmla="*/ 719275 w 867"/>
              <a:gd name="T7" fmla="*/ 83376 h 900"/>
              <a:gd name="T8" fmla="*/ 673364 w 867"/>
              <a:gd name="T9" fmla="*/ 85513 h 900"/>
              <a:gd name="T10" fmla="*/ 646036 w 867"/>
              <a:gd name="T11" fmla="*/ 125063 h 900"/>
              <a:gd name="T12" fmla="*/ 646036 w 867"/>
              <a:gd name="T13" fmla="*/ 167820 h 900"/>
              <a:gd name="T14" fmla="*/ 590287 w 867"/>
              <a:gd name="T15" fmla="*/ 334571 h 900"/>
              <a:gd name="T16" fmla="*/ 543282 w 867"/>
              <a:gd name="T17" fmla="*/ 344191 h 900"/>
              <a:gd name="T18" fmla="*/ 454739 w 867"/>
              <a:gd name="T19" fmla="*/ 368776 h 900"/>
              <a:gd name="T20" fmla="*/ 323565 w 867"/>
              <a:gd name="T21" fmla="*/ 166751 h 900"/>
              <a:gd name="T22" fmla="*/ 278746 w 867"/>
              <a:gd name="T23" fmla="*/ 132546 h 900"/>
              <a:gd name="T24" fmla="*/ 267815 w 867"/>
              <a:gd name="T25" fmla="*/ 85513 h 900"/>
              <a:gd name="T26" fmla="*/ 205507 w 867"/>
              <a:gd name="T27" fmla="*/ 117581 h 900"/>
              <a:gd name="T28" fmla="*/ 178179 w 867"/>
              <a:gd name="T29" fmla="*/ 0 h 900"/>
              <a:gd name="T30" fmla="*/ 132268 w 867"/>
              <a:gd name="T31" fmla="*/ 47032 h 900"/>
              <a:gd name="T32" fmla="*/ 126802 w 867"/>
              <a:gd name="T33" fmla="*/ 119719 h 900"/>
              <a:gd name="T34" fmla="*/ 96195 w 867"/>
              <a:gd name="T35" fmla="*/ 106892 h 900"/>
              <a:gd name="T36" fmla="*/ 96195 w 867"/>
              <a:gd name="T37" fmla="*/ 194543 h 900"/>
              <a:gd name="T38" fmla="*/ 132268 w 867"/>
              <a:gd name="T39" fmla="*/ 205232 h 900"/>
              <a:gd name="T40" fmla="*/ 127895 w 867"/>
              <a:gd name="T41" fmla="*/ 392292 h 900"/>
              <a:gd name="T42" fmla="*/ 21862 w 867"/>
              <a:gd name="T43" fmla="*/ 515218 h 900"/>
              <a:gd name="T44" fmla="*/ 0 w 867"/>
              <a:gd name="T45" fmla="*/ 549423 h 900"/>
              <a:gd name="T46" fmla="*/ 2186 w 867"/>
              <a:gd name="T47" fmla="*/ 623178 h 900"/>
              <a:gd name="T48" fmla="*/ 62308 w 867"/>
              <a:gd name="T49" fmla="*/ 611420 h 900"/>
              <a:gd name="T50" fmla="*/ 126802 w 867"/>
              <a:gd name="T51" fmla="*/ 638143 h 900"/>
              <a:gd name="T52" fmla="*/ 145385 w 867"/>
              <a:gd name="T53" fmla="*/ 705485 h 900"/>
              <a:gd name="T54" fmla="*/ 195669 w 867"/>
              <a:gd name="T55" fmla="*/ 718312 h 900"/>
              <a:gd name="T56" fmla="*/ 193483 w 867"/>
              <a:gd name="T57" fmla="*/ 757862 h 900"/>
              <a:gd name="T58" fmla="*/ 174900 w 867"/>
              <a:gd name="T59" fmla="*/ 828410 h 900"/>
              <a:gd name="T60" fmla="*/ 213159 w 867"/>
              <a:gd name="T61" fmla="*/ 844444 h 900"/>
              <a:gd name="T62" fmla="*/ 251418 w 867"/>
              <a:gd name="T63" fmla="*/ 876512 h 900"/>
              <a:gd name="T64" fmla="*/ 324658 w 867"/>
              <a:gd name="T65" fmla="*/ 920337 h 900"/>
              <a:gd name="T66" fmla="*/ 394618 w 867"/>
              <a:gd name="T67" fmla="*/ 898959 h 900"/>
              <a:gd name="T68" fmla="*/ 402269 w 867"/>
              <a:gd name="T69" fmla="*/ 942785 h 900"/>
              <a:gd name="T70" fmla="*/ 447087 w 867"/>
              <a:gd name="T71" fmla="*/ 952405 h 900"/>
              <a:gd name="T72" fmla="*/ 467857 w 867"/>
              <a:gd name="T73" fmla="*/ 947060 h 900"/>
              <a:gd name="T74" fmla="*/ 448181 w 867"/>
              <a:gd name="T75" fmla="*/ 828410 h 900"/>
              <a:gd name="T76" fmla="*/ 508302 w 867"/>
              <a:gd name="T77" fmla="*/ 808101 h 900"/>
              <a:gd name="T78" fmla="*/ 543282 w 867"/>
              <a:gd name="T79" fmla="*/ 778171 h 900"/>
              <a:gd name="T80" fmla="*/ 631825 w 867"/>
              <a:gd name="T81" fmla="*/ 776034 h 900"/>
              <a:gd name="T82" fmla="*/ 673364 w 867"/>
              <a:gd name="T83" fmla="*/ 770689 h 900"/>
              <a:gd name="T84" fmla="*/ 707251 w 867"/>
              <a:gd name="T85" fmla="*/ 796343 h 900"/>
              <a:gd name="T86" fmla="*/ 738951 w 867"/>
              <a:gd name="T87" fmla="*/ 763207 h 900"/>
              <a:gd name="T88" fmla="*/ 779397 w 867"/>
              <a:gd name="T89" fmla="*/ 765344 h 900"/>
              <a:gd name="T90" fmla="*/ 832960 w 867"/>
              <a:gd name="T91" fmla="*/ 705485 h 900"/>
              <a:gd name="T92" fmla="*/ 884337 w 867"/>
              <a:gd name="T93" fmla="*/ 718312 h 900"/>
              <a:gd name="T94" fmla="*/ 924782 w 867"/>
              <a:gd name="T95" fmla="*/ 679831 h 900"/>
              <a:gd name="T96" fmla="*/ 946645 w 867"/>
              <a:gd name="T97" fmla="*/ 636005 h 900"/>
              <a:gd name="T98" fmla="*/ 842798 w 867"/>
              <a:gd name="T99" fmla="*/ 599662 h 900"/>
              <a:gd name="T100" fmla="*/ 802353 w 867"/>
              <a:gd name="T101" fmla="*/ 575077 h 900"/>
              <a:gd name="T102" fmla="*/ 758628 w 867"/>
              <a:gd name="T103" fmla="*/ 547285 h 900"/>
              <a:gd name="T104" fmla="*/ 771745 w 867"/>
              <a:gd name="T105" fmla="*/ 468186 h 900"/>
              <a:gd name="T106" fmla="*/ 759721 w 867"/>
              <a:gd name="T107" fmla="*/ 322813 h 900"/>
              <a:gd name="T108" fmla="*/ 686482 w 867"/>
              <a:gd name="T109" fmla="*/ 327089 h 900"/>
              <a:gd name="T110" fmla="*/ 673364 w 867"/>
              <a:gd name="T111" fmla="*/ 275781 h 900"/>
              <a:gd name="T112" fmla="*/ 688668 w 867"/>
              <a:gd name="T113" fmla="*/ 224473 h 900"/>
              <a:gd name="T114" fmla="*/ 733486 w 867"/>
              <a:gd name="T115" fmla="*/ 221266 h 900"/>
              <a:gd name="T116" fmla="*/ 822029 w 867"/>
              <a:gd name="T117" fmla="*/ 221266 h 9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67" h="900">
                <a:moveTo>
                  <a:pt x="762" y="165"/>
                </a:moveTo>
                <a:lnTo>
                  <a:pt x="756" y="139"/>
                </a:lnTo>
                <a:lnTo>
                  <a:pt x="734" y="133"/>
                </a:lnTo>
                <a:lnTo>
                  <a:pt x="695" y="156"/>
                </a:lnTo>
                <a:lnTo>
                  <a:pt x="671" y="142"/>
                </a:lnTo>
                <a:lnTo>
                  <a:pt x="671" y="110"/>
                </a:lnTo>
                <a:lnTo>
                  <a:pt x="658" y="96"/>
                </a:lnTo>
                <a:lnTo>
                  <a:pt x="658" y="78"/>
                </a:lnTo>
                <a:lnTo>
                  <a:pt x="623" y="72"/>
                </a:lnTo>
                <a:lnTo>
                  <a:pt x="616" y="80"/>
                </a:lnTo>
                <a:lnTo>
                  <a:pt x="621" y="105"/>
                </a:lnTo>
                <a:lnTo>
                  <a:pt x="591" y="117"/>
                </a:lnTo>
                <a:lnTo>
                  <a:pt x="585" y="134"/>
                </a:lnTo>
                <a:lnTo>
                  <a:pt x="591" y="157"/>
                </a:lnTo>
                <a:lnTo>
                  <a:pt x="528" y="229"/>
                </a:lnTo>
                <a:lnTo>
                  <a:pt x="540" y="313"/>
                </a:lnTo>
                <a:lnTo>
                  <a:pt x="510" y="337"/>
                </a:lnTo>
                <a:lnTo>
                  <a:pt x="497" y="322"/>
                </a:lnTo>
                <a:lnTo>
                  <a:pt x="437" y="357"/>
                </a:lnTo>
                <a:lnTo>
                  <a:pt x="416" y="345"/>
                </a:lnTo>
                <a:lnTo>
                  <a:pt x="329" y="180"/>
                </a:lnTo>
                <a:lnTo>
                  <a:pt x="296" y="156"/>
                </a:lnTo>
                <a:lnTo>
                  <a:pt x="268" y="147"/>
                </a:lnTo>
                <a:lnTo>
                  <a:pt x="255" y="124"/>
                </a:lnTo>
                <a:lnTo>
                  <a:pt x="271" y="100"/>
                </a:lnTo>
                <a:lnTo>
                  <a:pt x="245" y="80"/>
                </a:lnTo>
                <a:lnTo>
                  <a:pt x="217" y="105"/>
                </a:lnTo>
                <a:lnTo>
                  <a:pt x="188" y="110"/>
                </a:lnTo>
                <a:lnTo>
                  <a:pt x="167" y="22"/>
                </a:lnTo>
                <a:lnTo>
                  <a:pt x="163" y="0"/>
                </a:lnTo>
                <a:lnTo>
                  <a:pt x="133" y="37"/>
                </a:lnTo>
                <a:lnTo>
                  <a:pt x="121" y="44"/>
                </a:lnTo>
                <a:lnTo>
                  <a:pt x="122" y="100"/>
                </a:lnTo>
                <a:lnTo>
                  <a:pt x="116" y="112"/>
                </a:lnTo>
                <a:lnTo>
                  <a:pt x="100" y="112"/>
                </a:lnTo>
                <a:lnTo>
                  <a:pt x="88" y="100"/>
                </a:lnTo>
                <a:lnTo>
                  <a:pt x="73" y="117"/>
                </a:lnTo>
                <a:lnTo>
                  <a:pt x="88" y="182"/>
                </a:lnTo>
                <a:lnTo>
                  <a:pt x="105" y="182"/>
                </a:lnTo>
                <a:lnTo>
                  <a:pt x="121" y="192"/>
                </a:lnTo>
                <a:lnTo>
                  <a:pt x="125" y="231"/>
                </a:lnTo>
                <a:lnTo>
                  <a:pt x="117" y="367"/>
                </a:lnTo>
                <a:lnTo>
                  <a:pt x="25" y="451"/>
                </a:lnTo>
                <a:lnTo>
                  <a:pt x="20" y="482"/>
                </a:lnTo>
                <a:lnTo>
                  <a:pt x="2" y="496"/>
                </a:lnTo>
                <a:lnTo>
                  <a:pt x="0" y="514"/>
                </a:lnTo>
                <a:lnTo>
                  <a:pt x="15" y="553"/>
                </a:lnTo>
                <a:lnTo>
                  <a:pt x="2" y="583"/>
                </a:lnTo>
                <a:lnTo>
                  <a:pt x="10" y="585"/>
                </a:lnTo>
                <a:lnTo>
                  <a:pt x="57" y="572"/>
                </a:lnTo>
                <a:lnTo>
                  <a:pt x="122" y="571"/>
                </a:lnTo>
                <a:lnTo>
                  <a:pt x="116" y="597"/>
                </a:lnTo>
                <a:lnTo>
                  <a:pt x="127" y="622"/>
                </a:lnTo>
                <a:lnTo>
                  <a:pt x="133" y="660"/>
                </a:lnTo>
                <a:lnTo>
                  <a:pt x="140" y="672"/>
                </a:lnTo>
                <a:lnTo>
                  <a:pt x="179" y="672"/>
                </a:lnTo>
                <a:lnTo>
                  <a:pt x="197" y="684"/>
                </a:lnTo>
                <a:lnTo>
                  <a:pt x="177" y="709"/>
                </a:lnTo>
                <a:lnTo>
                  <a:pt x="175" y="740"/>
                </a:lnTo>
                <a:lnTo>
                  <a:pt x="160" y="775"/>
                </a:lnTo>
                <a:lnTo>
                  <a:pt x="170" y="788"/>
                </a:lnTo>
                <a:lnTo>
                  <a:pt x="195" y="790"/>
                </a:lnTo>
                <a:lnTo>
                  <a:pt x="236" y="806"/>
                </a:lnTo>
                <a:lnTo>
                  <a:pt x="230" y="820"/>
                </a:lnTo>
                <a:lnTo>
                  <a:pt x="257" y="861"/>
                </a:lnTo>
                <a:lnTo>
                  <a:pt x="297" y="861"/>
                </a:lnTo>
                <a:lnTo>
                  <a:pt x="347" y="831"/>
                </a:lnTo>
                <a:lnTo>
                  <a:pt x="361" y="841"/>
                </a:lnTo>
                <a:lnTo>
                  <a:pt x="361" y="856"/>
                </a:lnTo>
                <a:lnTo>
                  <a:pt x="368" y="882"/>
                </a:lnTo>
                <a:lnTo>
                  <a:pt x="381" y="894"/>
                </a:lnTo>
                <a:lnTo>
                  <a:pt x="409" y="891"/>
                </a:lnTo>
                <a:lnTo>
                  <a:pt x="418" y="899"/>
                </a:lnTo>
                <a:lnTo>
                  <a:pt x="428" y="886"/>
                </a:lnTo>
                <a:lnTo>
                  <a:pt x="428" y="848"/>
                </a:lnTo>
                <a:lnTo>
                  <a:pt x="410" y="775"/>
                </a:lnTo>
                <a:lnTo>
                  <a:pt x="423" y="756"/>
                </a:lnTo>
                <a:lnTo>
                  <a:pt x="465" y="756"/>
                </a:lnTo>
                <a:lnTo>
                  <a:pt x="474" y="756"/>
                </a:lnTo>
                <a:lnTo>
                  <a:pt x="497" y="728"/>
                </a:lnTo>
                <a:lnTo>
                  <a:pt x="555" y="745"/>
                </a:lnTo>
                <a:lnTo>
                  <a:pt x="578" y="726"/>
                </a:lnTo>
                <a:lnTo>
                  <a:pt x="591" y="738"/>
                </a:lnTo>
                <a:lnTo>
                  <a:pt x="616" y="721"/>
                </a:lnTo>
                <a:lnTo>
                  <a:pt x="640" y="745"/>
                </a:lnTo>
                <a:lnTo>
                  <a:pt x="647" y="745"/>
                </a:lnTo>
                <a:lnTo>
                  <a:pt x="656" y="733"/>
                </a:lnTo>
                <a:lnTo>
                  <a:pt x="676" y="714"/>
                </a:lnTo>
                <a:lnTo>
                  <a:pt x="683" y="721"/>
                </a:lnTo>
                <a:lnTo>
                  <a:pt x="713" y="716"/>
                </a:lnTo>
                <a:lnTo>
                  <a:pt x="738" y="693"/>
                </a:lnTo>
                <a:lnTo>
                  <a:pt x="762" y="660"/>
                </a:lnTo>
                <a:lnTo>
                  <a:pt x="792" y="655"/>
                </a:lnTo>
                <a:lnTo>
                  <a:pt x="809" y="672"/>
                </a:lnTo>
                <a:lnTo>
                  <a:pt x="821" y="637"/>
                </a:lnTo>
                <a:lnTo>
                  <a:pt x="846" y="636"/>
                </a:lnTo>
                <a:lnTo>
                  <a:pt x="856" y="627"/>
                </a:lnTo>
                <a:lnTo>
                  <a:pt x="866" y="595"/>
                </a:lnTo>
                <a:lnTo>
                  <a:pt x="854" y="578"/>
                </a:lnTo>
                <a:lnTo>
                  <a:pt x="771" y="561"/>
                </a:lnTo>
                <a:lnTo>
                  <a:pt x="756" y="538"/>
                </a:lnTo>
                <a:lnTo>
                  <a:pt x="734" y="538"/>
                </a:lnTo>
                <a:lnTo>
                  <a:pt x="708" y="538"/>
                </a:lnTo>
                <a:lnTo>
                  <a:pt x="694" y="512"/>
                </a:lnTo>
                <a:lnTo>
                  <a:pt x="694" y="496"/>
                </a:lnTo>
                <a:lnTo>
                  <a:pt x="706" y="438"/>
                </a:lnTo>
                <a:lnTo>
                  <a:pt x="671" y="405"/>
                </a:lnTo>
                <a:lnTo>
                  <a:pt x="695" y="302"/>
                </a:lnTo>
                <a:lnTo>
                  <a:pt x="681" y="288"/>
                </a:lnTo>
                <a:lnTo>
                  <a:pt x="628" y="306"/>
                </a:lnTo>
                <a:lnTo>
                  <a:pt x="616" y="283"/>
                </a:lnTo>
                <a:lnTo>
                  <a:pt x="616" y="258"/>
                </a:lnTo>
                <a:lnTo>
                  <a:pt x="603" y="246"/>
                </a:lnTo>
                <a:lnTo>
                  <a:pt x="630" y="210"/>
                </a:lnTo>
                <a:lnTo>
                  <a:pt x="658" y="219"/>
                </a:lnTo>
                <a:lnTo>
                  <a:pt x="671" y="207"/>
                </a:lnTo>
                <a:lnTo>
                  <a:pt x="725" y="214"/>
                </a:lnTo>
                <a:lnTo>
                  <a:pt x="752" y="207"/>
                </a:lnTo>
                <a:lnTo>
                  <a:pt x="762" y="165"/>
                </a:lnTo>
              </a:path>
            </a:pathLst>
          </a:custGeom>
          <a:solidFill>
            <a:sysClr val="window" lastClr="FFFFFF">
              <a:lumMod val="75000"/>
            </a:sysClr>
          </a:solidFill>
          <a:ln w="12700" cap="flat" cmpd="sng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10"/>
          <p:cNvSpPr/>
          <p:nvPr/>
        </p:nvSpPr>
        <p:spPr bwMode="auto">
          <a:xfrm>
            <a:off x="4991100" y="4787900"/>
            <a:ext cx="550863" cy="752475"/>
          </a:xfrm>
          <a:custGeom>
            <a:avLst/>
            <a:gdLst>
              <a:gd name="T0" fmla="*/ 9896 w 449"/>
              <a:gd name="T1" fmla="*/ 147441 h 630"/>
              <a:gd name="T2" fmla="*/ 41784 w 449"/>
              <a:gd name="T3" fmla="*/ 207272 h 630"/>
              <a:gd name="T4" fmla="*/ 43983 w 449"/>
              <a:gd name="T5" fmla="*/ 238256 h 630"/>
              <a:gd name="T6" fmla="*/ 29689 w 449"/>
              <a:gd name="T7" fmla="*/ 270308 h 630"/>
              <a:gd name="T8" fmla="*/ 4398 w 449"/>
              <a:gd name="T9" fmla="*/ 288471 h 630"/>
              <a:gd name="T10" fmla="*/ 0 w 449"/>
              <a:gd name="T11" fmla="*/ 344029 h 630"/>
              <a:gd name="T12" fmla="*/ 7697 w 449"/>
              <a:gd name="T13" fmla="*/ 353645 h 630"/>
              <a:gd name="T14" fmla="*/ 20892 w 449"/>
              <a:gd name="T15" fmla="*/ 348303 h 630"/>
              <a:gd name="T16" fmla="*/ 29689 w 449"/>
              <a:gd name="T17" fmla="*/ 353645 h 630"/>
              <a:gd name="T18" fmla="*/ 29689 w 449"/>
              <a:gd name="T19" fmla="*/ 391039 h 630"/>
              <a:gd name="T20" fmla="*/ 43983 w 449"/>
              <a:gd name="T21" fmla="*/ 432707 h 630"/>
              <a:gd name="T22" fmla="*/ 63776 w 449"/>
              <a:gd name="T23" fmla="*/ 440186 h 630"/>
              <a:gd name="T24" fmla="*/ 67074 w 449"/>
              <a:gd name="T25" fmla="*/ 503222 h 630"/>
              <a:gd name="T26" fmla="*/ 54979 w 449"/>
              <a:gd name="T27" fmla="*/ 544890 h 630"/>
              <a:gd name="T28" fmla="*/ 67074 w 449"/>
              <a:gd name="T29" fmla="*/ 564122 h 630"/>
              <a:gd name="T30" fmla="*/ 89066 w 449"/>
              <a:gd name="T31" fmla="*/ 584422 h 630"/>
              <a:gd name="T32" fmla="*/ 138547 w 449"/>
              <a:gd name="T33" fmla="*/ 571601 h 630"/>
              <a:gd name="T34" fmla="*/ 149543 w 449"/>
              <a:gd name="T35" fmla="*/ 590832 h 630"/>
              <a:gd name="T36" fmla="*/ 131950 w 449"/>
              <a:gd name="T37" fmla="*/ 611132 h 630"/>
              <a:gd name="T38" fmla="*/ 106659 w 449"/>
              <a:gd name="T39" fmla="*/ 649595 h 630"/>
              <a:gd name="T40" fmla="*/ 106659 w 449"/>
              <a:gd name="T41" fmla="*/ 660279 h 630"/>
              <a:gd name="T42" fmla="*/ 123153 w 449"/>
              <a:gd name="T43" fmla="*/ 672032 h 630"/>
              <a:gd name="T44" fmla="*/ 229812 w 449"/>
              <a:gd name="T45" fmla="*/ 628227 h 630"/>
              <a:gd name="T46" fmla="*/ 268298 w 449"/>
              <a:gd name="T47" fmla="*/ 649595 h 630"/>
              <a:gd name="T48" fmla="*/ 278194 w 449"/>
              <a:gd name="T49" fmla="*/ 638911 h 630"/>
              <a:gd name="T50" fmla="*/ 268298 w 449"/>
              <a:gd name="T51" fmla="*/ 615406 h 630"/>
              <a:gd name="T52" fmla="*/ 270497 w 449"/>
              <a:gd name="T53" fmla="*/ 600448 h 630"/>
              <a:gd name="T54" fmla="*/ 286991 w 449"/>
              <a:gd name="T55" fmla="*/ 504291 h 630"/>
              <a:gd name="T56" fmla="*/ 302385 w 449"/>
              <a:gd name="T57" fmla="*/ 482923 h 630"/>
              <a:gd name="T58" fmla="*/ 310082 w 449"/>
              <a:gd name="T59" fmla="*/ 456212 h 630"/>
              <a:gd name="T60" fmla="*/ 328775 w 449"/>
              <a:gd name="T61" fmla="*/ 416681 h 630"/>
              <a:gd name="T62" fmla="*/ 317779 w 449"/>
              <a:gd name="T63" fmla="*/ 400655 h 630"/>
              <a:gd name="T64" fmla="*/ 321078 w 449"/>
              <a:gd name="T65" fmla="*/ 367534 h 630"/>
              <a:gd name="T66" fmla="*/ 367260 w 449"/>
              <a:gd name="T67" fmla="*/ 316250 h 630"/>
              <a:gd name="T68" fmla="*/ 366161 w 449"/>
              <a:gd name="T69" fmla="*/ 282061 h 630"/>
              <a:gd name="T70" fmla="*/ 393650 w 449"/>
              <a:gd name="T71" fmla="*/ 232914 h 630"/>
              <a:gd name="T72" fmla="*/ 423339 w 449"/>
              <a:gd name="T73" fmla="*/ 241461 h 630"/>
              <a:gd name="T74" fmla="*/ 481617 w 449"/>
              <a:gd name="T75" fmla="*/ 198725 h 630"/>
              <a:gd name="T76" fmla="*/ 492612 w 449"/>
              <a:gd name="T77" fmla="*/ 177357 h 630"/>
              <a:gd name="T78" fmla="*/ 455227 w 449"/>
              <a:gd name="T79" fmla="*/ 110047 h 630"/>
              <a:gd name="T80" fmla="*/ 431036 w 449"/>
              <a:gd name="T81" fmla="*/ 74789 h 630"/>
              <a:gd name="T82" fmla="*/ 448629 w 449"/>
              <a:gd name="T83" fmla="*/ 59831 h 630"/>
              <a:gd name="T84" fmla="*/ 426638 w 449"/>
              <a:gd name="T85" fmla="*/ 39531 h 630"/>
              <a:gd name="T86" fmla="*/ 369459 w 449"/>
              <a:gd name="T87" fmla="*/ 39531 h 630"/>
              <a:gd name="T88" fmla="*/ 346368 w 449"/>
              <a:gd name="T89" fmla="*/ 12821 h 630"/>
              <a:gd name="T90" fmla="*/ 300186 w 449"/>
              <a:gd name="T91" fmla="*/ 57694 h 630"/>
              <a:gd name="T92" fmla="*/ 283692 w 449"/>
              <a:gd name="T93" fmla="*/ 49147 h 630"/>
              <a:gd name="T94" fmla="*/ 302385 w 449"/>
              <a:gd name="T95" fmla="*/ 14958 h 630"/>
              <a:gd name="T96" fmla="*/ 300186 w 449"/>
              <a:gd name="T97" fmla="*/ 4274 h 630"/>
              <a:gd name="T98" fmla="*/ 283692 w 449"/>
              <a:gd name="T99" fmla="*/ 0 h 630"/>
              <a:gd name="T100" fmla="*/ 229812 w 449"/>
              <a:gd name="T101" fmla="*/ 28847 h 630"/>
              <a:gd name="T102" fmla="*/ 188028 w 449"/>
              <a:gd name="T103" fmla="*/ 41668 h 630"/>
              <a:gd name="T104" fmla="*/ 151742 w 449"/>
              <a:gd name="T105" fmla="*/ 39531 h 630"/>
              <a:gd name="T106" fmla="*/ 76971 w 449"/>
              <a:gd name="T107" fmla="*/ 106841 h 630"/>
              <a:gd name="T108" fmla="*/ 37386 w 449"/>
              <a:gd name="T109" fmla="*/ 119662 h 630"/>
              <a:gd name="T110" fmla="*/ 9896 w 449"/>
              <a:gd name="T111" fmla="*/ 147441 h 63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49" h="630">
                <a:moveTo>
                  <a:pt x="9" y="138"/>
                </a:moveTo>
                <a:lnTo>
                  <a:pt x="38" y="194"/>
                </a:lnTo>
                <a:lnTo>
                  <a:pt x="40" y="223"/>
                </a:lnTo>
                <a:lnTo>
                  <a:pt x="27" y="253"/>
                </a:lnTo>
                <a:lnTo>
                  <a:pt x="4" y="270"/>
                </a:lnTo>
                <a:lnTo>
                  <a:pt x="0" y="322"/>
                </a:lnTo>
                <a:lnTo>
                  <a:pt x="7" y="331"/>
                </a:lnTo>
                <a:lnTo>
                  <a:pt x="19" y="326"/>
                </a:lnTo>
                <a:lnTo>
                  <a:pt x="27" y="331"/>
                </a:lnTo>
                <a:lnTo>
                  <a:pt x="27" y="366"/>
                </a:lnTo>
                <a:lnTo>
                  <a:pt x="40" y="405"/>
                </a:lnTo>
                <a:lnTo>
                  <a:pt x="58" y="412"/>
                </a:lnTo>
                <a:lnTo>
                  <a:pt x="61" y="471"/>
                </a:lnTo>
                <a:lnTo>
                  <a:pt x="50" y="510"/>
                </a:lnTo>
                <a:lnTo>
                  <a:pt x="61" y="528"/>
                </a:lnTo>
                <a:lnTo>
                  <a:pt x="81" y="547"/>
                </a:lnTo>
                <a:lnTo>
                  <a:pt x="126" y="535"/>
                </a:lnTo>
                <a:lnTo>
                  <a:pt x="136" y="553"/>
                </a:lnTo>
                <a:lnTo>
                  <a:pt x="120" y="572"/>
                </a:lnTo>
                <a:lnTo>
                  <a:pt x="97" y="608"/>
                </a:lnTo>
                <a:lnTo>
                  <a:pt x="97" y="618"/>
                </a:lnTo>
                <a:lnTo>
                  <a:pt x="112" y="629"/>
                </a:lnTo>
                <a:lnTo>
                  <a:pt x="209" y="588"/>
                </a:lnTo>
                <a:lnTo>
                  <a:pt x="244" y="608"/>
                </a:lnTo>
                <a:lnTo>
                  <a:pt x="253" y="598"/>
                </a:lnTo>
                <a:lnTo>
                  <a:pt x="244" y="576"/>
                </a:lnTo>
                <a:lnTo>
                  <a:pt x="246" y="562"/>
                </a:lnTo>
                <a:lnTo>
                  <a:pt x="261" y="472"/>
                </a:lnTo>
                <a:lnTo>
                  <a:pt x="275" y="452"/>
                </a:lnTo>
                <a:lnTo>
                  <a:pt x="282" y="427"/>
                </a:lnTo>
                <a:lnTo>
                  <a:pt x="299" y="390"/>
                </a:lnTo>
                <a:lnTo>
                  <a:pt x="289" y="375"/>
                </a:lnTo>
                <a:lnTo>
                  <a:pt x="292" y="344"/>
                </a:lnTo>
                <a:lnTo>
                  <a:pt x="334" y="296"/>
                </a:lnTo>
                <a:lnTo>
                  <a:pt x="333" y="264"/>
                </a:lnTo>
                <a:lnTo>
                  <a:pt x="358" y="218"/>
                </a:lnTo>
                <a:lnTo>
                  <a:pt x="385" y="226"/>
                </a:lnTo>
                <a:lnTo>
                  <a:pt x="438" y="186"/>
                </a:lnTo>
                <a:lnTo>
                  <a:pt x="448" y="166"/>
                </a:lnTo>
                <a:lnTo>
                  <a:pt x="414" y="103"/>
                </a:lnTo>
                <a:lnTo>
                  <a:pt x="392" y="70"/>
                </a:lnTo>
                <a:lnTo>
                  <a:pt x="408" y="56"/>
                </a:lnTo>
                <a:lnTo>
                  <a:pt x="388" y="37"/>
                </a:lnTo>
                <a:lnTo>
                  <a:pt x="336" y="37"/>
                </a:lnTo>
                <a:lnTo>
                  <a:pt x="315" y="12"/>
                </a:lnTo>
                <a:lnTo>
                  <a:pt x="273" y="54"/>
                </a:lnTo>
                <a:lnTo>
                  <a:pt x="258" y="46"/>
                </a:lnTo>
                <a:lnTo>
                  <a:pt x="275" y="14"/>
                </a:lnTo>
                <a:lnTo>
                  <a:pt x="273" y="4"/>
                </a:lnTo>
                <a:lnTo>
                  <a:pt x="258" y="0"/>
                </a:lnTo>
                <a:lnTo>
                  <a:pt x="209" y="27"/>
                </a:lnTo>
                <a:lnTo>
                  <a:pt x="171" y="39"/>
                </a:lnTo>
                <a:lnTo>
                  <a:pt x="138" y="37"/>
                </a:lnTo>
                <a:lnTo>
                  <a:pt x="70" y="100"/>
                </a:lnTo>
                <a:lnTo>
                  <a:pt x="34" y="112"/>
                </a:lnTo>
                <a:lnTo>
                  <a:pt x="9" y="138"/>
                </a:lnTo>
              </a:path>
            </a:pathLst>
          </a:custGeom>
          <a:solidFill>
            <a:sysClr val="window" lastClr="FFFFFF">
              <a:lumMod val="75000"/>
            </a:sysClr>
          </a:solidFill>
          <a:ln w="12700" cap="flat" cmpd="sng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11"/>
          <p:cNvSpPr/>
          <p:nvPr/>
        </p:nvSpPr>
        <p:spPr bwMode="auto">
          <a:xfrm>
            <a:off x="3795713" y="5008563"/>
            <a:ext cx="733425" cy="603250"/>
          </a:xfrm>
          <a:custGeom>
            <a:avLst/>
            <a:gdLst>
              <a:gd name="T0" fmla="*/ 178546 w 600"/>
              <a:gd name="T1" fmla="*/ 180802 h 506"/>
              <a:gd name="T2" fmla="*/ 166497 w 600"/>
              <a:gd name="T3" fmla="*/ 224666 h 506"/>
              <a:gd name="T4" fmla="*/ 138017 w 600"/>
              <a:gd name="T5" fmla="*/ 232154 h 506"/>
              <a:gd name="T6" fmla="*/ 76676 w 600"/>
              <a:gd name="T7" fmla="*/ 224666 h 506"/>
              <a:gd name="T8" fmla="*/ 62436 w 600"/>
              <a:gd name="T9" fmla="*/ 237504 h 506"/>
              <a:gd name="T10" fmla="*/ 30671 w 600"/>
              <a:gd name="T11" fmla="*/ 226805 h 506"/>
              <a:gd name="T12" fmla="*/ 0 w 600"/>
              <a:gd name="T13" fmla="*/ 266389 h 506"/>
              <a:gd name="T14" fmla="*/ 14240 w 600"/>
              <a:gd name="T15" fmla="*/ 279227 h 506"/>
              <a:gd name="T16" fmla="*/ 14240 w 600"/>
              <a:gd name="T17" fmla="*/ 305973 h 506"/>
              <a:gd name="T18" fmla="*/ 28480 w 600"/>
              <a:gd name="T19" fmla="*/ 329509 h 506"/>
              <a:gd name="T20" fmla="*/ 87630 w 600"/>
              <a:gd name="T21" fmla="*/ 311322 h 506"/>
              <a:gd name="T22" fmla="*/ 104061 w 600"/>
              <a:gd name="T23" fmla="*/ 325230 h 506"/>
              <a:gd name="T24" fmla="*/ 76676 w 600"/>
              <a:gd name="T25" fmla="*/ 435423 h 506"/>
              <a:gd name="T26" fmla="*/ 116110 w 600"/>
              <a:gd name="T27" fmla="*/ 469658 h 506"/>
              <a:gd name="T28" fmla="*/ 102965 w 600"/>
              <a:gd name="T29" fmla="*/ 530639 h 506"/>
              <a:gd name="T30" fmla="*/ 142399 w 600"/>
              <a:gd name="T31" fmla="*/ 534918 h 506"/>
              <a:gd name="T32" fmla="*/ 178546 w 600"/>
              <a:gd name="T33" fmla="*/ 499613 h 506"/>
              <a:gd name="T34" fmla="*/ 193881 w 600"/>
              <a:gd name="T35" fmla="*/ 509242 h 506"/>
              <a:gd name="T36" fmla="*/ 269462 w 600"/>
              <a:gd name="T37" fmla="*/ 540267 h 506"/>
              <a:gd name="T38" fmla="*/ 281511 w 600"/>
              <a:gd name="T39" fmla="*/ 530639 h 506"/>
              <a:gd name="T40" fmla="*/ 284798 w 600"/>
              <a:gd name="T41" fmla="*/ 509242 h 506"/>
              <a:gd name="T42" fmla="*/ 300133 w 600"/>
              <a:gd name="T43" fmla="*/ 495334 h 506"/>
              <a:gd name="T44" fmla="*/ 407480 w 600"/>
              <a:gd name="T45" fmla="*/ 430074 h 506"/>
              <a:gd name="T46" fmla="*/ 422815 w 600"/>
              <a:gd name="T47" fmla="*/ 451471 h 506"/>
              <a:gd name="T48" fmla="*/ 490728 w 600"/>
              <a:gd name="T49" fmla="*/ 469658 h 506"/>
              <a:gd name="T50" fmla="*/ 523589 w 600"/>
              <a:gd name="T51" fmla="*/ 424725 h 506"/>
              <a:gd name="T52" fmla="*/ 540020 w 600"/>
              <a:gd name="T53" fmla="*/ 435423 h 506"/>
              <a:gd name="T54" fmla="*/ 566309 w 600"/>
              <a:gd name="T55" fmla="*/ 435423 h 506"/>
              <a:gd name="T56" fmla="*/ 566309 w 600"/>
              <a:gd name="T57" fmla="*/ 422585 h 506"/>
              <a:gd name="T58" fmla="*/ 600266 w 600"/>
              <a:gd name="T59" fmla="*/ 411887 h 506"/>
              <a:gd name="T60" fmla="*/ 600266 w 600"/>
              <a:gd name="T61" fmla="*/ 403328 h 506"/>
              <a:gd name="T62" fmla="*/ 612315 w 600"/>
              <a:gd name="T63" fmla="*/ 389420 h 506"/>
              <a:gd name="T64" fmla="*/ 619982 w 600"/>
              <a:gd name="T65" fmla="*/ 391560 h 506"/>
              <a:gd name="T66" fmla="*/ 656130 w 600"/>
              <a:gd name="T67" fmla="*/ 360535 h 506"/>
              <a:gd name="T68" fmla="*/ 625459 w 600"/>
              <a:gd name="T69" fmla="*/ 313462 h 506"/>
              <a:gd name="T70" fmla="*/ 640794 w 600"/>
              <a:gd name="T71" fmla="*/ 248202 h 506"/>
              <a:gd name="T72" fmla="*/ 624364 w 600"/>
              <a:gd name="T73" fmla="*/ 226805 h 506"/>
              <a:gd name="T74" fmla="*/ 573977 w 600"/>
              <a:gd name="T75" fmla="*/ 239643 h 506"/>
              <a:gd name="T76" fmla="*/ 568500 w 600"/>
              <a:gd name="T77" fmla="*/ 232154 h 506"/>
              <a:gd name="T78" fmla="*/ 624364 w 600"/>
              <a:gd name="T79" fmla="*/ 175453 h 506"/>
              <a:gd name="T80" fmla="*/ 600266 w 600"/>
              <a:gd name="T81" fmla="*/ 83447 h 506"/>
              <a:gd name="T82" fmla="*/ 563023 w 600"/>
              <a:gd name="T83" fmla="*/ 110193 h 506"/>
              <a:gd name="T84" fmla="*/ 529066 w 600"/>
              <a:gd name="T85" fmla="*/ 79168 h 506"/>
              <a:gd name="T86" fmla="*/ 499491 w 600"/>
              <a:gd name="T87" fmla="*/ 40654 h 506"/>
              <a:gd name="T88" fmla="*/ 495110 w 600"/>
              <a:gd name="T89" fmla="*/ 16048 h 506"/>
              <a:gd name="T90" fmla="*/ 477584 w 600"/>
              <a:gd name="T91" fmla="*/ 10698 h 506"/>
              <a:gd name="T92" fmla="*/ 449104 w 600"/>
              <a:gd name="T93" fmla="*/ 18187 h 506"/>
              <a:gd name="T94" fmla="*/ 407480 w 600"/>
              <a:gd name="T95" fmla="*/ 0 h 506"/>
              <a:gd name="T96" fmla="*/ 387763 w 600"/>
              <a:gd name="T97" fmla="*/ 43863 h 506"/>
              <a:gd name="T98" fmla="*/ 352711 w 600"/>
              <a:gd name="T99" fmla="*/ 47073 h 506"/>
              <a:gd name="T100" fmla="*/ 326422 w 600"/>
              <a:gd name="T101" fmla="*/ 83447 h 506"/>
              <a:gd name="T102" fmla="*/ 309991 w 600"/>
              <a:gd name="T103" fmla="*/ 75958 h 506"/>
              <a:gd name="T104" fmla="*/ 284798 w 600"/>
              <a:gd name="T105" fmla="*/ 83447 h 506"/>
              <a:gd name="T106" fmla="*/ 246459 w 600"/>
              <a:gd name="T107" fmla="*/ 62050 h 506"/>
              <a:gd name="T108" fmla="*/ 215789 w 600"/>
              <a:gd name="T109" fmla="*/ 96285 h 506"/>
              <a:gd name="T110" fmla="*/ 215789 w 600"/>
              <a:gd name="T111" fmla="*/ 113403 h 506"/>
              <a:gd name="T112" fmla="*/ 276035 w 600"/>
              <a:gd name="T113" fmla="*/ 142288 h 506"/>
              <a:gd name="T114" fmla="*/ 290274 w 600"/>
              <a:gd name="T115" fmla="*/ 166894 h 506"/>
              <a:gd name="T116" fmla="*/ 246459 w 600"/>
              <a:gd name="T117" fmla="*/ 181872 h 506"/>
              <a:gd name="T118" fmla="*/ 178546 w 600"/>
              <a:gd name="T119" fmla="*/ 180802 h 50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00" h="506">
                <a:moveTo>
                  <a:pt x="163" y="169"/>
                </a:moveTo>
                <a:lnTo>
                  <a:pt x="152" y="210"/>
                </a:lnTo>
                <a:lnTo>
                  <a:pt x="126" y="217"/>
                </a:lnTo>
                <a:lnTo>
                  <a:pt x="70" y="210"/>
                </a:lnTo>
                <a:lnTo>
                  <a:pt x="57" y="222"/>
                </a:lnTo>
                <a:lnTo>
                  <a:pt x="28" y="212"/>
                </a:lnTo>
                <a:lnTo>
                  <a:pt x="0" y="249"/>
                </a:lnTo>
                <a:lnTo>
                  <a:pt x="13" y="261"/>
                </a:lnTo>
                <a:lnTo>
                  <a:pt x="13" y="286"/>
                </a:lnTo>
                <a:lnTo>
                  <a:pt x="26" y="308"/>
                </a:lnTo>
                <a:lnTo>
                  <a:pt x="80" y="291"/>
                </a:lnTo>
                <a:lnTo>
                  <a:pt x="95" y="304"/>
                </a:lnTo>
                <a:lnTo>
                  <a:pt x="70" y="407"/>
                </a:lnTo>
                <a:lnTo>
                  <a:pt x="106" y="439"/>
                </a:lnTo>
                <a:lnTo>
                  <a:pt x="94" y="496"/>
                </a:lnTo>
                <a:lnTo>
                  <a:pt x="130" y="500"/>
                </a:lnTo>
                <a:lnTo>
                  <a:pt x="163" y="467"/>
                </a:lnTo>
                <a:lnTo>
                  <a:pt x="177" y="476"/>
                </a:lnTo>
                <a:lnTo>
                  <a:pt x="246" y="505"/>
                </a:lnTo>
                <a:lnTo>
                  <a:pt x="257" y="496"/>
                </a:lnTo>
                <a:lnTo>
                  <a:pt x="260" y="476"/>
                </a:lnTo>
                <a:lnTo>
                  <a:pt x="274" y="463"/>
                </a:lnTo>
                <a:lnTo>
                  <a:pt x="372" y="402"/>
                </a:lnTo>
                <a:lnTo>
                  <a:pt x="386" y="422"/>
                </a:lnTo>
                <a:lnTo>
                  <a:pt x="448" y="439"/>
                </a:lnTo>
                <a:lnTo>
                  <a:pt x="478" y="397"/>
                </a:lnTo>
                <a:lnTo>
                  <a:pt x="493" y="407"/>
                </a:lnTo>
                <a:lnTo>
                  <a:pt x="517" y="407"/>
                </a:lnTo>
                <a:lnTo>
                  <a:pt x="517" y="395"/>
                </a:lnTo>
                <a:lnTo>
                  <a:pt x="548" y="385"/>
                </a:lnTo>
                <a:lnTo>
                  <a:pt x="548" y="377"/>
                </a:lnTo>
                <a:lnTo>
                  <a:pt x="559" y="364"/>
                </a:lnTo>
                <a:lnTo>
                  <a:pt x="566" y="366"/>
                </a:lnTo>
                <a:lnTo>
                  <a:pt x="599" y="337"/>
                </a:lnTo>
                <a:lnTo>
                  <a:pt x="571" y="293"/>
                </a:lnTo>
                <a:lnTo>
                  <a:pt x="585" y="232"/>
                </a:lnTo>
                <a:lnTo>
                  <a:pt x="570" y="212"/>
                </a:lnTo>
                <a:lnTo>
                  <a:pt x="524" y="224"/>
                </a:lnTo>
                <a:lnTo>
                  <a:pt x="519" y="217"/>
                </a:lnTo>
                <a:lnTo>
                  <a:pt x="570" y="164"/>
                </a:lnTo>
                <a:lnTo>
                  <a:pt x="548" y="78"/>
                </a:lnTo>
                <a:lnTo>
                  <a:pt x="514" y="103"/>
                </a:lnTo>
                <a:lnTo>
                  <a:pt x="483" y="74"/>
                </a:lnTo>
                <a:lnTo>
                  <a:pt x="456" y="38"/>
                </a:lnTo>
                <a:lnTo>
                  <a:pt x="452" y="15"/>
                </a:lnTo>
                <a:lnTo>
                  <a:pt x="436" y="10"/>
                </a:lnTo>
                <a:lnTo>
                  <a:pt x="410" y="17"/>
                </a:lnTo>
                <a:lnTo>
                  <a:pt x="372" y="0"/>
                </a:lnTo>
                <a:lnTo>
                  <a:pt x="354" y="41"/>
                </a:lnTo>
                <a:lnTo>
                  <a:pt x="322" y="44"/>
                </a:lnTo>
                <a:lnTo>
                  <a:pt x="298" y="78"/>
                </a:lnTo>
                <a:lnTo>
                  <a:pt x="283" y="71"/>
                </a:lnTo>
                <a:lnTo>
                  <a:pt x="260" y="78"/>
                </a:lnTo>
                <a:lnTo>
                  <a:pt x="225" y="58"/>
                </a:lnTo>
                <a:lnTo>
                  <a:pt x="197" y="90"/>
                </a:lnTo>
                <a:lnTo>
                  <a:pt x="197" y="106"/>
                </a:lnTo>
                <a:lnTo>
                  <a:pt x="252" y="133"/>
                </a:lnTo>
                <a:lnTo>
                  <a:pt x="265" y="156"/>
                </a:lnTo>
                <a:lnTo>
                  <a:pt x="225" y="170"/>
                </a:lnTo>
                <a:lnTo>
                  <a:pt x="163" y="169"/>
                </a:lnTo>
              </a:path>
            </a:pathLst>
          </a:custGeom>
          <a:solidFill>
            <a:sysClr val="window" lastClr="FFFFFF">
              <a:lumMod val="75000"/>
            </a:sysClr>
          </a:solidFill>
          <a:ln w="12700" cap="flat" cmpd="sng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12"/>
          <p:cNvSpPr/>
          <p:nvPr/>
        </p:nvSpPr>
        <p:spPr bwMode="auto">
          <a:xfrm>
            <a:off x="3092450" y="4370388"/>
            <a:ext cx="1439863" cy="1065213"/>
          </a:xfrm>
          <a:custGeom>
            <a:avLst/>
            <a:gdLst>
              <a:gd name="T0" fmla="*/ 504889 w 1181"/>
              <a:gd name="T1" fmla="*/ 80130 h 893"/>
              <a:gd name="T2" fmla="*/ 481940 w 1181"/>
              <a:gd name="T3" fmla="*/ 28847 h 893"/>
              <a:gd name="T4" fmla="*/ 564995 w 1181"/>
              <a:gd name="T5" fmla="*/ 0 h 893"/>
              <a:gd name="T6" fmla="*/ 579202 w 1181"/>
              <a:gd name="T7" fmla="*/ 55557 h 893"/>
              <a:gd name="T8" fmla="*/ 655700 w 1181"/>
              <a:gd name="T9" fmla="*/ 118593 h 893"/>
              <a:gd name="T10" fmla="*/ 695042 w 1181"/>
              <a:gd name="T11" fmla="*/ 118593 h 893"/>
              <a:gd name="T12" fmla="*/ 728920 w 1181"/>
              <a:gd name="T13" fmla="*/ 177355 h 893"/>
              <a:gd name="T14" fmla="*/ 807604 w 1181"/>
              <a:gd name="T15" fmla="*/ 170945 h 893"/>
              <a:gd name="T16" fmla="*/ 842575 w 1181"/>
              <a:gd name="T17" fmla="*/ 144235 h 893"/>
              <a:gd name="T18" fmla="*/ 867710 w 1181"/>
              <a:gd name="T19" fmla="*/ 170945 h 893"/>
              <a:gd name="T20" fmla="*/ 957323 w 1181"/>
              <a:gd name="T21" fmla="*/ 160261 h 893"/>
              <a:gd name="T22" fmla="*/ 975901 w 1181"/>
              <a:gd name="T23" fmla="*/ 182698 h 893"/>
              <a:gd name="T24" fmla="*/ 1064420 w 1181"/>
              <a:gd name="T25" fmla="*/ 221160 h 893"/>
              <a:gd name="T26" fmla="*/ 1175889 w 1181"/>
              <a:gd name="T27" fmla="*/ 233981 h 893"/>
              <a:gd name="T28" fmla="*/ 1228345 w 1181"/>
              <a:gd name="T29" fmla="*/ 245733 h 893"/>
              <a:gd name="T30" fmla="*/ 1277523 w 1181"/>
              <a:gd name="T31" fmla="*/ 279923 h 893"/>
              <a:gd name="T32" fmla="*/ 1280801 w 1181"/>
              <a:gd name="T33" fmla="*/ 362190 h 893"/>
              <a:gd name="T34" fmla="*/ 1218510 w 1181"/>
              <a:gd name="T35" fmla="*/ 392105 h 893"/>
              <a:gd name="T36" fmla="*/ 1120155 w 1181"/>
              <a:gd name="T37" fmla="*/ 425226 h 893"/>
              <a:gd name="T38" fmla="*/ 1137640 w 1181"/>
              <a:gd name="T39" fmla="*/ 492535 h 893"/>
              <a:gd name="T40" fmla="*/ 1213046 w 1181"/>
              <a:gd name="T41" fmla="*/ 563050 h 893"/>
              <a:gd name="T42" fmla="*/ 1181354 w 1181"/>
              <a:gd name="T43" fmla="*/ 676301 h 893"/>
              <a:gd name="T44" fmla="*/ 1120155 w 1181"/>
              <a:gd name="T45" fmla="*/ 604718 h 893"/>
              <a:gd name="T46" fmla="*/ 1097205 w 1181"/>
              <a:gd name="T47" fmla="*/ 575871 h 893"/>
              <a:gd name="T48" fmla="*/ 1029450 w 1181"/>
              <a:gd name="T49" fmla="*/ 564119 h 893"/>
              <a:gd name="T50" fmla="*/ 975901 w 1181"/>
              <a:gd name="T51" fmla="*/ 612197 h 893"/>
              <a:gd name="T52" fmla="*/ 936559 w 1181"/>
              <a:gd name="T53" fmla="*/ 642112 h 893"/>
              <a:gd name="T54" fmla="*/ 873174 w 1181"/>
              <a:gd name="T55" fmla="*/ 628223 h 893"/>
              <a:gd name="T56" fmla="*/ 842575 w 1181"/>
              <a:gd name="T57" fmla="*/ 679507 h 893"/>
              <a:gd name="T58" fmla="*/ 916888 w 1181"/>
              <a:gd name="T59" fmla="*/ 732927 h 893"/>
              <a:gd name="T60" fmla="*/ 807604 w 1181"/>
              <a:gd name="T61" fmla="*/ 746816 h 893"/>
              <a:gd name="T62" fmla="*/ 775912 w 1181"/>
              <a:gd name="T63" fmla="*/ 713696 h 893"/>
              <a:gd name="T64" fmla="*/ 709249 w 1181"/>
              <a:gd name="T65" fmla="*/ 723311 h 893"/>
              <a:gd name="T66" fmla="*/ 695042 w 1181"/>
              <a:gd name="T67" fmla="*/ 674164 h 893"/>
              <a:gd name="T68" fmla="*/ 655700 w 1181"/>
              <a:gd name="T69" fmla="*/ 647454 h 893"/>
              <a:gd name="T70" fmla="*/ 652422 w 1181"/>
              <a:gd name="T71" fmla="*/ 684849 h 893"/>
              <a:gd name="T72" fmla="*/ 613080 w 1181"/>
              <a:gd name="T73" fmla="*/ 713696 h 893"/>
              <a:gd name="T74" fmla="*/ 551881 w 1181"/>
              <a:gd name="T75" fmla="*/ 816263 h 893"/>
              <a:gd name="T76" fmla="*/ 533303 w 1181"/>
              <a:gd name="T77" fmla="*/ 930582 h 893"/>
              <a:gd name="T78" fmla="*/ 452433 w 1181"/>
              <a:gd name="T79" fmla="*/ 953019 h 893"/>
              <a:gd name="T80" fmla="*/ 332222 w 1181"/>
              <a:gd name="T81" fmla="*/ 762842 h 893"/>
              <a:gd name="T82" fmla="*/ 266652 w 1181"/>
              <a:gd name="T83" fmla="*/ 727585 h 893"/>
              <a:gd name="T84" fmla="*/ 269930 w 1181"/>
              <a:gd name="T85" fmla="*/ 679507 h 893"/>
              <a:gd name="T86" fmla="*/ 209824 w 1181"/>
              <a:gd name="T87" fmla="*/ 684849 h 893"/>
              <a:gd name="T88" fmla="*/ 155182 w 1181"/>
              <a:gd name="T89" fmla="*/ 595102 h 893"/>
              <a:gd name="T90" fmla="*/ 144254 w 1181"/>
              <a:gd name="T91" fmla="*/ 417747 h 893"/>
              <a:gd name="T92" fmla="*/ 135511 w 1181"/>
              <a:gd name="T93" fmla="*/ 326932 h 893"/>
              <a:gd name="T94" fmla="*/ 0 w 1181"/>
              <a:gd name="T95" fmla="*/ 157056 h 893"/>
              <a:gd name="T96" fmla="*/ 17485 w 1181"/>
              <a:gd name="T97" fmla="*/ 113251 h 893"/>
              <a:gd name="T98" fmla="*/ 201081 w 1181"/>
              <a:gd name="T99" fmla="*/ 118593 h 893"/>
              <a:gd name="T100" fmla="*/ 262280 w 1181"/>
              <a:gd name="T101" fmla="*/ 130346 h 893"/>
              <a:gd name="T102" fmla="*/ 357357 w 1181"/>
              <a:gd name="T103" fmla="*/ 176287 h 893"/>
              <a:gd name="T104" fmla="*/ 368285 w 1181"/>
              <a:gd name="T105" fmla="*/ 123935 h 893"/>
              <a:gd name="T106" fmla="*/ 428391 w 1181"/>
              <a:gd name="T107" fmla="*/ 134619 h 893"/>
              <a:gd name="T108" fmla="*/ 487404 w 1181"/>
              <a:gd name="T109" fmla="*/ 119662 h 89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181" h="893">
                <a:moveTo>
                  <a:pt x="446" y="111"/>
                </a:moveTo>
                <a:lnTo>
                  <a:pt x="462" y="75"/>
                </a:lnTo>
                <a:lnTo>
                  <a:pt x="445" y="57"/>
                </a:lnTo>
                <a:lnTo>
                  <a:pt x="441" y="27"/>
                </a:lnTo>
                <a:lnTo>
                  <a:pt x="500" y="0"/>
                </a:lnTo>
                <a:lnTo>
                  <a:pt x="517" y="0"/>
                </a:lnTo>
                <a:lnTo>
                  <a:pt x="525" y="24"/>
                </a:lnTo>
                <a:lnTo>
                  <a:pt x="530" y="52"/>
                </a:lnTo>
                <a:lnTo>
                  <a:pt x="559" y="74"/>
                </a:lnTo>
                <a:lnTo>
                  <a:pt x="600" y="111"/>
                </a:lnTo>
                <a:lnTo>
                  <a:pt x="621" y="94"/>
                </a:lnTo>
                <a:lnTo>
                  <a:pt x="636" y="111"/>
                </a:lnTo>
                <a:lnTo>
                  <a:pt x="642" y="150"/>
                </a:lnTo>
                <a:lnTo>
                  <a:pt x="667" y="166"/>
                </a:lnTo>
                <a:lnTo>
                  <a:pt x="728" y="171"/>
                </a:lnTo>
                <a:lnTo>
                  <a:pt x="739" y="160"/>
                </a:lnTo>
                <a:lnTo>
                  <a:pt x="734" y="142"/>
                </a:lnTo>
                <a:lnTo>
                  <a:pt x="771" y="135"/>
                </a:lnTo>
                <a:lnTo>
                  <a:pt x="794" y="138"/>
                </a:lnTo>
                <a:lnTo>
                  <a:pt x="794" y="160"/>
                </a:lnTo>
                <a:lnTo>
                  <a:pt x="811" y="162"/>
                </a:lnTo>
                <a:lnTo>
                  <a:pt x="876" y="150"/>
                </a:lnTo>
                <a:lnTo>
                  <a:pt x="888" y="154"/>
                </a:lnTo>
                <a:lnTo>
                  <a:pt x="893" y="171"/>
                </a:lnTo>
                <a:lnTo>
                  <a:pt x="917" y="180"/>
                </a:lnTo>
                <a:lnTo>
                  <a:pt x="974" y="207"/>
                </a:lnTo>
                <a:lnTo>
                  <a:pt x="1007" y="194"/>
                </a:lnTo>
                <a:lnTo>
                  <a:pt x="1076" y="219"/>
                </a:lnTo>
                <a:lnTo>
                  <a:pt x="1089" y="238"/>
                </a:lnTo>
                <a:lnTo>
                  <a:pt x="1124" y="230"/>
                </a:lnTo>
                <a:lnTo>
                  <a:pt x="1147" y="234"/>
                </a:lnTo>
                <a:lnTo>
                  <a:pt x="1169" y="262"/>
                </a:lnTo>
                <a:lnTo>
                  <a:pt x="1180" y="320"/>
                </a:lnTo>
                <a:lnTo>
                  <a:pt x="1172" y="339"/>
                </a:lnTo>
                <a:lnTo>
                  <a:pt x="1158" y="334"/>
                </a:lnTo>
                <a:lnTo>
                  <a:pt x="1115" y="367"/>
                </a:lnTo>
                <a:lnTo>
                  <a:pt x="1044" y="379"/>
                </a:lnTo>
                <a:lnTo>
                  <a:pt x="1025" y="398"/>
                </a:lnTo>
                <a:lnTo>
                  <a:pt x="1039" y="418"/>
                </a:lnTo>
                <a:lnTo>
                  <a:pt x="1041" y="461"/>
                </a:lnTo>
                <a:lnTo>
                  <a:pt x="1061" y="465"/>
                </a:lnTo>
                <a:lnTo>
                  <a:pt x="1110" y="527"/>
                </a:lnTo>
                <a:lnTo>
                  <a:pt x="1112" y="608"/>
                </a:lnTo>
                <a:lnTo>
                  <a:pt x="1081" y="633"/>
                </a:lnTo>
                <a:lnTo>
                  <a:pt x="1051" y="603"/>
                </a:lnTo>
                <a:lnTo>
                  <a:pt x="1025" y="566"/>
                </a:lnTo>
                <a:lnTo>
                  <a:pt x="1021" y="543"/>
                </a:lnTo>
                <a:lnTo>
                  <a:pt x="1004" y="539"/>
                </a:lnTo>
                <a:lnTo>
                  <a:pt x="979" y="546"/>
                </a:lnTo>
                <a:lnTo>
                  <a:pt x="942" y="528"/>
                </a:lnTo>
                <a:lnTo>
                  <a:pt x="925" y="571"/>
                </a:lnTo>
                <a:lnTo>
                  <a:pt x="893" y="573"/>
                </a:lnTo>
                <a:lnTo>
                  <a:pt x="871" y="608"/>
                </a:lnTo>
                <a:lnTo>
                  <a:pt x="857" y="601"/>
                </a:lnTo>
                <a:lnTo>
                  <a:pt x="834" y="608"/>
                </a:lnTo>
                <a:lnTo>
                  <a:pt x="799" y="588"/>
                </a:lnTo>
                <a:lnTo>
                  <a:pt x="771" y="620"/>
                </a:lnTo>
                <a:lnTo>
                  <a:pt x="771" y="636"/>
                </a:lnTo>
                <a:lnTo>
                  <a:pt x="827" y="665"/>
                </a:lnTo>
                <a:lnTo>
                  <a:pt x="839" y="686"/>
                </a:lnTo>
                <a:lnTo>
                  <a:pt x="799" y="701"/>
                </a:lnTo>
                <a:lnTo>
                  <a:pt x="739" y="699"/>
                </a:lnTo>
                <a:lnTo>
                  <a:pt x="733" y="673"/>
                </a:lnTo>
                <a:lnTo>
                  <a:pt x="710" y="668"/>
                </a:lnTo>
                <a:lnTo>
                  <a:pt x="673" y="690"/>
                </a:lnTo>
                <a:lnTo>
                  <a:pt x="649" y="677"/>
                </a:lnTo>
                <a:lnTo>
                  <a:pt x="649" y="645"/>
                </a:lnTo>
                <a:lnTo>
                  <a:pt x="636" y="631"/>
                </a:lnTo>
                <a:lnTo>
                  <a:pt x="636" y="613"/>
                </a:lnTo>
                <a:lnTo>
                  <a:pt x="600" y="606"/>
                </a:lnTo>
                <a:lnTo>
                  <a:pt x="593" y="615"/>
                </a:lnTo>
                <a:lnTo>
                  <a:pt x="597" y="641"/>
                </a:lnTo>
                <a:lnTo>
                  <a:pt x="567" y="653"/>
                </a:lnTo>
                <a:lnTo>
                  <a:pt x="561" y="668"/>
                </a:lnTo>
                <a:lnTo>
                  <a:pt x="567" y="691"/>
                </a:lnTo>
                <a:lnTo>
                  <a:pt x="505" y="764"/>
                </a:lnTo>
                <a:lnTo>
                  <a:pt x="517" y="847"/>
                </a:lnTo>
                <a:lnTo>
                  <a:pt x="488" y="871"/>
                </a:lnTo>
                <a:lnTo>
                  <a:pt x="474" y="857"/>
                </a:lnTo>
                <a:lnTo>
                  <a:pt x="414" y="892"/>
                </a:lnTo>
                <a:lnTo>
                  <a:pt x="392" y="879"/>
                </a:lnTo>
                <a:lnTo>
                  <a:pt x="304" y="714"/>
                </a:lnTo>
                <a:lnTo>
                  <a:pt x="272" y="690"/>
                </a:lnTo>
                <a:lnTo>
                  <a:pt x="244" y="681"/>
                </a:lnTo>
                <a:lnTo>
                  <a:pt x="231" y="660"/>
                </a:lnTo>
                <a:lnTo>
                  <a:pt x="247" y="636"/>
                </a:lnTo>
                <a:lnTo>
                  <a:pt x="222" y="615"/>
                </a:lnTo>
                <a:lnTo>
                  <a:pt x="192" y="641"/>
                </a:lnTo>
                <a:lnTo>
                  <a:pt x="163" y="645"/>
                </a:lnTo>
                <a:lnTo>
                  <a:pt x="142" y="557"/>
                </a:lnTo>
                <a:lnTo>
                  <a:pt x="138" y="534"/>
                </a:lnTo>
                <a:lnTo>
                  <a:pt x="132" y="391"/>
                </a:lnTo>
                <a:lnTo>
                  <a:pt x="105" y="320"/>
                </a:lnTo>
                <a:lnTo>
                  <a:pt x="124" y="306"/>
                </a:lnTo>
                <a:lnTo>
                  <a:pt x="69" y="202"/>
                </a:lnTo>
                <a:lnTo>
                  <a:pt x="0" y="147"/>
                </a:lnTo>
                <a:lnTo>
                  <a:pt x="10" y="116"/>
                </a:lnTo>
                <a:lnTo>
                  <a:pt x="16" y="106"/>
                </a:lnTo>
                <a:lnTo>
                  <a:pt x="117" y="90"/>
                </a:lnTo>
                <a:lnTo>
                  <a:pt x="184" y="111"/>
                </a:lnTo>
                <a:lnTo>
                  <a:pt x="224" y="98"/>
                </a:lnTo>
                <a:lnTo>
                  <a:pt x="240" y="122"/>
                </a:lnTo>
                <a:lnTo>
                  <a:pt x="290" y="171"/>
                </a:lnTo>
                <a:lnTo>
                  <a:pt x="327" y="165"/>
                </a:lnTo>
                <a:lnTo>
                  <a:pt x="327" y="135"/>
                </a:lnTo>
                <a:lnTo>
                  <a:pt x="337" y="116"/>
                </a:lnTo>
                <a:lnTo>
                  <a:pt x="376" y="99"/>
                </a:lnTo>
                <a:lnTo>
                  <a:pt x="392" y="126"/>
                </a:lnTo>
                <a:lnTo>
                  <a:pt x="414" y="111"/>
                </a:lnTo>
                <a:lnTo>
                  <a:pt x="446" y="112"/>
                </a:lnTo>
                <a:lnTo>
                  <a:pt x="446" y="111"/>
                </a:lnTo>
              </a:path>
            </a:pathLst>
          </a:custGeom>
          <a:solidFill>
            <a:sysClr val="window" lastClr="FFFFFF">
              <a:lumMod val="75000"/>
            </a:sysClr>
          </a:solidFill>
          <a:ln w="12700" cap="flat" cmpd="sng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13"/>
          <p:cNvSpPr/>
          <p:nvPr/>
        </p:nvSpPr>
        <p:spPr bwMode="auto">
          <a:xfrm>
            <a:off x="990600" y="3965575"/>
            <a:ext cx="2270125" cy="1200150"/>
          </a:xfrm>
          <a:custGeom>
            <a:avLst/>
            <a:gdLst>
              <a:gd name="T0" fmla="*/ 1236617 w 1863"/>
              <a:gd name="T1" fmla="*/ 1025989 h 1005"/>
              <a:gd name="T2" fmla="*/ 1268297 w 1863"/>
              <a:gd name="T3" fmla="*/ 1060260 h 1005"/>
              <a:gd name="T4" fmla="*/ 1372077 w 1863"/>
              <a:gd name="T5" fmla="*/ 1025989 h 1005"/>
              <a:gd name="T6" fmla="*/ 1437622 w 1863"/>
              <a:gd name="T7" fmla="*/ 979938 h 1005"/>
              <a:gd name="T8" fmla="*/ 1514092 w 1863"/>
              <a:gd name="T9" fmla="*/ 949951 h 1005"/>
              <a:gd name="T10" fmla="*/ 1596023 w 1863"/>
              <a:gd name="T11" fmla="*/ 924247 h 1005"/>
              <a:gd name="T12" fmla="*/ 1728206 w 1863"/>
              <a:gd name="T13" fmla="*/ 902828 h 1005"/>
              <a:gd name="T14" fmla="*/ 1730390 w 1863"/>
              <a:gd name="T15" fmla="*/ 949951 h 1005"/>
              <a:gd name="T16" fmla="*/ 1771902 w 1863"/>
              <a:gd name="T17" fmla="*/ 958518 h 1005"/>
              <a:gd name="T18" fmla="*/ 1746777 w 1863"/>
              <a:gd name="T19" fmla="*/ 1018493 h 1005"/>
              <a:gd name="T20" fmla="*/ 1771902 w 1863"/>
              <a:gd name="T21" fmla="*/ 1025989 h 1005"/>
              <a:gd name="T22" fmla="*/ 1884421 w 1863"/>
              <a:gd name="T23" fmla="*/ 1018493 h 1005"/>
              <a:gd name="T24" fmla="*/ 1952151 w 1863"/>
              <a:gd name="T25" fmla="*/ 1039912 h 1005"/>
              <a:gd name="T26" fmla="*/ 1982739 w 1863"/>
              <a:gd name="T27" fmla="*/ 1052764 h 1005"/>
              <a:gd name="T28" fmla="*/ 1988201 w 1863"/>
              <a:gd name="T29" fmla="*/ 979938 h 1005"/>
              <a:gd name="T30" fmla="*/ 2034083 w 1863"/>
              <a:gd name="T31" fmla="*/ 931744 h 1005"/>
              <a:gd name="T32" fmla="*/ 1998033 w 1863"/>
              <a:gd name="T33" fmla="*/ 701485 h 1005"/>
              <a:gd name="T34" fmla="*/ 1957613 w 1863"/>
              <a:gd name="T35" fmla="*/ 576182 h 1005"/>
              <a:gd name="T36" fmla="*/ 1860388 w 1863"/>
              <a:gd name="T37" fmla="*/ 530130 h 1005"/>
              <a:gd name="T38" fmla="*/ 1799213 w 1863"/>
              <a:gd name="T39" fmla="*/ 644724 h 1005"/>
              <a:gd name="T40" fmla="*/ 1682324 w 1863"/>
              <a:gd name="T41" fmla="*/ 585821 h 1005"/>
              <a:gd name="T42" fmla="*/ 1466025 w 1863"/>
              <a:gd name="T43" fmla="*/ 508711 h 1005"/>
              <a:gd name="T44" fmla="*/ 1376447 w 1863"/>
              <a:gd name="T45" fmla="*/ 495859 h 1005"/>
              <a:gd name="T46" fmla="*/ 1203845 w 1863"/>
              <a:gd name="T47" fmla="*/ 425175 h 1005"/>
              <a:gd name="T48" fmla="*/ 1120821 w 1863"/>
              <a:gd name="T49" fmla="*/ 229188 h 1005"/>
              <a:gd name="T50" fmla="*/ 1152501 w 1863"/>
              <a:gd name="T51" fmla="*/ 168142 h 1005"/>
              <a:gd name="T52" fmla="*/ 1151409 w 1863"/>
              <a:gd name="T53" fmla="*/ 83536 h 1005"/>
              <a:gd name="T54" fmla="*/ 1164518 w 1863"/>
              <a:gd name="T55" fmla="*/ 41768 h 1005"/>
              <a:gd name="T56" fmla="*/ 1012672 w 1863"/>
              <a:gd name="T57" fmla="*/ 0 h 1005"/>
              <a:gd name="T58" fmla="*/ 903430 w 1863"/>
              <a:gd name="T59" fmla="*/ 13923 h 1005"/>
              <a:gd name="T60" fmla="*/ 767970 w 1863"/>
              <a:gd name="T61" fmla="*/ 57832 h 1005"/>
              <a:gd name="T62" fmla="*/ 631418 w 1863"/>
              <a:gd name="T63" fmla="*/ 71755 h 1005"/>
              <a:gd name="T64" fmla="*/ 539655 w 1863"/>
              <a:gd name="T65" fmla="*/ 25703 h 1005"/>
              <a:gd name="T66" fmla="*/ 391086 w 1863"/>
              <a:gd name="T67" fmla="*/ 52478 h 1005"/>
              <a:gd name="T68" fmla="*/ 332095 w 1863"/>
              <a:gd name="T69" fmla="*/ 19277 h 1005"/>
              <a:gd name="T70" fmla="*/ 220668 w 1863"/>
              <a:gd name="T71" fmla="*/ 29987 h 1005"/>
              <a:gd name="T72" fmla="*/ 167140 w 1863"/>
              <a:gd name="T73" fmla="*/ 100671 h 1005"/>
              <a:gd name="T74" fmla="*/ 135460 w 1863"/>
              <a:gd name="T75" fmla="*/ 136013 h 1005"/>
              <a:gd name="T76" fmla="*/ 97225 w 1863"/>
              <a:gd name="T77" fmla="*/ 157433 h 1005"/>
              <a:gd name="T78" fmla="*/ 80839 w 1863"/>
              <a:gd name="T79" fmla="*/ 184207 h 1005"/>
              <a:gd name="T80" fmla="*/ 110334 w 1863"/>
              <a:gd name="T81" fmla="*/ 247394 h 1005"/>
              <a:gd name="T82" fmla="*/ 102687 w 1863"/>
              <a:gd name="T83" fmla="*/ 308439 h 1005"/>
              <a:gd name="T84" fmla="*/ 29495 w 1863"/>
              <a:gd name="T85" fmla="*/ 285949 h 1005"/>
              <a:gd name="T86" fmla="*/ 0 w 1863"/>
              <a:gd name="T87" fmla="*/ 313794 h 1005"/>
              <a:gd name="T88" fmla="*/ 18571 w 1863"/>
              <a:gd name="T89" fmla="*/ 371627 h 1005"/>
              <a:gd name="T90" fmla="*/ 9832 w 1863"/>
              <a:gd name="T91" fmla="*/ 425175 h 1005"/>
              <a:gd name="T92" fmla="*/ 46974 w 1863"/>
              <a:gd name="T93" fmla="*/ 444453 h 1005"/>
              <a:gd name="T94" fmla="*/ 135460 w 1863"/>
              <a:gd name="T95" fmla="*/ 530130 h 1005"/>
              <a:gd name="T96" fmla="*/ 187896 w 1863"/>
              <a:gd name="T97" fmla="*/ 605098 h 1005"/>
              <a:gd name="T98" fmla="*/ 223946 w 1863"/>
              <a:gd name="T99" fmla="*/ 629730 h 1005"/>
              <a:gd name="T100" fmla="*/ 285121 w 1863"/>
              <a:gd name="T101" fmla="*/ 625447 h 1005"/>
              <a:gd name="T102" fmla="*/ 431505 w 1863"/>
              <a:gd name="T103" fmla="*/ 781808 h 1005"/>
              <a:gd name="T104" fmla="*/ 475202 w 1863"/>
              <a:gd name="T105" fmla="*/ 765744 h 1005"/>
              <a:gd name="T106" fmla="*/ 488311 w 1863"/>
              <a:gd name="T107" fmla="*/ 825718 h 1005"/>
              <a:gd name="T108" fmla="*/ 577889 w 1863"/>
              <a:gd name="T109" fmla="*/ 862131 h 1005"/>
              <a:gd name="T110" fmla="*/ 651081 w 1863"/>
              <a:gd name="T111" fmla="*/ 937099 h 1005"/>
              <a:gd name="T112" fmla="*/ 664190 w 1863"/>
              <a:gd name="T113" fmla="*/ 969228 h 1005"/>
              <a:gd name="T114" fmla="*/ 745029 w 1863"/>
              <a:gd name="T115" fmla="*/ 967086 h 1005"/>
              <a:gd name="T116" fmla="*/ 888136 w 1863"/>
              <a:gd name="T117" fmla="*/ 993860 h 1005"/>
              <a:gd name="T118" fmla="*/ 952589 w 1863"/>
              <a:gd name="T119" fmla="*/ 1013138 h 1005"/>
              <a:gd name="T120" fmla="*/ 952589 w 1863"/>
              <a:gd name="T121" fmla="*/ 1075254 h 1005"/>
              <a:gd name="T122" fmla="*/ 1074939 w 1863"/>
              <a:gd name="T123" fmla="*/ 983151 h 1005"/>
              <a:gd name="T124" fmla="*/ 1172165 w 1863"/>
              <a:gd name="T125" fmla="*/ 1018493 h 100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863" h="1005">
                <a:moveTo>
                  <a:pt x="1073" y="951"/>
                </a:moveTo>
                <a:lnTo>
                  <a:pt x="1132" y="958"/>
                </a:lnTo>
                <a:lnTo>
                  <a:pt x="1151" y="985"/>
                </a:lnTo>
                <a:lnTo>
                  <a:pt x="1161" y="990"/>
                </a:lnTo>
                <a:lnTo>
                  <a:pt x="1250" y="973"/>
                </a:lnTo>
                <a:lnTo>
                  <a:pt x="1256" y="958"/>
                </a:lnTo>
                <a:lnTo>
                  <a:pt x="1272" y="948"/>
                </a:lnTo>
                <a:lnTo>
                  <a:pt x="1316" y="915"/>
                </a:lnTo>
                <a:lnTo>
                  <a:pt x="1353" y="910"/>
                </a:lnTo>
                <a:lnTo>
                  <a:pt x="1386" y="887"/>
                </a:lnTo>
                <a:lnTo>
                  <a:pt x="1452" y="850"/>
                </a:lnTo>
                <a:lnTo>
                  <a:pt x="1461" y="863"/>
                </a:lnTo>
                <a:lnTo>
                  <a:pt x="1510" y="880"/>
                </a:lnTo>
                <a:lnTo>
                  <a:pt x="1582" y="843"/>
                </a:lnTo>
                <a:lnTo>
                  <a:pt x="1604" y="858"/>
                </a:lnTo>
                <a:lnTo>
                  <a:pt x="1584" y="887"/>
                </a:lnTo>
                <a:lnTo>
                  <a:pt x="1592" y="895"/>
                </a:lnTo>
                <a:lnTo>
                  <a:pt x="1622" y="895"/>
                </a:lnTo>
                <a:lnTo>
                  <a:pt x="1624" y="907"/>
                </a:lnTo>
                <a:lnTo>
                  <a:pt x="1599" y="951"/>
                </a:lnTo>
                <a:lnTo>
                  <a:pt x="1607" y="958"/>
                </a:lnTo>
                <a:lnTo>
                  <a:pt x="1622" y="958"/>
                </a:lnTo>
                <a:lnTo>
                  <a:pt x="1694" y="978"/>
                </a:lnTo>
                <a:lnTo>
                  <a:pt x="1725" y="951"/>
                </a:lnTo>
                <a:lnTo>
                  <a:pt x="1772" y="988"/>
                </a:lnTo>
                <a:lnTo>
                  <a:pt x="1787" y="971"/>
                </a:lnTo>
                <a:lnTo>
                  <a:pt x="1799" y="983"/>
                </a:lnTo>
                <a:lnTo>
                  <a:pt x="1815" y="983"/>
                </a:lnTo>
                <a:lnTo>
                  <a:pt x="1821" y="971"/>
                </a:lnTo>
                <a:lnTo>
                  <a:pt x="1820" y="915"/>
                </a:lnTo>
                <a:lnTo>
                  <a:pt x="1832" y="907"/>
                </a:lnTo>
                <a:lnTo>
                  <a:pt x="1862" y="870"/>
                </a:lnTo>
                <a:lnTo>
                  <a:pt x="1856" y="727"/>
                </a:lnTo>
                <a:lnTo>
                  <a:pt x="1829" y="655"/>
                </a:lnTo>
                <a:lnTo>
                  <a:pt x="1848" y="641"/>
                </a:lnTo>
                <a:lnTo>
                  <a:pt x="1792" y="538"/>
                </a:lnTo>
                <a:lnTo>
                  <a:pt x="1722" y="482"/>
                </a:lnTo>
                <a:lnTo>
                  <a:pt x="1703" y="495"/>
                </a:lnTo>
                <a:lnTo>
                  <a:pt x="1706" y="528"/>
                </a:lnTo>
                <a:lnTo>
                  <a:pt x="1647" y="602"/>
                </a:lnTo>
                <a:lnTo>
                  <a:pt x="1547" y="584"/>
                </a:lnTo>
                <a:lnTo>
                  <a:pt x="1540" y="547"/>
                </a:lnTo>
                <a:lnTo>
                  <a:pt x="1478" y="497"/>
                </a:lnTo>
                <a:lnTo>
                  <a:pt x="1342" y="475"/>
                </a:lnTo>
                <a:lnTo>
                  <a:pt x="1283" y="465"/>
                </a:lnTo>
                <a:lnTo>
                  <a:pt x="1260" y="463"/>
                </a:lnTo>
                <a:lnTo>
                  <a:pt x="1209" y="420"/>
                </a:lnTo>
                <a:lnTo>
                  <a:pt x="1102" y="397"/>
                </a:lnTo>
                <a:lnTo>
                  <a:pt x="1028" y="253"/>
                </a:lnTo>
                <a:lnTo>
                  <a:pt x="1026" y="214"/>
                </a:lnTo>
                <a:lnTo>
                  <a:pt x="1055" y="201"/>
                </a:lnTo>
                <a:lnTo>
                  <a:pt x="1055" y="157"/>
                </a:lnTo>
                <a:lnTo>
                  <a:pt x="1078" y="103"/>
                </a:lnTo>
                <a:lnTo>
                  <a:pt x="1054" y="78"/>
                </a:lnTo>
                <a:lnTo>
                  <a:pt x="1085" y="51"/>
                </a:lnTo>
                <a:lnTo>
                  <a:pt x="1066" y="39"/>
                </a:lnTo>
                <a:lnTo>
                  <a:pt x="1016" y="39"/>
                </a:lnTo>
                <a:lnTo>
                  <a:pt x="927" y="0"/>
                </a:lnTo>
                <a:lnTo>
                  <a:pt x="872" y="0"/>
                </a:lnTo>
                <a:lnTo>
                  <a:pt x="827" y="13"/>
                </a:lnTo>
                <a:lnTo>
                  <a:pt x="778" y="13"/>
                </a:lnTo>
                <a:lnTo>
                  <a:pt x="703" y="54"/>
                </a:lnTo>
                <a:lnTo>
                  <a:pt x="640" y="46"/>
                </a:lnTo>
                <a:lnTo>
                  <a:pt x="578" y="67"/>
                </a:lnTo>
                <a:lnTo>
                  <a:pt x="526" y="51"/>
                </a:lnTo>
                <a:lnTo>
                  <a:pt x="494" y="24"/>
                </a:lnTo>
                <a:lnTo>
                  <a:pt x="413" y="13"/>
                </a:lnTo>
                <a:lnTo>
                  <a:pt x="358" y="49"/>
                </a:lnTo>
                <a:lnTo>
                  <a:pt x="328" y="37"/>
                </a:lnTo>
                <a:lnTo>
                  <a:pt x="304" y="18"/>
                </a:lnTo>
                <a:lnTo>
                  <a:pt x="244" y="1"/>
                </a:lnTo>
                <a:lnTo>
                  <a:pt x="202" y="28"/>
                </a:lnTo>
                <a:lnTo>
                  <a:pt x="184" y="76"/>
                </a:lnTo>
                <a:lnTo>
                  <a:pt x="153" y="94"/>
                </a:lnTo>
                <a:lnTo>
                  <a:pt x="146" y="120"/>
                </a:lnTo>
                <a:lnTo>
                  <a:pt x="124" y="127"/>
                </a:lnTo>
                <a:lnTo>
                  <a:pt x="99" y="124"/>
                </a:lnTo>
                <a:lnTo>
                  <a:pt x="89" y="147"/>
                </a:lnTo>
                <a:lnTo>
                  <a:pt x="83" y="175"/>
                </a:lnTo>
                <a:lnTo>
                  <a:pt x="74" y="172"/>
                </a:lnTo>
                <a:lnTo>
                  <a:pt x="71" y="201"/>
                </a:lnTo>
                <a:lnTo>
                  <a:pt x="101" y="231"/>
                </a:lnTo>
                <a:lnTo>
                  <a:pt x="104" y="273"/>
                </a:lnTo>
                <a:lnTo>
                  <a:pt x="94" y="288"/>
                </a:lnTo>
                <a:lnTo>
                  <a:pt x="49" y="293"/>
                </a:lnTo>
                <a:lnTo>
                  <a:pt x="27" y="267"/>
                </a:lnTo>
                <a:lnTo>
                  <a:pt x="4" y="273"/>
                </a:lnTo>
                <a:lnTo>
                  <a:pt x="0" y="293"/>
                </a:lnTo>
                <a:lnTo>
                  <a:pt x="11" y="323"/>
                </a:lnTo>
                <a:lnTo>
                  <a:pt x="17" y="347"/>
                </a:lnTo>
                <a:lnTo>
                  <a:pt x="17" y="374"/>
                </a:lnTo>
                <a:lnTo>
                  <a:pt x="9" y="397"/>
                </a:lnTo>
                <a:lnTo>
                  <a:pt x="11" y="411"/>
                </a:lnTo>
                <a:lnTo>
                  <a:pt x="43" y="415"/>
                </a:lnTo>
                <a:lnTo>
                  <a:pt x="57" y="441"/>
                </a:lnTo>
                <a:lnTo>
                  <a:pt x="124" y="495"/>
                </a:lnTo>
                <a:lnTo>
                  <a:pt x="124" y="510"/>
                </a:lnTo>
                <a:lnTo>
                  <a:pt x="172" y="565"/>
                </a:lnTo>
                <a:lnTo>
                  <a:pt x="189" y="584"/>
                </a:lnTo>
                <a:lnTo>
                  <a:pt x="205" y="588"/>
                </a:lnTo>
                <a:lnTo>
                  <a:pt x="233" y="559"/>
                </a:lnTo>
                <a:lnTo>
                  <a:pt x="261" y="584"/>
                </a:lnTo>
                <a:lnTo>
                  <a:pt x="375" y="679"/>
                </a:lnTo>
                <a:lnTo>
                  <a:pt x="395" y="730"/>
                </a:lnTo>
                <a:lnTo>
                  <a:pt x="421" y="730"/>
                </a:lnTo>
                <a:lnTo>
                  <a:pt x="435" y="715"/>
                </a:lnTo>
                <a:lnTo>
                  <a:pt x="447" y="727"/>
                </a:lnTo>
                <a:lnTo>
                  <a:pt x="447" y="771"/>
                </a:lnTo>
                <a:lnTo>
                  <a:pt x="513" y="808"/>
                </a:lnTo>
                <a:lnTo>
                  <a:pt x="529" y="805"/>
                </a:lnTo>
                <a:lnTo>
                  <a:pt x="538" y="843"/>
                </a:lnTo>
                <a:lnTo>
                  <a:pt x="596" y="875"/>
                </a:lnTo>
                <a:lnTo>
                  <a:pt x="596" y="898"/>
                </a:lnTo>
                <a:lnTo>
                  <a:pt x="608" y="905"/>
                </a:lnTo>
                <a:lnTo>
                  <a:pt x="657" y="903"/>
                </a:lnTo>
                <a:lnTo>
                  <a:pt x="682" y="903"/>
                </a:lnTo>
                <a:lnTo>
                  <a:pt x="724" y="931"/>
                </a:lnTo>
                <a:lnTo>
                  <a:pt x="813" y="928"/>
                </a:lnTo>
                <a:lnTo>
                  <a:pt x="860" y="927"/>
                </a:lnTo>
                <a:lnTo>
                  <a:pt x="872" y="946"/>
                </a:lnTo>
                <a:lnTo>
                  <a:pt x="860" y="988"/>
                </a:lnTo>
                <a:lnTo>
                  <a:pt x="872" y="1004"/>
                </a:lnTo>
                <a:lnTo>
                  <a:pt x="922" y="961"/>
                </a:lnTo>
                <a:lnTo>
                  <a:pt x="984" y="918"/>
                </a:lnTo>
                <a:lnTo>
                  <a:pt x="1028" y="923"/>
                </a:lnTo>
                <a:lnTo>
                  <a:pt x="1073" y="951"/>
                </a:lnTo>
              </a:path>
            </a:pathLst>
          </a:custGeom>
          <a:solidFill>
            <a:sysClr val="window" lastClr="FFFFFF">
              <a:lumMod val="75000"/>
            </a:sysClr>
          </a:solidFill>
          <a:ln w="12700" cap="flat" cmpd="sng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14"/>
          <p:cNvSpPr/>
          <p:nvPr/>
        </p:nvSpPr>
        <p:spPr bwMode="auto">
          <a:xfrm>
            <a:off x="4518025" y="4027488"/>
            <a:ext cx="706438" cy="604838"/>
          </a:xfrm>
          <a:custGeom>
            <a:avLst/>
            <a:gdLst>
              <a:gd name="T0" fmla="*/ 73170 w 580"/>
              <a:gd name="T1" fmla="*/ 376942 h 507"/>
              <a:gd name="T2" fmla="*/ 164906 w 580"/>
              <a:gd name="T3" fmla="*/ 452973 h 507"/>
              <a:gd name="T4" fmla="*/ 240260 w 580"/>
              <a:gd name="T5" fmla="*/ 467965 h 507"/>
              <a:gd name="T6" fmla="*/ 307970 w 580"/>
              <a:gd name="T7" fmla="*/ 460469 h 507"/>
              <a:gd name="T8" fmla="*/ 330904 w 580"/>
              <a:gd name="T9" fmla="*/ 467965 h 507"/>
              <a:gd name="T10" fmla="*/ 356022 w 580"/>
              <a:gd name="T11" fmla="*/ 455115 h 507"/>
              <a:gd name="T12" fmla="*/ 371311 w 580"/>
              <a:gd name="T13" fmla="*/ 474390 h 507"/>
              <a:gd name="T14" fmla="*/ 378956 w 580"/>
              <a:gd name="T15" fmla="*/ 497949 h 507"/>
              <a:gd name="T16" fmla="*/ 412811 w 580"/>
              <a:gd name="T17" fmla="*/ 514012 h 507"/>
              <a:gd name="T18" fmla="*/ 456494 w 580"/>
              <a:gd name="T19" fmla="*/ 514012 h 507"/>
              <a:gd name="T20" fmla="*/ 489257 w 580"/>
              <a:gd name="T21" fmla="*/ 541854 h 507"/>
              <a:gd name="T22" fmla="*/ 518743 w 580"/>
              <a:gd name="T23" fmla="*/ 529004 h 507"/>
              <a:gd name="T24" fmla="*/ 541677 w 580"/>
              <a:gd name="T25" fmla="*/ 541854 h 507"/>
              <a:gd name="T26" fmla="*/ 560243 w 580"/>
              <a:gd name="T27" fmla="*/ 504374 h 507"/>
              <a:gd name="T28" fmla="*/ 587545 w 580"/>
              <a:gd name="T29" fmla="*/ 492595 h 507"/>
              <a:gd name="T30" fmla="*/ 593006 w 580"/>
              <a:gd name="T31" fmla="*/ 462611 h 507"/>
              <a:gd name="T32" fmla="*/ 582085 w 580"/>
              <a:gd name="T33" fmla="*/ 409068 h 507"/>
              <a:gd name="T34" fmla="*/ 577716 w 580"/>
              <a:gd name="T35" fmla="*/ 404784 h 507"/>
              <a:gd name="T36" fmla="*/ 549322 w 580"/>
              <a:gd name="T37" fmla="*/ 433697 h 507"/>
              <a:gd name="T38" fmla="*/ 507822 w 580"/>
              <a:gd name="T39" fmla="*/ 400501 h 507"/>
              <a:gd name="T40" fmla="*/ 477244 w 580"/>
              <a:gd name="T41" fmla="*/ 364092 h 507"/>
              <a:gd name="T42" fmla="*/ 507822 w 580"/>
              <a:gd name="T43" fmla="*/ 342675 h 507"/>
              <a:gd name="T44" fmla="*/ 517651 w 580"/>
              <a:gd name="T45" fmla="*/ 306265 h 507"/>
              <a:gd name="T46" fmla="*/ 535125 w 580"/>
              <a:gd name="T47" fmla="*/ 293415 h 507"/>
              <a:gd name="T48" fmla="*/ 534033 w 580"/>
              <a:gd name="T49" fmla="*/ 243085 h 507"/>
              <a:gd name="T50" fmla="*/ 547138 w 580"/>
              <a:gd name="T51" fmla="*/ 232376 h 507"/>
              <a:gd name="T52" fmla="*/ 572256 w 580"/>
              <a:gd name="T53" fmla="*/ 251652 h 507"/>
              <a:gd name="T54" fmla="*/ 587545 w 580"/>
              <a:gd name="T55" fmla="*/ 271998 h 507"/>
              <a:gd name="T56" fmla="*/ 621400 w 580"/>
              <a:gd name="T57" fmla="*/ 251652 h 507"/>
              <a:gd name="T58" fmla="*/ 632321 w 580"/>
              <a:gd name="T59" fmla="*/ 238801 h 507"/>
              <a:gd name="T60" fmla="*/ 626860 w 580"/>
              <a:gd name="T61" fmla="*/ 213101 h 507"/>
              <a:gd name="T62" fmla="*/ 587545 w 580"/>
              <a:gd name="T63" fmla="*/ 193825 h 507"/>
              <a:gd name="T64" fmla="*/ 578808 w 580"/>
              <a:gd name="T65" fmla="*/ 165983 h 507"/>
              <a:gd name="T66" fmla="*/ 512191 w 580"/>
              <a:gd name="T67" fmla="*/ 175621 h 507"/>
              <a:gd name="T68" fmla="*/ 467415 w 580"/>
              <a:gd name="T69" fmla="*/ 140282 h 507"/>
              <a:gd name="T70" fmla="*/ 447757 w 580"/>
              <a:gd name="T71" fmla="*/ 135999 h 507"/>
              <a:gd name="T72" fmla="*/ 447757 w 580"/>
              <a:gd name="T73" fmla="*/ 110298 h 507"/>
              <a:gd name="T74" fmla="*/ 543862 w 580"/>
              <a:gd name="T75" fmla="*/ 9638 h 507"/>
              <a:gd name="T76" fmla="*/ 507822 w 580"/>
              <a:gd name="T77" fmla="*/ 18205 h 507"/>
              <a:gd name="T78" fmla="*/ 485981 w 580"/>
              <a:gd name="T79" fmla="*/ 29984 h 507"/>
              <a:gd name="T80" fmla="*/ 477244 w 580"/>
              <a:gd name="T81" fmla="*/ 18205 h 507"/>
              <a:gd name="T82" fmla="*/ 477244 w 580"/>
              <a:gd name="T83" fmla="*/ 4283 h 507"/>
              <a:gd name="T84" fmla="*/ 461955 w 580"/>
              <a:gd name="T85" fmla="*/ 0 h 507"/>
              <a:gd name="T86" fmla="*/ 418271 w 580"/>
              <a:gd name="T87" fmla="*/ 14992 h 507"/>
              <a:gd name="T88" fmla="*/ 307970 w 580"/>
              <a:gd name="T89" fmla="*/ 2142 h 507"/>
              <a:gd name="T90" fmla="*/ 302509 w 580"/>
              <a:gd name="T91" fmla="*/ 87810 h 507"/>
              <a:gd name="T92" fmla="*/ 251181 w 580"/>
              <a:gd name="T93" fmla="*/ 129574 h 507"/>
              <a:gd name="T94" fmla="*/ 178011 w 580"/>
              <a:gd name="T95" fmla="*/ 140282 h 507"/>
              <a:gd name="T96" fmla="*/ 78631 w 580"/>
              <a:gd name="T97" fmla="*/ 203463 h 507"/>
              <a:gd name="T98" fmla="*/ 0 w 580"/>
              <a:gd name="T99" fmla="*/ 225951 h 507"/>
              <a:gd name="T100" fmla="*/ 0 w 580"/>
              <a:gd name="T101" fmla="*/ 238801 h 507"/>
              <a:gd name="T102" fmla="*/ 73170 w 580"/>
              <a:gd name="T103" fmla="*/ 344816 h 507"/>
              <a:gd name="T104" fmla="*/ 73170 w 580"/>
              <a:gd name="T105" fmla="*/ 376942 h 50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80" h="507">
                <a:moveTo>
                  <a:pt x="67" y="352"/>
                </a:moveTo>
                <a:lnTo>
                  <a:pt x="151" y="423"/>
                </a:lnTo>
                <a:lnTo>
                  <a:pt x="220" y="437"/>
                </a:lnTo>
                <a:lnTo>
                  <a:pt x="282" y="430"/>
                </a:lnTo>
                <a:lnTo>
                  <a:pt x="303" y="437"/>
                </a:lnTo>
                <a:lnTo>
                  <a:pt x="326" y="425"/>
                </a:lnTo>
                <a:lnTo>
                  <a:pt x="340" y="443"/>
                </a:lnTo>
                <a:lnTo>
                  <a:pt x="347" y="465"/>
                </a:lnTo>
                <a:lnTo>
                  <a:pt x="378" y="480"/>
                </a:lnTo>
                <a:lnTo>
                  <a:pt x="418" y="480"/>
                </a:lnTo>
                <a:lnTo>
                  <a:pt x="448" y="506"/>
                </a:lnTo>
                <a:lnTo>
                  <a:pt x="475" y="494"/>
                </a:lnTo>
                <a:lnTo>
                  <a:pt x="496" y="506"/>
                </a:lnTo>
                <a:lnTo>
                  <a:pt x="513" y="471"/>
                </a:lnTo>
                <a:lnTo>
                  <a:pt x="538" y="460"/>
                </a:lnTo>
                <a:lnTo>
                  <a:pt x="543" y="432"/>
                </a:lnTo>
                <a:lnTo>
                  <a:pt x="533" y="382"/>
                </a:lnTo>
                <a:lnTo>
                  <a:pt x="529" y="378"/>
                </a:lnTo>
                <a:lnTo>
                  <a:pt x="503" y="405"/>
                </a:lnTo>
                <a:lnTo>
                  <a:pt x="465" y="374"/>
                </a:lnTo>
                <a:lnTo>
                  <a:pt x="437" y="340"/>
                </a:lnTo>
                <a:lnTo>
                  <a:pt x="465" y="320"/>
                </a:lnTo>
                <a:lnTo>
                  <a:pt x="474" y="286"/>
                </a:lnTo>
                <a:lnTo>
                  <a:pt x="490" y="274"/>
                </a:lnTo>
                <a:lnTo>
                  <a:pt x="489" y="227"/>
                </a:lnTo>
                <a:lnTo>
                  <a:pt x="501" y="217"/>
                </a:lnTo>
                <a:lnTo>
                  <a:pt x="524" y="235"/>
                </a:lnTo>
                <a:lnTo>
                  <a:pt x="538" y="254"/>
                </a:lnTo>
                <a:lnTo>
                  <a:pt x="569" y="235"/>
                </a:lnTo>
                <a:lnTo>
                  <a:pt x="579" y="223"/>
                </a:lnTo>
                <a:lnTo>
                  <a:pt x="574" y="199"/>
                </a:lnTo>
                <a:lnTo>
                  <a:pt x="538" y="181"/>
                </a:lnTo>
                <a:lnTo>
                  <a:pt x="530" y="155"/>
                </a:lnTo>
                <a:lnTo>
                  <a:pt x="469" y="164"/>
                </a:lnTo>
                <a:lnTo>
                  <a:pt x="428" y="131"/>
                </a:lnTo>
                <a:lnTo>
                  <a:pt x="410" y="127"/>
                </a:lnTo>
                <a:lnTo>
                  <a:pt x="410" y="103"/>
                </a:lnTo>
                <a:lnTo>
                  <a:pt x="498" y="9"/>
                </a:lnTo>
                <a:lnTo>
                  <a:pt x="465" y="17"/>
                </a:lnTo>
                <a:lnTo>
                  <a:pt x="445" y="28"/>
                </a:lnTo>
                <a:lnTo>
                  <a:pt x="437" y="17"/>
                </a:lnTo>
                <a:lnTo>
                  <a:pt x="437" y="4"/>
                </a:lnTo>
                <a:lnTo>
                  <a:pt x="423" y="0"/>
                </a:lnTo>
                <a:lnTo>
                  <a:pt x="383" y="14"/>
                </a:lnTo>
                <a:lnTo>
                  <a:pt x="282" y="2"/>
                </a:lnTo>
                <a:lnTo>
                  <a:pt x="277" y="82"/>
                </a:lnTo>
                <a:lnTo>
                  <a:pt x="230" y="121"/>
                </a:lnTo>
                <a:lnTo>
                  <a:pt x="163" y="131"/>
                </a:lnTo>
                <a:lnTo>
                  <a:pt x="72" y="190"/>
                </a:lnTo>
                <a:lnTo>
                  <a:pt x="0" y="211"/>
                </a:lnTo>
                <a:lnTo>
                  <a:pt x="0" y="223"/>
                </a:lnTo>
                <a:lnTo>
                  <a:pt x="67" y="322"/>
                </a:lnTo>
                <a:lnTo>
                  <a:pt x="67" y="352"/>
                </a:lnTo>
              </a:path>
            </a:pathLst>
          </a:custGeom>
          <a:solidFill>
            <a:sysClr val="window" lastClr="FFFFFF">
              <a:lumMod val="75000"/>
            </a:sysClr>
          </a:solidFill>
          <a:ln w="12700" cap="flat" cmpd="sng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Freeform 15"/>
          <p:cNvSpPr/>
          <p:nvPr/>
        </p:nvSpPr>
        <p:spPr bwMode="auto">
          <a:xfrm>
            <a:off x="2246313" y="3662363"/>
            <a:ext cx="1470025" cy="1022350"/>
          </a:xfrm>
          <a:custGeom>
            <a:avLst/>
            <a:gdLst>
              <a:gd name="T0" fmla="*/ 107427 w 1202"/>
              <a:gd name="T1" fmla="*/ 342425 h 856"/>
              <a:gd name="T2" fmla="*/ 168814 w 1202"/>
              <a:gd name="T3" fmla="*/ 300692 h 856"/>
              <a:gd name="T4" fmla="*/ 141409 w 1202"/>
              <a:gd name="T5" fmla="*/ 284641 h 856"/>
              <a:gd name="T6" fmla="*/ 181968 w 1202"/>
              <a:gd name="T7" fmla="*/ 248258 h 856"/>
              <a:gd name="T8" fmla="*/ 133736 w 1202"/>
              <a:gd name="T9" fmla="*/ 149811 h 856"/>
              <a:gd name="T10" fmla="*/ 163333 w 1202"/>
              <a:gd name="T11" fmla="*/ 59924 h 856"/>
              <a:gd name="T12" fmla="*/ 429708 w 1202"/>
              <a:gd name="T13" fmla="*/ 0 h 856"/>
              <a:gd name="T14" fmla="*/ 590848 w 1202"/>
              <a:gd name="T15" fmla="*/ 33172 h 856"/>
              <a:gd name="T16" fmla="*/ 682929 w 1202"/>
              <a:gd name="T17" fmla="*/ 85606 h 856"/>
              <a:gd name="T18" fmla="*/ 772817 w 1202"/>
              <a:gd name="T19" fmla="*/ 52434 h 856"/>
              <a:gd name="T20" fmla="*/ 889013 w 1202"/>
              <a:gd name="T21" fmla="*/ 39593 h 856"/>
              <a:gd name="T22" fmla="*/ 1034807 w 1202"/>
              <a:gd name="T23" fmla="*/ 78116 h 856"/>
              <a:gd name="T24" fmla="*/ 1126887 w 1202"/>
              <a:gd name="T25" fmla="*/ 180843 h 856"/>
              <a:gd name="T26" fmla="*/ 1209102 w 1202"/>
              <a:gd name="T27" fmla="*/ 210805 h 856"/>
              <a:gd name="T28" fmla="*/ 1288028 w 1202"/>
              <a:gd name="T29" fmla="*/ 352056 h 856"/>
              <a:gd name="T30" fmla="*/ 1307759 w 1202"/>
              <a:gd name="T31" fmla="*/ 452643 h 856"/>
              <a:gd name="T32" fmla="*/ 1265008 w 1202"/>
              <a:gd name="T33" fmla="*/ 517918 h 856"/>
              <a:gd name="T34" fmla="*/ 1214583 w 1202"/>
              <a:gd name="T35" fmla="*/ 562861 h 856"/>
              <a:gd name="T36" fmla="*/ 1192659 w 1202"/>
              <a:gd name="T37" fmla="*/ 628136 h 856"/>
              <a:gd name="T38" fmla="*/ 1136753 w 1202"/>
              <a:gd name="T39" fmla="*/ 596034 h 856"/>
              <a:gd name="T40" fmla="*/ 1140042 w 1202"/>
              <a:gd name="T41" fmla="*/ 643117 h 856"/>
              <a:gd name="T42" fmla="*/ 1224449 w 1202"/>
              <a:gd name="T43" fmla="*/ 688060 h 856"/>
              <a:gd name="T44" fmla="*/ 1267200 w 1202"/>
              <a:gd name="T45" fmla="*/ 709462 h 856"/>
              <a:gd name="T46" fmla="*/ 1250757 w 1202"/>
              <a:gd name="T47" fmla="*/ 749055 h 856"/>
              <a:gd name="T48" fmla="*/ 1192659 w 1202"/>
              <a:gd name="T49" fmla="*/ 762966 h 856"/>
              <a:gd name="T50" fmla="*/ 1132368 w 1202"/>
              <a:gd name="T51" fmla="*/ 752265 h 856"/>
              <a:gd name="T52" fmla="*/ 1121406 w 1202"/>
              <a:gd name="T53" fmla="*/ 805769 h 856"/>
              <a:gd name="T54" fmla="*/ 1023845 w 1202"/>
              <a:gd name="T55" fmla="*/ 758685 h 856"/>
              <a:gd name="T56" fmla="*/ 964651 w 1202"/>
              <a:gd name="T57" fmla="*/ 747985 h 856"/>
              <a:gd name="T58" fmla="*/ 779394 w 1202"/>
              <a:gd name="T59" fmla="*/ 742634 h 856"/>
              <a:gd name="T60" fmla="*/ 761855 w 1202"/>
              <a:gd name="T61" fmla="*/ 786508 h 856"/>
              <a:gd name="T62" fmla="*/ 742123 w 1202"/>
              <a:gd name="T63" fmla="*/ 834661 h 856"/>
              <a:gd name="T64" fmla="*/ 568925 w 1202"/>
              <a:gd name="T65" fmla="*/ 893515 h 856"/>
              <a:gd name="T66" fmla="*/ 494383 w 1202"/>
              <a:gd name="T67" fmla="*/ 801489 h 856"/>
              <a:gd name="T68" fmla="*/ 280626 w 1202"/>
              <a:gd name="T69" fmla="*/ 768316 h 856"/>
              <a:gd name="T70" fmla="*/ 199507 w 1202"/>
              <a:gd name="T71" fmla="*/ 719093 h 856"/>
              <a:gd name="T72" fmla="*/ 1096 w 1202"/>
              <a:gd name="T73" fmla="*/ 541460 h 856"/>
              <a:gd name="T74" fmla="*/ 30693 w 1202"/>
              <a:gd name="T75" fmla="*/ 485816 h 856"/>
              <a:gd name="T76" fmla="*/ 55906 w 1202"/>
              <a:gd name="T77" fmla="*/ 380948 h 856"/>
              <a:gd name="T78" fmla="*/ 63579 w 1202"/>
              <a:gd name="T79" fmla="*/ 325304 h 85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202" h="856">
                <a:moveTo>
                  <a:pt x="58" y="304"/>
                </a:moveTo>
                <a:lnTo>
                  <a:pt x="98" y="320"/>
                </a:lnTo>
                <a:lnTo>
                  <a:pt x="164" y="294"/>
                </a:lnTo>
                <a:lnTo>
                  <a:pt x="154" y="281"/>
                </a:lnTo>
                <a:lnTo>
                  <a:pt x="136" y="281"/>
                </a:lnTo>
                <a:lnTo>
                  <a:pt x="129" y="266"/>
                </a:lnTo>
                <a:lnTo>
                  <a:pt x="134" y="248"/>
                </a:lnTo>
                <a:lnTo>
                  <a:pt x="166" y="232"/>
                </a:lnTo>
                <a:lnTo>
                  <a:pt x="189" y="197"/>
                </a:lnTo>
                <a:lnTo>
                  <a:pt x="122" y="140"/>
                </a:lnTo>
                <a:lnTo>
                  <a:pt x="117" y="80"/>
                </a:lnTo>
                <a:lnTo>
                  <a:pt x="149" y="56"/>
                </a:lnTo>
                <a:lnTo>
                  <a:pt x="376" y="11"/>
                </a:lnTo>
                <a:lnTo>
                  <a:pt x="392" y="0"/>
                </a:lnTo>
                <a:lnTo>
                  <a:pt x="425" y="4"/>
                </a:lnTo>
                <a:lnTo>
                  <a:pt x="539" y="31"/>
                </a:lnTo>
                <a:lnTo>
                  <a:pt x="573" y="51"/>
                </a:lnTo>
                <a:lnTo>
                  <a:pt x="623" y="80"/>
                </a:lnTo>
                <a:lnTo>
                  <a:pt x="656" y="77"/>
                </a:lnTo>
                <a:lnTo>
                  <a:pt x="705" y="49"/>
                </a:lnTo>
                <a:lnTo>
                  <a:pt x="769" y="58"/>
                </a:lnTo>
                <a:lnTo>
                  <a:pt x="811" y="37"/>
                </a:lnTo>
                <a:lnTo>
                  <a:pt x="897" y="89"/>
                </a:lnTo>
                <a:lnTo>
                  <a:pt x="944" y="73"/>
                </a:lnTo>
                <a:lnTo>
                  <a:pt x="968" y="131"/>
                </a:lnTo>
                <a:lnTo>
                  <a:pt x="1028" y="169"/>
                </a:lnTo>
                <a:lnTo>
                  <a:pt x="1072" y="208"/>
                </a:lnTo>
                <a:lnTo>
                  <a:pt x="1103" y="197"/>
                </a:lnTo>
                <a:lnTo>
                  <a:pt x="1163" y="277"/>
                </a:lnTo>
                <a:lnTo>
                  <a:pt x="1175" y="329"/>
                </a:lnTo>
                <a:lnTo>
                  <a:pt x="1201" y="360"/>
                </a:lnTo>
                <a:lnTo>
                  <a:pt x="1193" y="423"/>
                </a:lnTo>
                <a:lnTo>
                  <a:pt x="1144" y="459"/>
                </a:lnTo>
                <a:lnTo>
                  <a:pt x="1154" y="484"/>
                </a:lnTo>
                <a:lnTo>
                  <a:pt x="1135" y="503"/>
                </a:lnTo>
                <a:lnTo>
                  <a:pt x="1108" y="526"/>
                </a:lnTo>
                <a:lnTo>
                  <a:pt x="1108" y="568"/>
                </a:lnTo>
                <a:lnTo>
                  <a:pt x="1088" y="587"/>
                </a:lnTo>
                <a:lnTo>
                  <a:pt x="1060" y="577"/>
                </a:lnTo>
                <a:lnTo>
                  <a:pt x="1037" y="557"/>
                </a:lnTo>
                <a:lnTo>
                  <a:pt x="1025" y="580"/>
                </a:lnTo>
                <a:lnTo>
                  <a:pt x="1040" y="601"/>
                </a:lnTo>
                <a:lnTo>
                  <a:pt x="1081" y="606"/>
                </a:lnTo>
                <a:lnTo>
                  <a:pt x="1117" y="643"/>
                </a:lnTo>
                <a:lnTo>
                  <a:pt x="1139" y="643"/>
                </a:lnTo>
                <a:lnTo>
                  <a:pt x="1156" y="663"/>
                </a:lnTo>
                <a:lnTo>
                  <a:pt x="1141" y="699"/>
                </a:lnTo>
                <a:lnTo>
                  <a:pt x="1141" y="700"/>
                </a:lnTo>
                <a:lnTo>
                  <a:pt x="1108" y="699"/>
                </a:lnTo>
                <a:lnTo>
                  <a:pt x="1088" y="713"/>
                </a:lnTo>
                <a:lnTo>
                  <a:pt x="1072" y="687"/>
                </a:lnTo>
                <a:lnTo>
                  <a:pt x="1033" y="703"/>
                </a:lnTo>
                <a:lnTo>
                  <a:pt x="1023" y="723"/>
                </a:lnTo>
                <a:lnTo>
                  <a:pt x="1023" y="753"/>
                </a:lnTo>
                <a:lnTo>
                  <a:pt x="985" y="759"/>
                </a:lnTo>
                <a:lnTo>
                  <a:pt x="934" y="709"/>
                </a:lnTo>
                <a:lnTo>
                  <a:pt x="919" y="685"/>
                </a:lnTo>
                <a:lnTo>
                  <a:pt x="880" y="699"/>
                </a:lnTo>
                <a:lnTo>
                  <a:pt x="813" y="677"/>
                </a:lnTo>
                <a:lnTo>
                  <a:pt x="711" y="694"/>
                </a:lnTo>
                <a:lnTo>
                  <a:pt x="705" y="703"/>
                </a:lnTo>
                <a:lnTo>
                  <a:pt x="695" y="735"/>
                </a:lnTo>
                <a:lnTo>
                  <a:pt x="675" y="748"/>
                </a:lnTo>
                <a:lnTo>
                  <a:pt x="677" y="780"/>
                </a:lnTo>
                <a:lnTo>
                  <a:pt x="619" y="855"/>
                </a:lnTo>
                <a:lnTo>
                  <a:pt x="519" y="835"/>
                </a:lnTo>
                <a:lnTo>
                  <a:pt x="512" y="798"/>
                </a:lnTo>
                <a:lnTo>
                  <a:pt x="451" y="749"/>
                </a:lnTo>
                <a:lnTo>
                  <a:pt x="314" y="727"/>
                </a:lnTo>
                <a:lnTo>
                  <a:pt x="256" y="718"/>
                </a:lnTo>
                <a:lnTo>
                  <a:pt x="233" y="715"/>
                </a:lnTo>
                <a:lnTo>
                  <a:pt x="182" y="672"/>
                </a:lnTo>
                <a:lnTo>
                  <a:pt x="76" y="648"/>
                </a:lnTo>
                <a:lnTo>
                  <a:pt x="1" y="506"/>
                </a:lnTo>
                <a:lnTo>
                  <a:pt x="0" y="467"/>
                </a:lnTo>
                <a:lnTo>
                  <a:pt x="28" y="454"/>
                </a:lnTo>
                <a:lnTo>
                  <a:pt x="28" y="410"/>
                </a:lnTo>
                <a:lnTo>
                  <a:pt x="51" y="356"/>
                </a:lnTo>
                <a:lnTo>
                  <a:pt x="27" y="330"/>
                </a:lnTo>
                <a:lnTo>
                  <a:pt x="58" y="304"/>
                </a:lnTo>
              </a:path>
            </a:pathLst>
          </a:custGeom>
          <a:solidFill>
            <a:sysClr val="window" lastClr="FFFFFF">
              <a:lumMod val="75000"/>
            </a:sysClr>
          </a:solidFill>
          <a:ln w="12700" cap="flat" cmpd="sng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16"/>
          <p:cNvSpPr/>
          <p:nvPr/>
        </p:nvSpPr>
        <p:spPr bwMode="auto">
          <a:xfrm>
            <a:off x="3879850" y="3689350"/>
            <a:ext cx="303213" cy="528638"/>
          </a:xfrm>
          <a:custGeom>
            <a:avLst/>
            <a:gdLst>
              <a:gd name="T0" fmla="*/ 249918 w 252"/>
              <a:gd name="T1" fmla="*/ 264654 h 443"/>
              <a:gd name="T2" fmla="*/ 254227 w 252"/>
              <a:gd name="T3" fmla="*/ 214295 h 443"/>
              <a:gd name="T4" fmla="*/ 270386 w 252"/>
              <a:gd name="T5" fmla="*/ 190722 h 443"/>
              <a:gd name="T6" fmla="*/ 265000 w 252"/>
              <a:gd name="T7" fmla="*/ 167150 h 443"/>
              <a:gd name="T8" fmla="*/ 177744 w 252"/>
              <a:gd name="T9" fmla="*/ 136077 h 443"/>
              <a:gd name="T10" fmla="*/ 187439 w 252"/>
              <a:gd name="T11" fmla="*/ 102862 h 443"/>
              <a:gd name="T12" fmla="*/ 211138 w 252"/>
              <a:gd name="T13" fmla="*/ 65360 h 443"/>
              <a:gd name="T14" fmla="*/ 194979 w 252"/>
              <a:gd name="T15" fmla="*/ 7500 h 443"/>
              <a:gd name="T16" fmla="*/ 187439 w 252"/>
              <a:gd name="T17" fmla="*/ 0 h 443"/>
              <a:gd name="T18" fmla="*/ 133577 w 252"/>
              <a:gd name="T19" fmla="*/ 36430 h 443"/>
              <a:gd name="T20" fmla="*/ 109878 w 252"/>
              <a:gd name="T21" fmla="*/ 118934 h 443"/>
              <a:gd name="T22" fmla="*/ 98028 w 252"/>
              <a:gd name="T23" fmla="*/ 176793 h 443"/>
              <a:gd name="T24" fmla="*/ 56016 w 252"/>
              <a:gd name="T25" fmla="*/ 214295 h 443"/>
              <a:gd name="T26" fmla="*/ 30163 w 252"/>
              <a:gd name="T27" fmla="*/ 225010 h 443"/>
              <a:gd name="T28" fmla="*/ 0 w 252"/>
              <a:gd name="T29" fmla="*/ 229295 h 443"/>
              <a:gd name="T30" fmla="*/ 67866 w 252"/>
              <a:gd name="T31" fmla="*/ 320371 h 443"/>
              <a:gd name="T32" fmla="*/ 86179 w 252"/>
              <a:gd name="T33" fmla="*/ 381445 h 443"/>
              <a:gd name="T34" fmla="*/ 77561 w 252"/>
              <a:gd name="T35" fmla="*/ 416803 h 443"/>
              <a:gd name="T36" fmla="*/ 123882 w 252"/>
              <a:gd name="T37" fmla="*/ 442519 h 443"/>
              <a:gd name="T38" fmla="*/ 123882 w 252"/>
              <a:gd name="T39" fmla="*/ 459662 h 443"/>
              <a:gd name="T40" fmla="*/ 168049 w 252"/>
              <a:gd name="T41" fmla="*/ 473592 h 443"/>
              <a:gd name="T42" fmla="*/ 182053 w 252"/>
              <a:gd name="T43" fmla="*/ 473592 h 443"/>
              <a:gd name="T44" fmla="*/ 182053 w 252"/>
              <a:gd name="T45" fmla="*/ 437161 h 443"/>
              <a:gd name="T46" fmla="*/ 215447 w 252"/>
              <a:gd name="T47" fmla="*/ 430733 h 443"/>
              <a:gd name="T48" fmla="*/ 226219 w 252"/>
              <a:gd name="T49" fmla="*/ 386802 h 443"/>
              <a:gd name="T50" fmla="*/ 200366 w 252"/>
              <a:gd name="T51" fmla="*/ 368587 h 443"/>
              <a:gd name="T52" fmla="*/ 182053 w 252"/>
              <a:gd name="T53" fmla="*/ 350372 h 443"/>
              <a:gd name="T54" fmla="*/ 189593 w 252"/>
              <a:gd name="T55" fmla="*/ 268940 h 443"/>
              <a:gd name="T56" fmla="*/ 206829 w 252"/>
              <a:gd name="T57" fmla="*/ 256082 h 443"/>
              <a:gd name="T58" fmla="*/ 240223 w 252"/>
              <a:gd name="T59" fmla="*/ 270011 h 443"/>
              <a:gd name="T60" fmla="*/ 249918 w 252"/>
              <a:gd name="T61" fmla="*/ 264654 h 44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52" h="443">
                <a:moveTo>
                  <a:pt x="232" y="247"/>
                </a:moveTo>
                <a:lnTo>
                  <a:pt x="236" y="200"/>
                </a:lnTo>
                <a:lnTo>
                  <a:pt x="251" y="178"/>
                </a:lnTo>
                <a:lnTo>
                  <a:pt x="246" y="156"/>
                </a:lnTo>
                <a:lnTo>
                  <a:pt x="165" y="127"/>
                </a:lnTo>
                <a:lnTo>
                  <a:pt x="174" y="96"/>
                </a:lnTo>
                <a:lnTo>
                  <a:pt x="196" y="61"/>
                </a:lnTo>
                <a:lnTo>
                  <a:pt x="181" y="7"/>
                </a:lnTo>
                <a:lnTo>
                  <a:pt x="174" y="0"/>
                </a:lnTo>
                <a:lnTo>
                  <a:pt x="124" y="34"/>
                </a:lnTo>
                <a:lnTo>
                  <a:pt x="102" y="111"/>
                </a:lnTo>
                <a:lnTo>
                  <a:pt x="91" y="165"/>
                </a:lnTo>
                <a:lnTo>
                  <a:pt x="52" y="200"/>
                </a:lnTo>
                <a:lnTo>
                  <a:pt x="28" y="210"/>
                </a:lnTo>
                <a:lnTo>
                  <a:pt x="0" y="214"/>
                </a:lnTo>
                <a:lnTo>
                  <a:pt x="63" y="299"/>
                </a:lnTo>
                <a:lnTo>
                  <a:pt x="80" y="356"/>
                </a:lnTo>
                <a:lnTo>
                  <a:pt x="72" y="389"/>
                </a:lnTo>
                <a:lnTo>
                  <a:pt x="115" y="413"/>
                </a:lnTo>
                <a:lnTo>
                  <a:pt x="115" y="429"/>
                </a:lnTo>
                <a:lnTo>
                  <a:pt x="156" y="442"/>
                </a:lnTo>
                <a:lnTo>
                  <a:pt x="169" y="442"/>
                </a:lnTo>
                <a:lnTo>
                  <a:pt x="169" y="408"/>
                </a:lnTo>
                <a:lnTo>
                  <a:pt x="200" y="402"/>
                </a:lnTo>
                <a:lnTo>
                  <a:pt x="210" y="361"/>
                </a:lnTo>
                <a:lnTo>
                  <a:pt x="186" y="344"/>
                </a:lnTo>
                <a:lnTo>
                  <a:pt x="169" y="327"/>
                </a:lnTo>
                <a:lnTo>
                  <a:pt x="176" y="251"/>
                </a:lnTo>
                <a:lnTo>
                  <a:pt x="192" y="239"/>
                </a:lnTo>
                <a:lnTo>
                  <a:pt x="223" y="252"/>
                </a:lnTo>
                <a:lnTo>
                  <a:pt x="232" y="247"/>
                </a:lnTo>
              </a:path>
            </a:pathLst>
          </a:custGeom>
          <a:solidFill>
            <a:sysClr val="window" lastClr="FFFFFF">
              <a:lumMod val="75000"/>
            </a:sysClr>
          </a:solidFill>
          <a:ln w="12700" cap="flat" cmpd="sng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17"/>
          <p:cNvSpPr/>
          <p:nvPr/>
        </p:nvSpPr>
        <p:spPr bwMode="auto">
          <a:xfrm>
            <a:off x="4802188" y="3163888"/>
            <a:ext cx="620713" cy="877888"/>
          </a:xfrm>
          <a:custGeom>
            <a:avLst/>
            <a:gdLst>
              <a:gd name="T0" fmla="*/ 220907 w 507"/>
              <a:gd name="T1" fmla="*/ 761156 h 733"/>
              <a:gd name="T2" fmla="*/ 267067 w 507"/>
              <a:gd name="T3" fmla="*/ 613213 h 733"/>
              <a:gd name="T4" fmla="*/ 369277 w 507"/>
              <a:gd name="T5" fmla="*/ 551034 h 733"/>
              <a:gd name="T6" fmla="*/ 394555 w 507"/>
              <a:gd name="T7" fmla="*/ 489927 h 733"/>
              <a:gd name="T8" fmla="*/ 348396 w 507"/>
              <a:gd name="T9" fmla="*/ 465270 h 733"/>
              <a:gd name="T10" fmla="*/ 294543 w 507"/>
              <a:gd name="T11" fmla="*/ 440613 h 733"/>
              <a:gd name="T12" fmla="*/ 265968 w 507"/>
              <a:gd name="T13" fmla="*/ 364497 h 733"/>
              <a:gd name="T14" fmla="*/ 214313 w 507"/>
              <a:gd name="T15" fmla="*/ 370929 h 733"/>
              <a:gd name="T16" fmla="*/ 160460 w 507"/>
              <a:gd name="T17" fmla="*/ 358065 h 733"/>
              <a:gd name="T18" fmla="*/ 201124 w 507"/>
              <a:gd name="T19" fmla="*/ 279805 h 733"/>
              <a:gd name="T20" fmla="*/ 242888 w 507"/>
              <a:gd name="T21" fmla="*/ 199401 h 733"/>
              <a:gd name="T22" fmla="*/ 322019 w 507"/>
              <a:gd name="T23" fmla="*/ 231563 h 733"/>
              <a:gd name="T24" fmla="*/ 349495 w 507"/>
              <a:gd name="T25" fmla="*/ 285165 h 733"/>
              <a:gd name="T26" fmla="*/ 356089 w 507"/>
              <a:gd name="T27" fmla="*/ 331264 h 733"/>
              <a:gd name="T28" fmla="*/ 400050 w 507"/>
              <a:gd name="T29" fmla="*/ 379506 h 733"/>
              <a:gd name="T30" fmla="*/ 509954 w 507"/>
              <a:gd name="T31" fmla="*/ 349488 h 733"/>
              <a:gd name="T32" fmla="*/ 556114 w 507"/>
              <a:gd name="T33" fmla="*/ 260508 h 733"/>
              <a:gd name="T34" fmla="*/ 500063 w 507"/>
              <a:gd name="T35" fmla="*/ 213338 h 733"/>
              <a:gd name="T36" fmla="*/ 470389 w 507"/>
              <a:gd name="T37" fmla="*/ 137222 h 733"/>
              <a:gd name="T38" fmla="*/ 369277 w 507"/>
              <a:gd name="T39" fmla="*/ 85764 h 733"/>
              <a:gd name="T40" fmla="*/ 314325 w 507"/>
              <a:gd name="T41" fmla="*/ 0 h 733"/>
              <a:gd name="T42" fmla="*/ 242888 w 507"/>
              <a:gd name="T43" fmla="*/ 49314 h 733"/>
              <a:gd name="T44" fmla="*/ 246185 w 507"/>
              <a:gd name="T45" fmla="*/ 87908 h 733"/>
              <a:gd name="T46" fmla="*/ 179143 w 507"/>
              <a:gd name="T47" fmla="*/ 110421 h 733"/>
              <a:gd name="T48" fmla="*/ 141776 w 507"/>
              <a:gd name="T49" fmla="*/ 120070 h 733"/>
              <a:gd name="T50" fmla="*/ 80230 w 507"/>
              <a:gd name="T51" fmla="*/ 139367 h 733"/>
              <a:gd name="T52" fmla="*/ 63744 w 507"/>
              <a:gd name="T53" fmla="*/ 87908 h 733"/>
              <a:gd name="T54" fmla="*/ 9891 w 507"/>
              <a:gd name="T55" fmla="*/ 160808 h 733"/>
              <a:gd name="T56" fmla="*/ 35169 w 507"/>
              <a:gd name="T57" fmla="*/ 276589 h 733"/>
              <a:gd name="T58" fmla="*/ 63744 w 507"/>
              <a:gd name="T59" fmla="*/ 349488 h 733"/>
              <a:gd name="T60" fmla="*/ 74735 w 507"/>
              <a:gd name="T61" fmla="*/ 435252 h 733"/>
              <a:gd name="T62" fmla="*/ 7693 w 507"/>
              <a:gd name="T63" fmla="*/ 531737 h 733"/>
              <a:gd name="T64" fmla="*/ 71438 w 507"/>
              <a:gd name="T65" fmla="*/ 626077 h 733"/>
              <a:gd name="T66" fmla="*/ 49457 w 507"/>
              <a:gd name="T67" fmla="*/ 690401 h 733"/>
              <a:gd name="T68" fmla="*/ 25278 w 507"/>
              <a:gd name="T69" fmla="*/ 740787 h 733"/>
              <a:gd name="T70" fmla="*/ 157163 w 507"/>
              <a:gd name="T71" fmla="*/ 784741 h 733"/>
              <a:gd name="T72" fmla="*/ 216511 w 507"/>
              <a:gd name="T73" fmla="*/ 774020 h 73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7" h="733">
                <a:moveTo>
                  <a:pt x="197" y="722"/>
                </a:moveTo>
                <a:lnTo>
                  <a:pt x="201" y="710"/>
                </a:lnTo>
                <a:lnTo>
                  <a:pt x="185" y="681"/>
                </a:lnTo>
                <a:lnTo>
                  <a:pt x="243" y="572"/>
                </a:lnTo>
                <a:lnTo>
                  <a:pt x="297" y="524"/>
                </a:lnTo>
                <a:lnTo>
                  <a:pt x="336" y="514"/>
                </a:lnTo>
                <a:lnTo>
                  <a:pt x="374" y="466"/>
                </a:lnTo>
                <a:lnTo>
                  <a:pt x="359" y="457"/>
                </a:lnTo>
                <a:lnTo>
                  <a:pt x="345" y="423"/>
                </a:lnTo>
                <a:lnTo>
                  <a:pt x="317" y="434"/>
                </a:lnTo>
                <a:lnTo>
                  <a:pt x="270" y="423"/>
                </a:lnTo>
                <a:lnTo>
                  <a:pt x="268" y="411"/>
                </a:lnTo>
                <a:lnTo>
                  <a:pt x="266" y="331"/>
                </a:lnTo>
                <a:lnTo>
                  <a:pt x="242" y="340"/>
                </a:lnTo>
                <a:lnTo>
                  <a:pt x="227" y="356"/>
                </a:lnTo>
                <a:lnTo>
                  <a:pt x="195" y="346"/>
                </a:lnTo>
                <a:lnTo>
                  <a:pt x="153" y="354"/>
                </a:lnTo>
                <a:lnTo>
                  <a:pt x="146" y="334"/>
                </a:lnTo>
                <a:lnTo>
                  <a:pt x="151" y="297"/>
                </a:lnTo>
                <a:lnTo>
                  <a:pt x="183" y="261"/>
                </a:lnTo>
                <a:lnTo>
                  <a:pt x="190" y="218"/>
                </a:lnTo>
                <a:lnTo>
                  <a:pt x="221" y="186"/>
                </a:lnTo>
                <a:lnTo>
                  <a:pt x="279" y="216"/>
                </a:lnTo>
                <a:lnTo>
                  <a:pt x="293" y="216"/>
                </a:lnTo>
                <a:lnTo>
                  <a:pt x="303" y="258"/>
                </a:lnTo>
                <a:lnTo>
                  <a:pt x="318" y="266"/>
                </a:lnTo>
                <a:lnTo>
                  <a:pt x="327" y="292"/>
                </a:lnTo>
                <a:lnTo>
                  <a:pt x="324" y="309"/>
                </a:lnTo>
                <a:lnTo>
                  <a:pt x="359" y="334"/>
                </a:lnTo>
                <a:lnTo>
                  <a:pt x="364" y="354"/>
                </a:lnTo>
                <a:lnTo>
                  <a:pt x="393" y="366"/>
                </a:lnTo>
                <a:lnTo>
                  <a:pt x="464" y="326"/>
                </a:lnTo>
                <a:lnTo>
                  <a:pt x="464" y="304"/>
                </a:lnTo>
                <a:lnTo>
                  <a:pt x="506" y="243"/>
                </a:lnTo>
                <a:lnTo>
                  <a:pt x="476" y="201"/>
                </a:lnTo>
                <a:lnTo>
                  <a:pt x="455" y="199"/>
                </a:lnTo>
                <a:lnTo>
                  <a:pt x="413" y="172"/>
                </a:lnTo>
                <a:lnTo>
                  <a:pt x="428" y="128"/>
                </a:lnTo>
                <a:lnTo>
                  <a:pt x="364" y="123"/>
                </a:lnTo>
                <a:lnTo>
                  <a:pt x="336" y="80"/>
                </a:lnTo>
                <a:lnTo>
                  <a:pt x="340" y="60"/>
                </a:lnTo>
                <a:lnTo>
                  <a:pt x="286" y="0"/>
                </a:lnTo>
                <a:lnTo>
                  <a:pt x="251" y="18"/>
                </a:lnTo>
                <a:lnTo>
                  <a:pt x="221" y="46"/>
                </a:lnTo>
                <a:lnTo>
                  <a:pt x="232" y="68"/>
                </a:lnTo>
                <a:lnTo>
                  <a:pt x="224" y="82"/>
                </a:lnTo>
                <a:lnTo>
                  <a:pt x="183" y="85"/>
                </a:lnTo>
                <a:lnTo>
                  <a:pt x="163" y="103"/>
                </a:lnTo>
                <a:lnTo>
                  <a:pt x="146" y="94"/>
                </a:lnTo>
                <a:lnTo>
                  <a:pt x="129" y="112"/>
                </a:lnTo>
                <a:lnTo>
                  <a:pt x="89" y="142"/>
                </a:lnTo>
                <a:lnTo>
                  <a:pt x="73" y="130"/>
                </a:lnTo>
                <a:lnTo>
                  <a:pt x="73" y="90"/>
                </a:lnTo>
                <a:lnTo>
                  <a:pt x="58" y="82"/>
                </a:lnTo>
                <a:lnTo>
                  <a:pt x="37" y="92"/>
                </a:lnTo>
                <a:lnTo>
                  <a:pt x="9" y="150"/>
                </a:lnTo>
                <a:lnTo>
                  <a:pt x="0" y="204"/>
                </a:lnTo>
                <a:lnTo>
                  <a:pt x="32" y="258"/>
                </a:lnTo>
                <a:lnTo>
                  <a:pt x="58" y="283"/>
                </a:lnTo>
                <a:lnTo>
                  <a:pt x="58" y="326"/>
                </a:lnTo>
                <a:lnTo>
                  <a:pt x="75" y="363"/>
                </a:lnTo>
                <a:lnTo>
                  <a:pt x="68" y="406"/>
                </a:lnTo>
                <a:lnTo>
                  <a:pt x="27" y="432"/>
                </a:lnTo>
                <a:lnTo>
                  <a:pt x="7" y="496"/>
                </a:lnTo>
                <a:lnTo>
                  <a:pt x="41" y="536"/>
                </a:lnTo>
                <a:lnTo>
                  <a:pt x="65" y="584"/>
                </a:lnTo>
                <a:lnTo>
                  <a:pt x="50" y="609"/>
                </a:lnTo>
                <a:lnTo>
                  <a:pt x="45" y="644"/>
                </a:lnTo>
                <a:lnTo>
                  <a:pt x="32" y="666"/>
                </a:lnTo>
                <a:lnTo>
                  <a:pt x="23" y="691"/>
                </a:lnTo>
                <a:lnTo>
                  <a:pt x="45" y="720"/>
                </a:lnTo>
                <a:lnTo>
                  <a:pt x="143" y="732"/>
                </a:lnTo>
                <a:lnTo>
                  <a:pt x="183" y="717"/>
                </a:lnTo>
                <a:lnTo>
                  <a:pt x="197" y="722"/>
                </a:lnTo>
              </a:path>
            </a:pathLst>
          </a:custGeom>
          <a:solidFill>
            <a:sysClr val="window" lastClr="FFFFFF">
              <a:lumMod val="75000"/>
            </a:sysClr>
          </a:solidFill>
          <a:ln w="12700" cap="flat" cmpd="sng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18"/>
          <p:cNvSpPr/>
          <p:nvPr/>
        </p:nvSpPr>
        <p:spPr bwMode="auto">
          <a:xfrm>
            <a:off x="5127625" y="3471863"/>
            <a:ext cx="127000" cy="206375"/>
          </a:xfrm>
          <a:custGeom>
            <a:avLst/>
            <a:gdLst>
              <a:gd name="T0" fmla="*/ 93617 w 105"/>
              <a:gd name="T1" fmla="*/ 169248 h 173"/>
              <a:gd name="T2" fmla="*/ 65314 w 105"/>
              <a:gd name="T3" fmla="*/ 183086 h 173"/>
              <a:gd name="T4" fmla="*/ 15240 w 105"/>
              <a:gd name="T5" fmla="*/ 172441 h 173"/>
              <a:gd name="T6" fmla="*/ 3266 w 105"/>
              <a:gd name="T7" fmla="*/ 159668 h 173"/>
              <a:gd name="T8" fmla="*/ 0 w 105"/>
              <a:gd name="T9" fmla="*/ 78769 h 173"/>
              <a:gd name="T10" fmla="*/ 44631 w 105"/>
              <a:gd name="T11" fmla="*/ 60674 h 173"/>
              <a:gd name="T12" fmla="*/ 40277 w 105"/>
              <a:gd name="T13" fmla="*/ 45771 h 173"/>
              <a:gd name="T14" fmla="*/ 47897 w 105"/>
              <a:gd name="T15" fmla="*/ 14902 h 173"/>
              <a:gd name="T16" fmla="*/ 51163 w 105"/>
              <a:gd name="T17" fmla="*/ 0 h 173"/>
              <a:gd name="T18" fmla="*/ 67491 w 105"/>
              <a:gd name="T19" fmla="*/ 8516 h 173"/>
              <a:gd name="T20" fmla="*/ 75111 w 105"/>
              <a:gd name="T21" fmla="*/ 35127 h 173"/>
              <a:gd name="T22" fmla="*/ 71846 w 105"/>
              <a:gd name="T23" fmla="*/ 53223 h 173"/>
              <a:gd name="T24" fmla="*/ 107769 w 105"/>
              <a:gd name="T25" fmla="*/ 78769 h 173"/>
              <a:gd name="T26" fmla="*/ 113211 w 105"/>
              <a:gd name="T27" fmla="*/ 98994 h 173"/>
              <a:gd name="T28" fmla="*/ 93617 w 105"/>
              <a:gd name="T29" fmla="*/ 113896 h 173"/>
              <a:gd name="T30" fmla="*/ 84909 w 105"/>
              <a:gd name="T31" fmla="*/ 147959 h 173"/>
              <a:gd name="T32" fmla="*/ 93617 w 105"/>
              <a:gd name="T33" fmla="*/ 169248 h 1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5" h="173">
                <a:moveTo>
                  <a:pt x="86" y="159"/>
                </a:moveTo>
                <a:lnTo>
                  <a:pt x="60" y="172"/>
                </a:lnTo>
                <a:lnTo>
                  <a:pt x="14" y="162"/>
                </a:lnTo>
                <a:lnTo>
                  <a:pt x="3" y="150"/>
                </a:lnTo>
                <a:lnTo>
                  <a:pt x="0" y="74"/>
                </a:lnTo>
                <a:lnTo>
                  <a:pt x="41" y="57"/>
                </a:lnTo>
                <a:lnTo>
                  <a:pt x="37" y="43"/>
                </a:lnTo>
                <a:lnTo>
                  <a:pt x="44" y="14"/>
                </a:lnTo>
                <a:lnTo>
                  <a:pt x="47" y="0"/>
                </a:lnTo>
                <a:lnTo>
                  <a:pt x="62" y="8"/>
                </a:lnTo>
                <a:lnTo>
                  <a:pt x="69" y="33"/>
                </a:lnTo>
                <a:lnTo>
                  <a:pt x="66" y="50"/>
                </a:lnTo>
                <a:lnTo>
                  <a:pt x="99" y="74"/>
                </a:lnTo>
                <a:lnTo>
                  <a:pt x="104" y="93"/>
                </a:lnTo>
                <a:lnTo>
                  <a:pt x="86" y="107"/>
                </a:lnTo>
                <a:lnTo>
                  <a:pt x="78" y="139"/>
                </a:lnTo>
                <a:lnTo>
                  <a:pt x="86" y="159"/>
                </a:lnTo>
              </a:path>
            </a:pathLst>
          </a:custGeom>
          <a:solidFill>
            <a:sysClr val="window" lastClr="FFFFFF">
              <a:lumMod val="75000"/>
            </a:sysClr>
          </a:solidFill>
          <a:ln w="12700" cap="flat" cmpd="sng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Freeform 19"/>
          <p:cNvSpPr/>
          <p:nvPr/>
        </p:nvSpPr>
        <p:spPr bwMode="auto">
          <a:xfrm>
            <a:off x="4976813" y="3384550"/>
            <a:ext cx="201613" cy="203200"/>
          </a:xfrm>
          <a:custGeom>
            <a:avLst/>
            <a:gdLst>
              <a:gd name="T0" fmla="*/ 137938 w 164"/>
              <a:gd name="T1" fmla="*/ 152316 h 169"/>
              <a:gd name="T2" fmla="*/ 136835 w 164"/>
              <a:gd name="T3" fmla="*/ 127470 h 169"/>
              <a:gd name="T4" fmla="*/ 129110 w 164"/>
              <a:gd name="T5" fmla="*/ 108025 h 169"/>
              <a:gd name="T6" fmla="*/ 175457 w 164"/>
              <a:gd name="T7" fmla="*/ 90741 h 169"/>
              <a:gd name="T8" fmla="*/ 179871 w 164"/>
              <a:gd name="T9" fmla="*/ 74538 h 169"/>
              <a:gd name="T10" fmla="*/ 167733 w 164"/>
              <a:gd name="T11" fmla="*/ 32408 h 169"/>
              <a:gd name="T12" fmla="*/ 153387 w 164"/>
              <a:gd name="T13" fmla="*/ 32408 h 169"/>
              <a:gd name="T14" fmla="*/ 81659 w 164"/>
              <a:gd name="T15" fmla="*/ 0 h 169"/>
              <a:gd name="T16" fmla="*/ 51865 w 164"/>
              <a:gd name="T17" fmla="*/ 32408 h 169"/>
              <a:gd name="T18" fmla="*/ 38623 w 164"/>
              <a:gd name="T19" fmla="*/ 71297 h 169"/>
              <a:gd name="T20" fmla="*/ 5518 w 164"/>
              <a:gd name="T21" fmla="*/ 117748 h 169"/>
              <a:gd name="T22" fmla="*/ 0 w 164"/>
              <a:gd name="T23" fmla="*/ 150155 h 169"/>
              <a:gd name="T24" fmla="*/ 12139 w 164"/>
              <a:gd name="T25" fmla="*/ 171760 h 169"/>
              <a:gd name="T26" fmla="*/ 62900 w 164"/>
              <a:gd name="T27" fmla="*/ 168520 h 169"/>
              <a:gd name="T28" fmla="*/ 89384 w 164"/>
              <a:gd name="T29" fmla="*/ 181483 h 169"/>
              <a:gd name="T30" fmla="*/ 113661 w 164"/>
              <a:gd name="T31" fmla="*/ 163118 h 169"/>
              <a:gd name="T32" fmla="*/ 137938 w 164"/>
              <a:gd name="T33" fmla="*/ 152316 h 1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64" h="169">
                <a:moveTo>
                  <a:pt x="125" y="141"/>
                </a:moveTo>
                <a:lnTo>
                  <a:pt x="124" y="118"/>
                </a:lnTo>
                <a:lnTo>
                  <a:pt x="117" y="100"/>
                </a:lnTo>
                <a:lnTo>
                  <a:pt x="159" y="84"/>
                </a:lnTo>
                <a:lnTo>
                  <a:pt x="163" y="69"/>
                </a:lnTo>
                <a:lnTo>
                  <a:pt x="152" y="30"/>
                </a:lnTo>
                <a:lnTo>
                  <a:pt x="139" y="30"/>
                </a:lnTo>
                <a:lnTo>
                  <a:pt x="74" y="0"/>
                </a:lnTo>
                <a:lnTo>
                  <a:pt x="47" y="30"/>
                </a:lnTo>
                <a:lnTo>
                  <a:pt x="35" y="66"/>
                </a:lnTo>
                <a:lnTo>
                  <a:pt x="5" y="109"/>
                </a:lnTo>
                <a:lnTo>
                  <a:pt x="0" y="139"/>
                </a:lnTo>
                <a:lnTo>
                  <a:pt x="11" y="159"/>
                </a:lnTo>
                <a:lnTo>
                  <a:pt x="57" y="156"/>
                </a:lnTo>
                <a:lnTo>
                  <a:pt x="81" y="168"/>
                </a:lnTo>
                <a:lnTo>
                  <a:pt x="103" y="151"/>
                </a:lnTo>
                <a:lnTo>
                  <a:pt x="125" y="141"/>
                </a:lnTo>
              </a:path>
            </a:pathLst>
          </a:custGeom>
          <a:solidFill>
            <a:sysClr val="window" lastClr="FFFFFF">
              <a:lumMod val="75000"/>
            </a:sysClr>
          </a:solidFill>
          <a:ln w="12700" cap="flat" cmpd="sng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Freeform 20"/>
          <p:cNvSpPr/>
          <p:nvPr/>
        </p:nvSpPr>
        <p:spPr bwMode="auto">
          <a:xfrm>
            <a:off x="4498975" y="3467100"/>
            <a:ext cx="393700" cy="800100"/>
          </a:xfrm>
          <a:custGeom>
            <a:avLst/>
            <a:gdLst>
              <a:gd name="T0" fmla="*/ 22913 w 323"/>
              <a:gd name="T1" fmla="*/ 716482 h 672"/>
              <a:gd name="T2" fmla="*/ 98199 w 323"/>
              <a:gd name="T3" fmla="*/ 694059 h 672"/>
              <a:gd name="T4" fmla="*/ 195307 w 323"/>
              <a:gd name="T5" fmla="*/ 632127 h 672"/>
              <a:gd name="T6" fmla="*/ 262955 w 323"/>
              <a:gd name="T7" fmla="*/ 619314 h 672"/>
              <a:gd name="T8" fmla="*/ 314237 w 323"/>
              <a:gd name="T9" fmla="*/ 578738 h 672"/>
              <a:gd name="T10" fmla="*/ 319692 w 323"/>
              <a:gd name="T11" fmla="*/ 493316 h 672"/>
              <a:gd name="T12" fmla="*/ 294597 w 323"/>
              <a:gd name="T13" fmla="*/ 462350 h 672"/>
              <a:gd name="T14" fmla="*/ 303326 w 323"/>
              <a:gd name="T15" fmla="*/ 433520 h 672"/>
              <a:gd name="T16" fmla="*/ 319692 w 323"/>
              <a:gd name="T17" fmla="*/ 412164 h 672"/>
              <a:gd name="T18" fmla="*/ 322965 w 323"/>
              <a:gd name="T19" fmla="*/ 374792 h 672"/>
              <a:gd name="T20" fmla="*/ 340423 w 323"/>
              <a:gd name="T21" fmla="*/ 348097 h 672"/>
              <a:gd name="T22" fmla="*/ 314237 w 323"/>
              <a:gd name="T23" fmla="*/ 296844 h 672"/>
              <a:gd name="T24" fmla="*/ 276048 w 323"/>
              <a:gd name="T25" fmla="*/ 254132 h 672"/>
              <a:gd name="T26" fmla="*/ 298961 w 323"/>
              <a:gd name="T27" fmla="*/ 185794 h 672"/>
              <a:gd name="T28" fmla="*/ 342605 w 323"/>
              <a:gd name="T29" fmla="*/ 158032 h 672"/>
              <a:gd name="T30" fmla="*/ 351334 w 323"/>
              <a:gd name="T31" fmla="*/ 112117 h 672"/>
              <a:gd name="T32" fmla="*/ 332785 w 323"/>
              <a:gd name="T33" fmla="*/ 72609 h 672"/>
              <a:gd name="T34" fmla="*/ 332785 w 323"/>
              <a:gd name="T35" fmla="*/ 26695 h 672"/>
              <a:gd name="T36" fmla="*/ 303326 w 323"/>
              <a:gd name="T37" fmla="*/ 0 h 672"/>
              <a:gd name="T38" fmla="*/ 234586 w 323"/>
              <a:gd name="T39" fmla="*/ 34169 h 672"/>
              <a:gd name="T40" fmla="*/ 223675 w 323"/>
              <a:gd name="T41" fmla="*/ 23491 h 672"/>
              <a:gd name="T42" fmla="*/ 187669 w 323"/>
              <a:gd name="T43" fmla="*/ 51254 h 672"/>
              <a:gd name="T44" fmla="*/ 157118 w 323"/>
              <a:gd name="T45" fmla="*/ 48050 h 672"/>
              <a:gd name="T46" fmla="*/ 98199 w 323"/>
              <a:gd name="T47" fmla="*/ 131337 h 672"/>
              <a:gd name="T48" fmla="*/ 81832 w 323"/>
              <a:gd name="T49" fmla="*/ 131337 h 672"/>
              <a:gd name="T50" fmla="*/ 49099 w 323"/>
              <a:gd name="T51" fmla="*/ 158032 h 672"/>
              <a:gd name="T52" fmla="*/ 51282 w 323"/>
              <a:gd name="T53" fmla="*/ 193269 h 672"/>
              <a:gd name="T54" fmla="*/ 36006 w 323"/>
              <a:gd name="T55" fmla="*/ 225302 h 672"/>
              <a:gd name="T56" fmla="*/ 30551 w 323"/>
              <a:gd name="T57" fmla="*/ 269081 h 672"/>
              <a:gd name="T58" fmla="*/ 2182 w 323"/>
              <a:gd name="T59" fmla="*/ 311793 h 672"/>
              <a:gd name="T60" fmla="*/ 33824 w 323"/>
              <a:gd name="T61" fmla="*/ 374792 h 672"/>
              <a:gd name="T62" fmla="*/ 22913 w 323"/>
              <a:gd name="T63" fmla="*/ 412164 h 672"/>
              <a:gd name="T64" fmla="*/ 0 w 323"/>
              <a:gd name="T65" fmla="*/ 451672 h 672"/>
              <a:gd name="T66" fmla="*/ 33824 w 323"/>
              <a:gd name="T67" fmla="*/ 605433 h 672"/>
              <a:gd name="T68" fmla="*/ 10911 w 323"/>
              <a:gd name="T69" fmla="*/ 683381 h 672"/>
              <a:gd name="T70" fmla="*/ 22913 w 323"/>
              <a:gd name="T71" fmla="*/ 716482 h 6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323" h="672">
                <a:moveTo>
                  <a:pt x="21" y="671"/>
                </a:moveTo>
                <a:lnTo>
                  <a:pt x="90" y="650"/>
                </a:lnTo>
                <a:lnTo>
                  <a:pt x="179" y="592"/>
                </a:lnTo>
                <a:lnTo>
                  <a:pt x="241" y="580"/>
                </a:lnTo>
                <a:lnTo>
                  <a:pt x="288" y="542"/>
                </a:lnTo>
                <a:lnTo>
                  <a:pt x="293" y="462"/>
                </a:lnTo>
                <a:lnTo>
                  <a:pt x="270" y="433"/>
                </a:lnTo>
                <a:lnTo>
                  <a:pt x="278" y="406"/>
                </a:lnTo>
                <a:lnTo>
                  <a:pt x="293" y="386"/>
                </a:lnTo>
                <a:lnTo>
                  <a:pt x="296" y="351"/>
                </a:lnTo>
                <a:lnTo>
                  <a:pt x="312" y="326"/>
                </a:lnTo>
                <a:lnTo>
                  <a:pt x="288" y="278"/>
                </a:lnTo>
                <a:lnTo>
                  <a:pt x="253" y="238"/>
                </a:lnTo>
                <a:lnTo>
                  <a:pt x="274" y="174"/>
                </a:lnTo>
                <a:lnTo>
                  <a:pt x="314" y="148"/>
                </a:lnTo>
                <a:lnTo>
                  <a:pt x="322" y="105"/>
                </a:lnTo>
                <a:lnTo>
                  <a:pt x="305" y="68"/>
                </a:lnTo>
                <a:lnTo>
                  <a:pt x="305" y="25"/>
                </a:lnTo>
                <a:lnTo>
                  <a:pt x="278" y="0"/>
                </a:lnTo>
                <a:lnTo>
                  <a:pt x="215" y="32"/>
                </a:lnTo>
                <a:lnTo>
                  <a:pt x="205" y="22"/>
                </a:lnTo>
                <a:lnTo>
                  <a:pt x="172" y="48"/>
                </a:lnTo>
                <a:lnTo>
                  <a:pt x="144" y="45"/>
                </a:lnTo>
                <a:lnTo>
                  <a:pt x="90" y="123"/>
                </a:lnTo>
                <a:lnTo>
                  <a:pt x="75" y="123"/>
                </a:lnTo>
                <a:lnTo>
                  <a:pt x="45" y="148"/>
                </a:lnTo>
                <a:lnTo>
                  <a:pt x="47" y="181"/>
                </a:lnTo>
                <a:lnTo>
                  <a:pt x="33" y="211"/>
                </a:lnTo>
                <a:lnTo>
                  <a:pt x="28" y="252"/>
                </a:lnTo>
                <a:lnTo>
                  <a:pt x="2" y="292"/>
                </a:lnTo>
                <a:lnTo>
                  <a:pt x="31" y="351"/>
                </a:lnTo>
                <a:lnTo>
                  <a:pt x="21" y="386"/>
                </a:lnTo>
                <a:lnTo>
                  <a:pt x="0" y="423"/>
                </a:lnTo>
                <a:lnTo>
                  <a:pt x="31" y="567"/>
                </a:lnTo>
                <a:lnTo>
                  <a:pt x="10" y="640"/>
                </a:lnTo>
                <a:lnTo>
                  <a:pt x="21" y="671"/>
                </a:lnTo>
              </a:path>
            </a:pathLst>
          </a:custGeom>
          <a:solidFill>
            <a:sysClr val="window" lastClr="FFFFFF">
              <a:lumMod val="75000"/>
            </a:sysClr>
          </a:solidFill>
          <a:ln w="12700" cap="flat" cmpd="sng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reeform 21"/>
          <p:cNvSpPr/>
          <p:nvPr/>
        </p:nvSpPr>
        <p:spPr bwMode="auto">
          <a:xfrm>
            <a:off x="5129213" y="3486150"/>
            <a:ext cx="46038" cy="66675"/>
          </a:xfrm>
          <a:custGeom>
            <a:avLst/>
            <a:gdLst>
              <a:gd name="T0" fmla="*/ 40189 w 38"/>
              <a:gd name="T1" fmla="*/ 0 h 53"/>
              <a:gd name="T2" fmla="*/ 33672 w 38"/>
              <a:gd name="T3" fmla="*/ 29923 h 53"/>
              <a:gd name="T4" fmla="*/ 36930 w 38"/>
              <a:gd name="T5" fmla="*/ 43222 h 53"/>
              <a:gd name="T6" fmla="*/ 8689 w 38"/>
              <a:gd name="T7" fmla="*/ 57630 h 53"/>
              <a:gd name="T8" fmla="*/ 5431 w 38"/>
              <a:gd name="T9" fmla="*/ 33248 h 53"/>
              <a:gd name="T10" fmla="*/ 0 w 38"/>
              <a:gd name="T11" fmla="*/ 16624 h 53"/>
              <a:gd name="T12" fmla="*/ 40189 w 38"/>
              <a:gd name="T13" fmla="*/ 0 h 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" h="53">
                <a:moveTo>
                  <a:pt x="37" y="0"/>
                </a:moveTo>
                <a:lnTo>
                  <a:pt x="31" y="27"/>
                </a:lnTo>
                <a:lnTo>
                  <a:pt x="34" y="39"/>
                </a:lnTo>
                <a:lnTo>
                  <a:pt x="8" y="52"/>
                </a:lnTo>
                <a:lnTo>
                  <a:pt x="5" y="30"/>
                </a:lnTo>
                <a:lnTo>
                  <a:pt x="0" y="15"/>
                </a:lnTo>
                <a:lnTo>
                  <a:pt x="37" y="0"/>
                </a:lnTo>
              </a:path>
            </a:pathLst>
          </a:custGeom>
          <a:solidFill>
            <a:sysClr val="window" lastClr="FFFFFF">
              <a:lumMod val="75000"/>
            </a:sysClr>
          </a:solidFill>
          <a:ln w="12700" cap="flat" cmpd="sng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Freeform 22"/>
          <p:cNvSpPr/>
          <p:nvPr/>
        </p:nvSpPr>
        <p:spPr bwMode="auto">
          <a:xfrm>
            <a:off x="5097463" y="5808663"/>
            <a:ext cx="88900" cy="61913"/>
          </a:xfrm>
          <a:custGeom>
            <a:avLst/>
            <a:gdLst>
              <a:gd name="T0" fmla="*/ 4410 w 72"/>
              <a:gd name="T1" fmla="*/ 14741 h 49"/>
              <a:gd name="T2" fmla="*/ 33073 w 72"/>
              <a:gd name="T3" fmla="*/ 20411 h 49"/>
              <a:gd name="T4" fmla="*/ 62839 w 72"/>
              <a:gd name="T5" fmla="*/ 0 h 49"/>
              <a:gd name="T6" fmla="*/ 78273 w 72"/>
              <a:gd name="T7" fmla="*/ 40821 h 49"/>
              <a:gd name="T8" fmla="*/ 46302 w 72"/>
              <a:gd name="T9" fmla="*/ 54428 h 49"/>
              <a:gd name="T10" fmla="*/ 6615 w 72"/>
              <a:gd name="T11" fmla="*/ 51026 h 49"/>
              <a:gd name="T12" fmla="*/ 0 w 72"/>
              <a:gd name="T13" fmla="*/ 20411 h 49"/>
              <a:gd name="T14" fmla="*/ 4410 w 72"/>
              <a:gd name="T15" fmla="*/ 14741 h 4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2" h="49">
                <a:moveTo>
                  <a:pt x="4" y="13"/>
                </a:moveTo>
                <a:lnTo>
                  <a:pt x="30" y="18"/>
                </a:lnTo>
                <a:lnTo>
                  <a:pt x="57" y="0"/>
                </a:lnTo>
                <a:lnTo>
                  <a:pt x="71" y="36"/>
                </a:lnTo>
                <a:lnTo>
                  <a:pt x="42" y="48"/>
                </a:lnTo>
                <a:lnTo>
                  <a:pt x="6" y="45"/>
                </a:lnTo>
                <a:lnTo>
                  <a:pt x="0" y="18"/>
                </a:lnTo>
                <a:lnTo>
                  <a:pt x="4" y="13"/>
                </a:lnTo>
              </a:path>
            </a:pathLst>
          </a:custGeom>
          <a:solidFill>
            <a:sysClr val="window" lastClr="FFFFFF">
              <a:lumMod val="75000"/>
            </a:sysClr>
          </a:solidFill>
          <a:ln w="12700" cap="flat" cmpd="sng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Freeform 23"/>
          <p:cNvSpPr/>
          <p:nvPr/>
        </p:nvSpPr>
        <p:spPr bwMode="auto">
          <a:xfrm>
            <a:off x="4583113" y="5418138"/>
            <a:ext cx="892175" cy="720725"/>
          </a:xfrm>
          <a:custGeom>
            <a:avLst/>
            <a:gdLst>
              <a:gd name="T0" fmla="*/ 234405 w 729"/>
              <a:gd name="T1" fmla="*/ 93066 h 604"/>
              <a:gd name="T2" fmla="*/ 245359 w 729"/>
              <a:gd name="T3" fmla="*/ 52416 h 604"/>
              <a:gd name="T4" fmla="*/ 318748 w 729"/>
              <a:gd name="T5" fmla="*/ 74881 h 604"/>
              <a:gd name="T6" fmla="*/ 316557 w 729"/>
              <a:gd name="T7" fmla="*/ 41719 h 604"/>
              <a:gd name="T8" fmla="*/ 347227 w 729"/>
              <a:gd name="T9" fmla="*/ 4279 h 604"/>
              <a:gd name="T10" fmla="*/ 429378 w 729"/>
              <a:gd name="T11" fmla="*/ 0 h 604"/>
              <a:gd name="T12" fmla="*/ 501671 w 729"/>
              <a:gd name="T13" fmla="*/ 7488 h 604"/>
              <a:gd name="T14" fmla="*/ 495099 w 729"/>
              <a:gd name="T15" fmla="*/ 47068 h 604"/>
              <a:gd name="T16" fmla="*/ 466620 w 729"/>
              <a:gd name="T17" fmla="*/ 95205 h 604"/>
              <a:gd name="T18" fmla="*/ 593681 w 729"/>
              <a:gd name="T19" fmla="*/ 63114 h 604"/>
              <a:gd name="T20" fmla="*/ 640781 w 729"/>
              <a:gd name="T21" fmla="*/ 74881 h 604"/>
              <a:gd name="T22" fmla="*/ 633114 w 729"/>
              <a:gd name="T23" fmla="*/ 36371 h 604"/>
              <a:gd name="T24" fmla="*/ 716361 w 729"/>
              <a:gd name="T25" fmla="*/ 60974 h 604"/>
              <a:gd name="T26" fmla="*/ 764556 w 729"/>
              <a:gd name="T27" fmla="*/ 95205 h 604"/>
              <a:gd name="T28" fmla="*/ 775510 w 729"/>
              <a:gd name="T29" fmla="*/ 178644 h 604"/>
              <a:gd name="T30" fmla="*/ 739363 w 729"/>
              <a:gd name="T31" fmla="*/ 220363 h 604"/>
              <a:gd name="T32" fmla="*/ 670356 w 729"/>
              <a:gd name="T33" fmla="*/ 275989 h 604"/>
              <a:gd name="T34" fmla="*/ 635304 w 729"/>
              <a:gd name="T35" fmla="*/ 286686 h 604"/>
              <a:gd name="T36" fmla="*/ 619970 w 729"/>
              <a:gd name="T37" fmla="*/ 294174 h 604"/>
              <a:gd name="T38" fmla="*/ 563011 w 729"/>
              <a:gd name="T39" fmla="*/ 313429 h 604"/>
              <a:gd name="T40" fmla="*/ 519197 w 729"/>
              <a:gd name="T41" fmla="*/ 316638 h 604"/>
              <a:gd name="T42" fmla="*/ 411853 w 729"/>
              <a:gd name="T43" fmla="*/ 304871 h 604"/>
              <a:gd name="T44" fmla="*/ 426092 w 729"/>
              <a:gd name="T45" fmla="*/ 378682 h 604"/>
              <a:gd name="T46" fmla="*/ 358180 w 729"/>
              <a:gd name="T47" fmla="*/ 426820 h 604"/>
              <a:gd name="T48" fmla="*/ 288078 w 729"/>
              <a:gd name="T49" fmla="*/ 447144 h 604"/>
              <a:gd name="T50" fmla="*/ 207022 w 729"/>
              <a:gd name="T51" fmla="*/ 481376 h 604"/>
              <a:gd name="T52" fmla="*/ 76675 w 729"/>
              <a:gd name="T53" fmla="*/ 537001 h 604"/>
              <a:gd name="T54" fmla="*/ 96391 w 729"/>
              <a:gd name="T55" fmla="*/ 622579 h 604"/>
              <a:gd name="T56" fmla="*/ 38337 w 729"/>
              <a:gd name="T57" fmla="*/ 640764 h 604"/>
              <a:gd name="T58" fmla="*/ 8763 w 729"/>
              <a:gd name="T59" fmla="*/ 525234 h 604"/>
              <a:gd name="T60" fmla="*/ 36147 w 729"/>
              <a:gd name="T61" fmla="*/ 461051 h 604"/>
              <a:gd name="T62" fmla="*/ 66817 w 729"/>
              <a:gd name="T63" fmla="*/ 431099 h 604"/>
              <a:gd name="T64" fmla="*/ 107345 w 729"/>
              <a:gd name="T65" fmla="*/ 376543 h 604"/>
              <a:gd name="T66" fmla="*/ 167589 w 729"/>
              <a:gd name="T67" fmla="*/ 263152 h 604"/>
              <a:gd name="T68" fmla="*/ 212498 w 729"/>
              <a:gd name="T69" fmla="*/ 181853 h 604"/>
              <a:gd name="T70" fmla="*/ 212498 w 729"/>
              <a:gd name="T71" fmla="*/ 110182 h 6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29" h="604">
                <a:moveTo>
                  <a:pt x="194" y="103"/>
                </a:moveTo>
                <a:lnTo>
                  <a:pt x="214" y="87"/>
                </a:lnTo>
                <a:lnTo>
                  <a:pt x="214" y="57"/>
                </a:lnTo>
                <a:lnTo>
                  <a:pt x="224" y="49"/>
                </a:lnTo>
                <a:lnTo>
                  <a:pt x="249" y="50"/>
                </a:lnTo>
                <a:lnTo>
                  <a:pt x="291" y="70"/>
                </a:lnTo>
                <a:lnTo>
                  <a:pt x="298" y="55"/>
                </a:lnTo>
                <a:lnTo>
                  <a:pt x="289" y="39"/>
                </a:lnTo>
                <a:lnTo>
                  <a:pt x="291" y="27"/>
                </a:lnTo>
                <a:lnTo>
                  <a:pt x="317" y="4"/>
                </a:lnTo>
                <a:lnTo>
                  <a:pt x="364" y="16"/>
                </a:lnTo>
                <a:lnTo>
                  <a:pt x="392" y="0"/>
                </a:lnTo>
                <a:lnTo>
                  <a:pt x="412" y="19"/>
                </a:lnTo>
                <a:lnTo>
                  <a:pt x="458" y="7"/>
                </a:lnTo>
                <a:lnTo>
                  <a:pt x="467" y="25"/>
                </a:lnTo>
                <a:lnTo>
                  <a:pt x="452" y="44"/>
                </a:lnTo>
                <a:lnTo>
                  <a:pt x="426" y="80"/>
                </a:lnTo>
                <a:lnTo>
                  <a:pt x="426" y="89"/>
                </a:lnTo>
                <a:lnTo>
                  <a:pt x="442" y="100"/>
                </a:lnTo>
                <a:lnTo>
                  <a:pt x="542" y="59"/>
                </a:lnTo>
                <a:lnTo>
                  <a:pt x="575" y="80"/>
                </a:lnTo>
                <a:lnTo>
                  <a:pt x="585" y="70"/>
                </a:lnTo>
                <a:lnTo>
                  <a:pt x="575" y="49"/>
                </a:lnTo>
                <a:lnTo>
                  <a:pt x="578" y="34"/>
                </a:lnTo>
                <a:lnTo>
                  <a:pt x="642" y="49"/>
                </a:lnTo>
                <a:lnTo>
                  <a:pt x="654" y="57"/>
                </a:lnTo>
                <a:lnTo>
                  <a:pt x="670" y="55"/>
                </a:lnTo>
                <a:lnTo>
                  <a:pt x="698" y="89"/>
                </a:lnTo>
                <a:lnTo>
                  <a:pt x="728" y="153"/>
                </a:lnTo>
                <a:lnTo>
                  <a:pt x="708" y="167"/>
                </a:lnTo>
                <a:lnTo>
                  <a:pt x="690" y="201"/>
                </a:lnTo>
                <a:lnTo>
                  <a:pt x="675" y="206"/>
                </a:lnTo>
                <a:lnTo>
                  <a:pt x="662" y="234"/>
                </a:lnTo>
                <a:lnTo>
                  <a:pt x="612" y="258"/>
                </a:lnTo>
                <a:lnTo>
                  <a:pt x="593" y="246"/>
                </a:lnTo>
                <a:lnTo>
                  <a:pt x="580" y="268"/>
                </a:lnTo>
                <a:lnTo>
                  <a:pt x="580" y="275"/>
                </a:lnTo>
                <a:lnTo>
                  <a:pt x="566" y="275"/>
                </a:lnTo>
                <a:lnTo>
                  <a:pt x="539" y="275"/>
                </a:lnTo>
                <a:lnTo>
                  <a:pt x="514" y="293"/>
                </a:lnTo>
                <a:lnTo>
                  <a:pt x="497" y="284"/>
                </a:lnTo>
                <a:lnTo>
                  <a:pt x="474" y="296"/>
                </a:lnTo>
                <a:lnTo>
                  <a:pt x="422" y="320"/>
                </a:lnTo>
                <a:lnTo>
                  <a:pt x="376" y="285"/>
                </a:lnTo>
                <a:lnTo>
                  <a:pt x="374" y="312"/>
                </a:lnTo>
                <a:lnTo>
                  <a:pt x="389" y="354"/>
                </a:lnTo>
                <a:lnTo>
                  <a:pt x="349" y="369"/>
                </a:lnTo>
                <a:lnTo>
                  <a:pt x="327" y="399"/>
                </a:lnTo>
                <a:lnTo>
                  <a:pt x="286" y="411"/>
                </a:lnTo>
                <a:lnTo>
                  <a:pt x="263" y="418"/>
                </a:lnTo>
                <a:lnTo>
                  <a:pt x="219" y="418"/>
                </a:lnTo>
                <a:lnTo>
                  <a:pt x="189" y="450"/>
                </a:lnTo>
                <a:lnTo>
                  <a:pt x="111" y="477"/>
                </a:lnTo>
                <a:lnTo>
                  <a:pt x="70" y="502"/>
                </a:lnTo>
                <a:lnTo>
                  <a:pt x="52" y="521"/>
                </a:lnTo>
                <a:lnTo>
                  <a:pt x="88" y="582"/>
                </a:lnTo>
                <a:lnTo>
                  <a:pt x="64" y="603"/>
                </a:lnTo>
                <a:lnTo>
                  <a:pt x="35" y="599"/>
                </a:lnTo>
                <a:lnTo>
                  <a:pt x="0" y="539"/>
                </a:lnTo>
                <a:lnTo>
                  <a:pt x="8" y="491"/>
                </a:lnTo>
                <a:lnTo>
                  <a:pt x="8" y="472"/>
                </a:lnTo>
                <a:lnTo>
                  <a:pt x="33" y="431"/>
                </a:lnTo>
                <a:lnTo>
                  <a:pt x="64" y="423"/>
                </a:lnTo>
                <a:lnTo>
                  <a:pt x="61" y="403"/>
                </a:lnTo>
                <a:lnTo>
                  <a:pt x="93" y="388"/>
                </a:lnTo>
                <a:lnTo>
                  <a:pt x="98" y="352"/>
                </a:lnTo>
                <a:lnTo>
                  <a:pt x="155" y="308"/>
                </a:lnTo>
                <a:lnTo>
                  <a:pt x="153" y="246"/>
                </a:lnTo>
                <a:lnTo>
                  <a:pt x="196" y="193"/>
                </a:lnTo>
                <a:lnTo>
                  <a:pt x="194" y="170"/>
                </a:lnTo>
                <a:lnTo>
                  <a:pt x="209" y="151"/>
                </a:lnTo>
                <a:lnTo>
                  <a:pt x="194" y="103"/>
                </a:lnTo>
              </a:path>
            </a:pathLst>
          </a:custGeom>
          <a:solidFill>
            <a:sysClr val="window" lastClr="FFFFFF">
              <a:lumMod val="75000"/>
            </a:sysClr>
          </a:solidFill>
          <a:ln w="12700" cap="flat" cmpd="sng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Freeform 24"/>
          <p:cNvSpPr/>
          <p:nvPr/>
        </p:nvSpPr>
        <p:spPr bwMode="auto">
          <a:xfrm>
            <a:off x="3917950" y="5341938"/>
            <a:ext cx="917575" cy="647700"/>
          </a:xfrm>
          <a:custGeom>
            <a:avLst/>
            <a:gdLst>
              <a:gd name="T0" fmla="*/ 37130 w 753"/>
              <a:gd name="T1" fmla="*/ 226192 h 542"/>
              <a:gd name="T2" fmla="*/ 87365 w 753"/>
              <a:gd name="T3" fmla="*/ 200464 h 542"/>
              <a:gd name="T4" fmla="*/ 173638 w 753"/>
              <a:gd name="T5" fmla="*/ 221904 h 542"/>
              <a:gd name="T6" fmla="*/ 191111 w 753"/>
              <a:gd name="T7" fmla="*/ 185456 h 542"/>
              <a:gd name="T8" fmla="*/ 310146 w 753"/>
              <a:gd name="T9" fmla="*/ 142576 h 542"/>
              <a:gd name="T10" fmla="*/ 407340 w 753"/>
              <a:gd name="T11" fmla="*/ 114704 h 542"/>
              <a:gd name="T12" fmla="*/ 447747 w 753"/>
              <a:gd name="T13" fmla="*/ 125424 h 542"/>
              <a:gd name="T14" fmla="*/ 478325 w 753"/>
              <a:gd name="T15" fmla="*/ 101840 h 542"/>
              <a:gd name="T16" fmla="*/ 491429 w 753"/>
              <a:gd name="T17" fmla="*/ 78256 h 542"/>
              <a:gd name="T18" fmla="*/ 534020 w 753"/>
              <a:gd name="T19" fmla="*/ 49312 h 542"/>
              <a:gd name="T20" fmla="*/ 586439 w 753"/>
              <a:gd name="T21" fmla="*/ 20368 h 542"/>
              <a:gd name="T22" fmla="*/ 608280 w 753"/>
              <a:gd name="T23" fmla="*/ 47168 h 542"/>
              <a:gd name="T24" fmla="*/ 661791 w 753"/>
              <a:gd name="T25" fmla="*/ 9648 h 542"/>
              <a:gd name="T26" fmla="*/ 716395 w 753"/>
              <a:gd name="T27" fmla="*/ 9648 h 542"/>
              <a:gd name="T28" fmla="*/ 743696 w 753"/>
              <a:gd name="T29" fmla="*/ 50384 h 542"/>
              <a:gd name="T30" fmla="*/ 710934 w 753"/>
              <a:gd name="T31" fmla="*/ 127568 h 542"/>
              <a:gd name="T32" fmla="*/ 710934 w 753"/>
              <a:gd name="T33" fmla="*/ 161872 h 542"/>
              <a:gd name="T34" fmla="*/ 764446 w 753"/>
              <a:gd name="T35" fmla="*/ 188672 h 542"/>
              <a:gd name="T36" fmla="*/ 803760 w 753"/>
              <a:gd name="T37" fmla="*/ 175808 h 542"/>
              <a:gd name="T38" fmla="*/ 803760 w 753"/>
              <a:gd name="T39" fmla="*/ 247632 h 542"/>
              <a:gd name="T40" fmla="*/ 757893 w 753"/>
              <a:gd name="T41" fmla="*/ 330177 h 542"/>
              <a:gd name="T42" fmla="*/ 698922 w 753"/>
              <a:gd name="T43" fmla="*/ 442737 h 542"/>
              <a:gd name="T44" fmla="*/ 658515 w 753"/>
              <a:gd name="T45" fmla="*/ 498481 h 542"/>
              <a:gd name="T46" fmla="*/ 626845 w 753"/>
              <a:gd name="T47" fmla="*/ 528497 h 542"/>
              <a:gd name="T48" fmla="*/ 529652 w 753"/>
              <a:gd name="T49" fmla="*/ 579953 h 542"/>
              <a:gd name="T50" fmla="*/ 455391 w 753"/>
              <a:gd name="T51" fmla="*/ 539217 h 542"/>
              <a:gd name="T52" fmla="*/ 378947 w 753"/>
              <a:gd name="T53" fmla="*/ 579953 h 542"/>
              <a:gd name="T54" fmla="*/ 253359 w 753"/>
              <a:gd name="T55" fmla="*/ 534929 h 542"/>
              <a:gd name="T56" fmla="*/ 258819 w 753"/>
              <a:gd name="T57" fmla="*/ 448097 h 542"/>
              <a:gd name="T58" fmla="*/ 202032 w 753"/>
              <a:gd name="T59" fmla="*/ 433089 h 542"/>
              <a:gd name="T60" fmla="*/ 160534 w 753"/>
              <a:gd name="T61" fmla="*/ 433089 h 542"/>
              <a:gd name="T62" fmla="*/ 138692 w 753"/>
              <a:gd name="T63" fmla="*/ 370913 h 542"/>
              <a:gd name="T64" fmla="*/ 175822 w 753"/>
              <a:gd name="T65" fmla="*/ 361265 h 542"/>
              <a:gd name="T66" fmla="*/ 173638 w 753"/>
              <a:gd name="T67" fmla="*/ 309809 h 542"/>
              <a:gd name="T68" fmla="*/ 67708 w 753"/>
              <a:gd name="T69" fmla="*/ 266928 h 542"/>
              <a:gd name="T70" fmla="*/ 15289 w 753"/>
              <a:gd name="T71" fmla="*/ 266928 h 542"/>
              <a:gd name="T72" fmla="*/ 0 w 753"/>
              <a:gd name="T73" fmla="*/ 221904 h 5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753" h="542">
                <a:moveTo>
                  <a:pt x="0" y="207"/>
                </a:moveTo>
                <a:lnTo>
                  <a:pt x="34" y="211"/>
                </a:lnTo>
                <a:lnTo>
                  <a:pt x="67" y="178"/>
                </a:lnTo>
                <a:lnTo>
                  <a:pt x="80" y="187"/>
                </a:lnTo>
                <a:lnTo>
                  <a:pt x="147" y="215"/>
                </a:lnTo>
                <a:lnTo>
                  <a:pt x="159" y="207"/>
                </a:lnTo>
                <a:lnTo>
                  <a:pt x="161" y="187"/>
                </a:lnTo>
                <a:lnTo>
                  <a:pt x="175" y="173"/>
                </a:lnTo>
                <a:lnTo>
                  <a:pt x="269" y="112"/>
                </a:lnTo>
                <a:lnTo>
                  <a:pt x="284" y="133"/>
                </a:lnTo>
                <a:lnTo>
                  <a:pt x="343" y="148"/>
                </a:lnTo>
                <a:lnTo>
                  <a:pt x="373" y="107"/>
                </a:lnTo>
                <a:lnTo>
                  <a:pt x="387" y="117"/>
                </a:lnTo>
                <a:lnTo>
                  <a:pt x="410" y="117"/>
                </a:lnTo>
                <a:lnTo>
                  <a:pt x="410" y="105"/>
                </a:lnTo>
                <a:lnTo>
                  <a:pt x="438" y="95"/>
                </a:lnTo>
                <a:lnTo>
                  <a:pt x="438" y="86"/>
                </a:lnTo>
                <a:lnTo>
                  <a:pt x="450" y="73"/>
                </a:lnTo>
                <a:lnTo>
                  <a:pt x="458" y="75"/>
                </a:lnTo>
                <a:lnTo>
                  <a:pt x="489" y="46"/>
                </a:lnTo>
                <a:lnTo>
                  <a:pt x="513" y="52"/>
                </a:lnTo>
                <a:lnTo>
                  <a:pt x="537" y="19"/>
                </a:lnTo>
                <a:lnTo>
                  <a:pt x="550" y="46"/>
                </a:lnTo>
                <a:lnTo>
                  <a:pt x="557" y="44"/>
                </a:lnTo>
                <a:lnTo>
                  <a:pt x="596" y="7"/>
                </a:lnTo>
                <a:lnTo>
                  <a:pt x="606" y="9"/>
                </a:lnTo>
                <a:lnTo>
                  <a:pt x="624" y="0"/>
                </a:lnTo>
                <a:lnTo>
                  <a:pt x="656" y="9"/>
                </a:lnTo>
                <a:lnTo>
                  <a:pt x="656" y="44"/>
                </a:lnTo>
                <a:lnTo>
                  <a:pt x="681" y="47"/>
                </a:lnTo>
                <a:lnTo>
                  <a:pt x="672" y="82"/>
                </a:lnTo>
                <a:lnTo>
                  <a:pt x="651" y="119"/>
                </a:lnTo>
                <a:lnTo>
                  <a:pt x="640" y="151"/>
                </a:lnTo>
                <a:lnTo>
                  <a:pt x="651" y="151"/>
                </a:lnTo>
                <a:lnTo>
                  <a:pt x="678" y="127"/>
                </a:lnTo>
                <a:lnTo>
                  <a:pt x="700" y="176"/>
                </a:lnTo>
                <a:lnTo>
                  <a:pt x="717" y="164"/>
                </a:lnTo>
                <a:lnTo>
                  <a:pt x="736" y="164"/>
                </a:lnTo>
                <a:lnTo>
                  <a:pt x="752" y="213"/>
                </a:lnTo>
                <a:lnTo>
                  <a:pt x="736" y="231"/>
                </a:lnTo>
                <a:lnTo>
                  <a:pt x="738" y="254"/>
                </a:lnTo>
                <a:lnTo>
                  <a:pt x="694" y="308"/>
                </a:lnTo>
                <a:lnTo>
                  <a:pt x="696" y="369"/>
                </a:lnTo>
                <a:lnTo>
                  <a:pt x="640" y="413"/>
                </a:lnTo>
                <a:lnTo>
                  <a:pt x="635" y="449"/>
                </a:lnTo>
                <a:lnTo>
                  <a:pt x="603" y="465"/>
                </a:lnTo>
                <a:lnTo>
                  <a:pt x="606" y="484"/>
                </a:lnTo>
                <a:lnTo>
                  <a:pt x="574" y="493"/>
                </a:lnTo>
                <a:lnTo>
                  <a:pt x="550" y="533"/>
                </a:lnTo>
                <a:lnTo>
                  <a:pt x="485" y="541"/>
                </a:lnTo>
                <a:lnTo>
                  <a:pt x="450" y="517"/>
                </a:lnTo>
                <a:lnTo>
                  <a:pt x="417" y="503"/>
                </a:lnTo>
                <a:lnTo>
                  <a:pt x="382" y="538"/>
                </a:lnTo>
                <a:lnTo>
                  <a:pt x="347" y="541"/>
                </a:lnTo>
                <a:lnTo>
                  <a:pt x="311" y="541"/>
                </a:lnTo>
                <a:lnTo>
                  <a:pt x="232" y="499"/>
                </a:lnTo>
                <a:lnTo>
                  <a:pt x="220" y="460"/>
                </a:lnTo>
                <a:lnTo>
                  <a:pt x="237" y="418"/>
                </a:lnTo>
                <a:lnTo>
                  <a:pt x="215" y="404"/>
                </a:lnTo>
                <a:lnTo>
                  <a:pt x="185" y="404"/>
                </a:lnTo>
                <a:lnTo>
                  <a:pt x="179" y="394"/>
                </a:lnTo>
                <a:lnTo>
                  <a:pt x="147" y="404"/>
                </a:lnTo>
                <a:lnTo>
                  <a:pt x="115" y="381"/>
                </a:lnTo>
                <a:lnTo>
                  <a:pt x="127" y="346"/>
                </a:lnTo>
                <a:lnTo>
                  <a:pt x="152" y="345"/>
                </a:lnTo>
                <a:lnTo>
                  <a:pt x="161" y="337"/>
                </a:lnTo>
                <a:lnTo>
                  <a:pt x="171" y="305"/>
                </a:lnTo>
                <a:lnTo>
                  <a:pt x="159" y="289"/>
                </a:lnTo>
                <a:lnTo>
                  <a:pt x="75" y="272"/>
                </a:lnTo>
                <a:lnTo>
                  <a:pt x="62" y="249"/>
                </a:lnTo>
                <a:lnTo>
                  <a:pt x="39" y="249"/>
                </a:lnTo>
                <a:lnTo>
                  <a:pt x="14" y="249"/>
                </a:lnTo>
                <a:lnTo>
                  <a:pt x="0" y="223"/>
                </a:lnTo>
                <a:lnTo>
                  <a:pt x="0" y="207"/>
                </a:lnTo>
              </a:path>
            </a:pathLst>
          </a:custGeom>
          <a:solidFill>
            <a:sysClr val="window" lastClr="FFFFFF">
              <a:lumMod val="75000"/>
            </a:sysClr>
          </a:solidFill>
          <a:ln w="12700" cap="flat" cmpd="sng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Freeform 25"/>
          <p:cNvSpPr/>
          <p:nvPr/>
        </p:nvSpPr>
        <p:spPr bwMode="auto">
          <a:xfrm>
            <a:off x="4424363" y="4860925"/>
            <a:ext cx="636588" cy="695325"/>
          </a:xfrm>
          <a:custGeom>
            <a:avLst/>
            <a:gdLst>
              <a:gd name="T0" fmla="*/ 487871 w 521"/>
              <a:gd name="T1" fmla="*/ 74847 h 582"/>
              <a:gd name="T2" fmla="*/ 475838 w 521"/>
              <a:gd name="T3" fmla="*/ 22454 h 582"/>
              <a:gd name="T4" fmla="*/ 436459 w 521"/>
              <a:gd name="T5" fmla="*/ 29939 h 582"/>
              <a:gd name="T6" fmla="*/ 405830 w 521"/>
              <a:gd name="T7" fmla="*/ 49185 h 582"/>
              <a:gd name="T8" fmla="*/ 375201 w 521"/>
              <a:gd name="T9" fmla="*/ 27800 h 582"/>
              <a:gd name="T10" fmla="*/ 322695 w 521"/>
              <a:gd name="T11" fmla="*/ 35285 h 582"/>
              <a:gd name="T12" fmla="*/ 154237 w 521"/>
              <a:gd name="T13" fmla="*/ 0 h 582"/>
              <a:gd name="T14" fmla="*/ 165176 w 521"/>
              <a:gd name="T15" fmla="*/ 41701 h 582"/>
              <a:gd name="T16" fmla="*/ 89698 w 521"/>
              <a:gd name="T17" fmla="*/ 41701 h 582"/>
              <a:gd name="T18" fmla="*/ 27347 w 521"/>
              <a:gd name="T19" fmla="*/ 117617 h 582"/>
              <a:gd name="T20" fmla="*/ 53600 w 521"/>
              <a:gd name="T21" fmla="*/ 296181 h 582"/>
              <a:gd name="T22" fmla="*/ 4376 w 521"/>
              <a:gd name="T23" fmla="*/ 361404 h 582"/>
              <a:gd name="T24" fmla="*/ 68915 w 521"/>
              <a:gd name="T25" fmla="*/ 368889 h 582"/>
              <a:gd name="T26" fmla="*/ 83135 w 521"/>
              <a:gd name="T27" fmla="*/ 482229 h 582"/>
              <a:gd name="T28" fmla="*/ 135641 w 521"/>
              <a:gd name="T29" fmla="*/ 452290 h 582"/>
              <a:gd name="T30" fmla="*/ 157519 w 521"/>
              <a:gd name="T31" fmla="*/ 477952 h 582"/>
              <a:gd name="T32" fmla="*/ 212213 w 521"/>
              <a:gd name="T33" fmla="*/ 442667 h 582"/>
              <a:gd name="T34" fmla="*/ 264719 w 521"/>
              <a:gd name="T35" fmla="*/ 442667 h 582"/>
              <a:gd name="T36" fmla="*/ 292066 w 521"/>
              <a:gd name="T37" fmla="*/ 483298 h 582"/>
              <a:gd name="T38" fmla="*/ 259250 w 521"/>
              <a:gd name="T39" fmla="*/ 560284 h 582"/>
              <a:gd name="T40" fmla="*/ 259250 w 521"/>
              <a:gd name="T41" fmla="*/ 593430 h 582"/>
              <a:gd name="T42" fmla="*/ 315038 w 521"/>
              <a:gd name="T43" fmla="*/ 621231 h 582"/>
              <a:gd name="T44" fmla="*/ 353324 w 521"/>
              <a:gd name="T45" fmla="*/ 607331 h 582"/>
              <a:gd name="T46" fmla="*/ 375201 w 521"/>
              <a:gd name="T47" fmla="*/ 560284 h 582"/>
              <a:gd name="T48" fmla="*/ 413487 w 521"/>
              <a:gd name="T49" fmla="*/ 552799 h 582"/>
              <a:gd name="T50" fmla="*/ 465993 w 521"/>
              <a:gd name="T51" fmla="*/ 558145 h 582"/>
              <a:gd name="T52" fmla="*/ 458336 w 521"/>
              <a:gd name="T53" fmla="*/ 527137 h 582"/>
              <a:gd name="T54" fmla="*/ 538189 w 521"/>
              <a:gd name="T55" fmla="*/ 515376 h 582"/>
              <a:gd name="T56" fmla="*/ 556785 w 521"/>
              <a:gd name="T57" fmla="*/ 477952 h 582"/>
              <a:gd name="T58" fmla="*/ 565536 w 521"/>
              <a:gd name="T59" fmla="*/ 374235 h 582"/>
              <a:gd name="T60" fmla="*/ 530532 w 521"/>
              <a:gd name="T61" fmla="*/ 323981 h 582"/>
              <a:gd name="T62" fmla="*/ 520687 w 521"/>
              <a:gd name="T63" fmla="*/ 282280 h 582"/>
              <a:gd name="T64" fmla="*/ 500997 w 521"/>
              <a:gd name="T65" fmla="*/ 278003 h 582"/>
              <a:gd name="T66" fmla="*/ 530532 w 521"/>
              <a:gd name="T67" fmla="*/ 203156 h 582"/>
              <a:gd name="T68" fmla="*/ 543659 w 521"/>
              <a:gd name="T69" fmla="*/ 142209 h 58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21" h="582">
                <a:moveTo>
                  <a:pt x="468" y="75"/>
                </a:moveTo>
                <a:lnTo>
                  <a:pt x="446" y="70"/>
                </a:lnTo>
                <a:lnTo>
                  <a:pt x="435" y="55"/>
                </a:lnTo>
                <a:lnTo>
                  <a:pt x="435" y="21"/>
                </a:lnTo>
                <a:lnTo>
                  <a:pt x="423" y="4"/>
                </a:lnTo>
                <a:lnTo>
                  <a:pt x="399" y="28"/>
                </a:lnTo>
                <a:lnTo>
                  <a:pt x="387" y="46"/>
                </a:lnTo>
                <a:lnTo>
                  <a:pt x="371" y="46"/>
                </a:lnTo>
                <a:lnTo>
                  <a:pt x="366" y="19"/>
                </a:lnTo>
                <a:lnTo>
                  <a:pt x="343" y="26"/>
                </a:lnTo>
                <a:lnTo>
                  <a:pt x="313" y="46"/>
                </a:lnTo>
                <a:lnTo>
                  <a:pt x="295" y="33"/>
                </a:lnTo>
                <a:lnTo>
                  <a:pt x="254" y="7"/>
                </a:lnTo>
                <a:lnTo>
                  <a:pt x="141" y="0"/>
                </a:lnTo>
                <a:lnTo>
                  <a:pt x="129" y="12"/>
                </a:lnTo>
                <a:lnTo>
                  <a:pt x="151" y="39"/>
                </a:lnTo>
                <a:lnTo>
                  <a:pt x="124" y="55"/>
                </a:lnTo>
                <a:lnTo>
                  <a:pt x="82" y="39"/>
                </a:lnTo>
                <a:lnTo>
                  <a:pt x="39" y="75"/>
                </a:lnTo>
                <a:lnTo>
                  <a:pt x="25" y="110"/>
                </a:lnTo>
                <a:lnTo>
                  <a:pt x="27" y="190"/>
                </a:lnTo>
                <a:lnTo>
                  <a:pt x="49" y="277"/>
                </a:lnTo>
                <a:lnTo>
                  <a:pt x="0" y="331"/>
                </a:lnTo>
                <a:lnTo>
                  <a:pt x="4" y="338"/>
                </a:lnTo>
                <a:lnTo>
                  <a:pt x="49" y="326"/>
                </a:lnTo>
                <a:lnTo>
                  <a:pt x="63" y="345"/>
                </a:lnTo>
                <a:lnTo>
                  <a:pt x="50" y="406"/>
                </a:lnTo>
                <a:lnTo>
                  <a:pt x="76" y="451"/>
                </a:lnTo>
                <a:lnTo>
                  <a:pt x="100" y="457"/>
                </a:lnTo>
                <a:lnTo>
                  <a:pt x="124" y="423"/>
                </a:lnTo>
                <a:lnTo>
                  <a:pt x="136" y="451"/>
                </a:lnTo>
                <a:lnTo>
                  <a:pt x="144" y="447"/>
                </a:lnTo>
                <a:lnTo>
                  <a:pt x="183" y="411"/>
                </a:lnTo>
                <a:lnTo>
                  <a:pt x="194" y="414"/>
                </a:lnTo>
                <a:lnTo>
                  <a:pt x="212" y="404"/>
                </a:lnTo>
                <a:lnTo>
                  <a:pt x="242" y="414"/>
                </a:lnTo>
                <a:lnTo>
                  <a:pt x="242" y="447"/>
                </a:lnTo>
                <a:lnTo>
                  <a:pt x="267" y="452"/>
                </a:lnTo>
                <a:lnTo>
                  <a:pt x="259" y="487"/>
                </a:lnTo>
                <a:lnTo>
                  <a:pt x="237" y="524"/>
                </a:lnTo>
                <a:lnTo>
                  <a:pt x="226" y="555"/>
                </a:lnTo>
                <a:lnTo>
                  <a:pt x="237" y="555"/>
                </a:lnTo>
                <a:lnTo>
                  <a:pt x="265" y="531"/>
                </a:lnTo>
                <a:lnTo>
                  <a:pt x="288" y="581"/>
                </a:lnTo>
                <a:lnTo>
                  <a:pt x="303" y="568"/>
                </a:lnTo>
                <a:lnTo>
                  <a:pt x="323" y="568"/>
                </a:lnTo>
                <a:lnTo>
                  <a:pt x="343" y="553"/>
                </a:lnTo>
                <a:lnTo>
                  <a:pt x="343" y="524"/>
                </a:lnTo>
                <a:lnTo>
                  <a:pt x="353" y="514"/>
                </a:lnTo>
                <a:lnTo>
                  <a:pt x="378" y="517"/>
                </a:lnTo>
                <a:lnTo>
                  <a:pt x="419" y="536"/>
                </a:lnTo>
                <a:lnTo>
                  <a:pt x="426" y="522"/>
                </a:lnTo>
                <a:lnTo>
                  <a:pt x="416" y="505"/>
                </a:lnTo>
                <a:lnTo>
                  <a:pt x="419" y="493"/>
                </a:lnTo>
                <a:lnTo>
                  <a:pt x="446" y="470"/>
                </a:lnTo>
                <a:lnTo>
                  <a:pt x="492" y="482"/>
                </a:lnTo>
                <a:lnTo>
                  <a:pt x="520" y="465"/>
                </a:lnTo>
                <a:lnTo>
                  <a:pt x="509" y="447"/>
                </a:lnTo>
                <a:lnTo>
                  <a:pt x="520" y="409"/>
                </a:lnTo>
                <a:lnTo>
                  <a:pt x="517" y="350"/>
                </a:lnTo>
                <a:lnTo>
                  <a:pt x="499" y="343"/>
                </a:lnTo>
                <a:lnTo>
                  <a:pt x="485" y="303"/>
                </a:lnTo>
                <a:lnTo>
                  <a:pt x="485" y="268"/>
                </a:lnTo>
                <a:lnTo>
                  <a:pt x="476" y="264"/>
                </a:lnTo>
                <a:lnTo>
                  <a:pt x="465" y="268"/>
                </a:lnTo>
                <a:lnTo>
                  <a:pt x="458" y="260"/>
                </a:lnTo>
                <a:lnTo>
                  <a:pt x="463" y="208"/>
                </a:lnTo>
                <a:lnTo>
                  <a:pt x="485" y="190"/>
                </a:lnTo>
                <a:lnTo>
                  <a:pt x="499" y="160"/>
                </a:lnTo>
                <a:lnTo>
                  <a:pt x="497" y="133"/>
                </a:lnTo>
                <a:lnTo>
                  <a:pt x="468" y="75"/>
                </a:lnTo>
              </a:path>
            </a:pathLst>
          </a:custGeom>
          <a:solidFill>
            <a:sysClr val="window" lastClr="FFFFFF">
              <a:lumMod val="75000"/>
            </a:sysClr>
          </a:solidFill>
          <a:ln w="12700" cap="flat" cmpd="sng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Freeform 26"/>
          <p:cNvSpPr/>
          <p:nvPr/>
        </p:nvSpPr>
        <p:spPr bwMode="auto">
          <a:xfrm>
            <a:off x="4349750" y="4449763"/>
            <a:ext cx="895350" cy="547688"/>
          </a:xfrm>
          <a:custGeom>
            <a:avLst/>
            <a:gdLst>
              <a:gd name="T0" fmla="*/ 108277 w 733"/>
              <a:gd name="T1" fmla="*/ 451811 h 456"/>
              <a:gd name="T2" fmla="*/ 201242 w 733"/>
              <a:gd name="T3" fmla="*/ 430296 h 456"/>
              <a:gd name="T4" fmla="*/ 206711 w 733"/>
              <a:gd name="T5" fmla="*/ 382964 h 456"/>
              <a:gd name="T6" fmla="*/ 344518 w 733"/>
              <a:gd name="T7" fmla="*/ 377585 h 456"/>
              <a:gd name="T8" fmla="*/ 410140 w 733"/>
              <a:gd name="T9" fmla="*/ 420615 h 456"/>
              <a:gd name="T10" fmla="*/ 467013 w 733"/>
              <a:gd name="T11" fmla="*/ 390494 h 456"/>
              <a:gd name="T12" fmla="*/ 489981 w 733"/>
              <a:gd name="T13" fmla="*/ 420615 h 456"/>
              <a:gd name="T14" fmla="*/ 531541 w 733"/>
              <a:gd name="T15" fmla="*/ 375434 h 456"/>
              <a:gd name="T16" fmla="*/ 544666 w 733"/>
              <a:gd name="T17" fmla="*/ 430296 h 456"/>
              <a:gd name="T18" fmla="*/ 579665 w 733"/>
              <a:gd name="T19" fmla="*/ 451811 h 456"/>
              <a:gd name="T20" fmla="*/ 646381 w 733"/>
              <a:gd name="T21" fmla="*/ 413085 h 456"/>
              <a:gd name="T22" fmla="*/ 756845 w 733"/>
              <a:gd name="T23" fmla="*/ 346389 h 456"/>
              <a:gd name="T24" fmla="*/ 748095 w 733"/>
              <a:gd name="T25" fmla="*/ 238815 h 456"/>
              <a:gd name="T26" fmla="*/ 757939 w 733"/>
              <a:gd name="T27" fmla="*/ 201164 h 456"/>
              <a:gd name="T28" fmla="*/ 686848 w 733"/>
              <a:gd name="T29" fmla="*/ 164588 h 456"/>
              <a:gd name="T30" fmla="*/ 636537 w 733"/>
              <a:gd name="T31" fmla="*/ 164588 h 456"/>
              <a:gd name="T32" fmla="*/ 561072 w 733"/>
              <a:gd name="T33" fmla="*/ 137695 h 456"/>
              <a:gd name="T34" fmla="*/ 520604 w 733"/>
              <a:gd name="T35" fmla="*/ 97892 h 456"/>
              <a:gd name="T36" fmla="*/ 480137 w 733"/>
              <a:gd name="T37" fmla="*/ 91438 h 456"/>
              <a:gd name="T38" fmla="*/ 391547 w 733"/>
              <a:gd name="T39" fmla="*/ 91438 h 456"/>
              <a:gd name="T40" fmla="*/ 229678 w 733"/>
              <a:gd name="T41" fmla="*/ 0 h 456"/>
              <a:gd name="T42" fmla="*/ 196867 w 733"/>
              <a:gd name="T43" fmla="*/ 10757 h 456"/>
              <a:gd name="T44" fmla="*/ 95152 w 733"/>
              <a:gd name="T45" fmla="*/ 10757 h 456"/>
              <a:gd name="T46" fmla="*/ 108277 w 733"/>
              <a:gd name="T47" fmla="*/ 45181 h 456"/>
              <a:gd name="T48" fmla="*/ 155306 w 733"/>
              <a:gd name="T49" fmla="*/ 55939 h 456"/>
              <a:gd name="T50" fmla="*/ 102808 w 733"/>
              <a:gd name="T51" fmla="*/ 91438 h 456"/>
              <a:gd name="T52" fmla="*/ 102808 w 733"/>
              <a:gd name="T53" fmla="*/ 132316 h 456"/>
              <a:gd name="T54" fmla="*/ 133432 w 733"/>
              <a:gd name="T55" fmla="*/ 176422 h 456"/>
              <a:gd name="T56" fmla="*/ 168431 w 733"/>
              <a:gd name="T57" fmla="*/ 267860 h 456"/>
              <a:gd name="T58" fmla="*/ 145463 w 733"/>
              <a:gd name="T59" fmla="*/ 283996 h 456"/>
              <a:gd name="T60" fmla="*/ 20780 w 733"/>
              <a:gd name="T61" fmla="*/ 331328 h 456"/>
              <a:gd name="T62" fmla="*/ 15312 w 733"/>
              <a:gd name="T63" fmla="*/ 372206 h 456"/>
              <a:gd name="T64" fmla="*/ 39373 w 733"/>
              <a:gd name="T65" fmla="*/ 422766 h 45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33" h="456">
                <a:moveTo>
                  <a:pt x="85" y="455"/>
                </a:moveTo>
                <a:lnTo>
                  <a:pt x="99" y="420"/>
                </a:lnTo>
                <a:lnTo>
                  <a:pt x="144" y="384"/>
                </a:lnTo>
                <a:lnTo>
                  <a:pt x="184" y="400"/>
                </a:lnTo>
                <a:lnTo>
                  <a:pt x="212" y="384"/>
                </a:lnTo>
                <a:lnTo>
                  <a:pt x="189" y="356"/>
                </a:lnTo>
                <a:lnTo>
                  <a:pt x="202" y="344"/>
                </a:lnTo>
                <a:lnTo>
                  <a:pt x="315" y="351"/>
                </a:lnTo>
                <a:lnTo>
                  <a:pt x="356" y="378"/>
                </a:lnTo>
                <a:lnTo>
                  <a:pt x="375" y="391"/>
                </a:lnTo>
                <a:lnTo>
                  <a:pt x="405" y="370"/>
                </a:lnTo>
                <a:lnTo>
                  <a:pt x="427" y="363"/>
                </a:lnTo>
                <a:lnTo>
                  <a:pt x="432" y="391"/>
                </a:lnTo>
                <a:lnTo>
                  <a:pt x="448" y="391"/>
                </a:lnTo>
                <a:lnTo>
                  <a:pt x="462" y="373"/>
                </a:lnTo>
                <a:lnTo>
                  <a:pt x="486" y="349"/>
                </a:lnTo>
                <a:lnTo>
                  <a:pt x="498" y="366"/>
                </a:lnTo>
                <a:lnTo>
                  <a:pt x="498" y="400"/>
                </a:lnTo>
                <a:lnTo>
                  <a:pt x="508" y="416"/>
                </a:lnTo>
                <a:lnTo>
                  <a:pt x="530" y="420"/>
                </a:lnTo>
                <a:lnTo>
                  <a:pt x="554" y="396"/>
                </a:lnTo>
                <a:lnTo>
                  <a:pt x="591" y="384"/>
                </a:lnTo>
                <a:lnTo>
                  <a:pt x="661" y="320"/>
                </a:lnTo>
                <a:lnTo>
                  <a:pt x="692" y="322"/>
                </a:lnTo>
                <a:lnTo>
                  <a:pt x="732" y="310"/>
                </a:lnTo>
                <a:lnTo>
                  <a:pt x="684" y="222"/>
                </a:lnTo>
                <a:lnTo>
                  <a:pt x="699" y="195"/>
                </a:lnTo>
                <a:lnTo>
                  <a:pt x="693" y="187"/>
                </a:lnTo>
                <a:lnTo>
                  <a:pt x="670" y="178"/>
                </a:lnTo>
                <a:lnTo>
                  <a:pt x="628" y="153"/>
                </a:lnTo>
                <a:lnTo>
                  <a:pt x="608" y="141"/>
                </a:lnTo>
                <a:lnTo>
                  <a:pt x="582" y="153"/>
                </a:lnTo>
                <a:lnTo>
                  <a:pt x="552" y="128"/>
                </a:lnTo>
                <a:lnTo>
                  <a:pt x="513" y="128"/>
                </a:lnTo>
                <a:lnTo>
                  <a:pt x="483" y="114"/>
                </a:lnTo>
                <a:lnTo>
                  <a:pt x="476" y="91"/>
                </a:lnTo>
                <a:lnTo>
                  <a:pt x="462" y="73"/>
                </a:lnTo>
                <a:lnTo>
                  <a:pt x="439" y="85"/>
                </a:lnTo>
                <a:lnTo>
                  <a:pt x="420" y="78"/>
                </a:lnTo>
                <a:lnTo>
                  <a:pt x="358" y="85"/>
                </a:lnTo>
                <a:lnTo>
                  <a:pt x="292" y="70"/>
                </a:lnTo>
                <a:lnTo>
                  <a:pt x="210" y="0"/>
                </a:lnTo>
                <a:lnTo>
                  <a:pt x="188" y="16"/>
                </a:lnTo>
                <a:lnTo>
                  <a:pt x="180" y="10"/>
                </a:lnTo>
                <a:lnTo>
                  <a:pt x="162" y="10"/>
                </a:lnTo>
                <a:lnTo>
                  <a:pt x="87" y="10"/>
                </a:lnTo>
                <a:lnTo>
                  <a:pt x="78" y="20"/>
                </a:lnTo>
                <a:lnTo>
                  <a:pt x="99" y="42"/>
                </a:lnTo>
                <a:lnTo>
                  <a:pt x="122" y="46"/>
                </a:lnTo>
                <a:lnTo>
                  <a:pt x="142" y="52"/>
                </a:lnTo>
                <a:lnTo>
                  <a:pt x="133" y="68"/>
                </a:lnTo>
                <a:lnTo>
                  <a:pt x="94" y="85"/>
                </a:lnTo>
                <a:lnTo>
                  <a:pt x="87" y="114"/>
                </a:lnTo>
                <a:lnTo>
                  <a:pt x="94" y="123"/>
                </a:lnTo>
                <a:lnTo>
                  <a:pt x="99" y="160"/>
                </a:lnTo>
                <a:lnTo>
                  <a:pt x="122" y="164"/>
                </a:lnTo>
                <a:lnTo>
                  <a:pt x="144" y="192"/>
                </a:lnTo>
                <a:lnTo>
                  <a:pt x="154" y="249"/>
                </a:lnTo>
                <a:lnTo>
                  <a:pt x="147" y="267"/>
                </a:lnTo>
                <a:lnTo>
                  <a:pt x="133" y="264"/>
                </a:lnTo>
                <a:lnTo>
                  <a:pt x="90" y="295"/>
                </a:lnTo>
                <a:lnTo>
                  <a:pt x="19" y="308"/>
                </a:lnTo>
                <a:lnTo>
                  <a:pt x="0" y="327"/>
                </a:lnTo>
                <a:lnTo>
                  <a:pt x="14" y="346"/>
                </a:lnTo>
                <a:lnTo>
                  <a:pt x="16" y="388"/>
                </a:lnTo>
                <a:lnTo>
                  <a:pt x="36" y="393"/>
                </a:lnTo>
                <a:lnTo>
                  <a:pt x="85" y="455"/>
                </a:lnTo>
              </a:path>
            </a:pathLst>
          </a:custGeom>
          <a:solidFill>
            <a:sysClr val="window" lastClr="FFFFFF">
              <a:lumMod val="75000"/>
            </a:sysClr>
          </a:solidFill>
          <a:ln w="12700" cap="flat" cmpd="sng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Freeform 27"/>
          <p:cNvSpPr/>
          <p:nvPr/>
        </p:nvSpPr>
        <p:spPr bwMode="auto">
          <a:xfrm>
            <a:off x="4470400" y="6180138"/>
            <a:ext cx="288925" cy="258763"/>
          </a:xfrm>
          <a:custGeom>
            <a:avLst/>
            <a:gdLst>
              <a:gd name="T0" fmla="*/ 257675 w 238"/>
              <a:gd name="T1" fmla="*/ 38809 h 215"/>
              <a:gd name="T2" fmla="*/ 208749 w 238"/>
              <a:gd name="T3" fmla="*/ 118583 h 215"/>
              <a:gd name="T4" fmla="*/ 208749 w 238"/>
              <a:gd name="T5" fmla="*/ 155235 h 215"/>
              <a:gd name="T6" fmla="*/ 114160 w 238"/>
              <a:gd name="T7" fmla="*/ 230697 h 215"/>
              <a:gd name="T8" fmla="*/ 19570 w 238"/>
              <a:gd name="T9" fmla="*/ 196200 h 215"/>
              <a:gd name="T10" fmla="*/ 0 w 238"/>
              <a:gd name="T11" fmla="*/ 129363 h 215"/>
              <a:gd name="T12" fmla="*/ 4349 w 238"/>
              <a:gd name="T13" fmla="*/ 97022 h 215"/>
              <a:gd name="T14" fmla="*/ 58711 w 238"/>
              <a:gd name="T15" fmla="*/ 46355 h 215"/>
              <a:gd name="T16" fmla="*/ 75019 w 238"/>
              <a:gd name="T17" fmla="*/ 30185 h 215"/>
              <a:gd name="T18" fmla="*/ 163085 w 238"/>
              <a:gd name="T19" fmla="*/ 17248 h 215"/>
              <a:gd name="T20" fmla="*/ 202226 w 238"/>
              <a:gd name="T21" fmla="*/ 12936 h 215"/>
              <a:gd name="T22" fmla="*/ 215273 w 238"/>
              <a:gd name="T23" fmla="*/ 0 h 215"/>
              <a:gd name="T24" fmla="*/ 243541 w 238"/>
              <a:gd name="T25" fmla="*/ 4312 h 215"/>
              <a:gd name="T26" fmla="*/ 257675 w 238"/>
              <a:gd name="T27" fmla="*/ 38809 h 21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38" h="215">
                <a:moveTo>
                  <a:pt x="237" y="36"/>
                </a:moveTo>
                <a:lnTo>
                  <a:pt x="192" y="110"/>
                </a:lnTo>
                <a:lnTo>
                  <a:pt x="192" y="144"/>
                </a:lnTo>
                <a:lnTo>
                  <a:pt x="105" y="214"/>
                </a:lnTo>
                <a:lnTo>
                  <a:pt x="18" y="182"/>
                </a:lnTo>
                <a:lnTo>
                  <a:pt x="0" y="120"/>
                </a:lnTo>
                <a:lnTo>
                  <a:pt x="4" y="90"/>
                </a:lnTo>
                <a:lnTo>
                  <a:pt x="54" y="43"/>
                </a:lnTo>
                <a:lnTo>
                  <a:pt x="69" y="28"/>
                </a:lnTo>
                <a:lnTo>
                  <a:pt x="150" y="16"/>
                </a:lnTo>
                <a:lnTo>
                  <a:pt x="186" y="12"/>
                </a:lnTo>
                <a:lnTo>
                  <a:pt x="198" y="0"/>
                </a:lnTo>
                <a:lnTo>
                  <a:pt x="224" y="4"/>
                </a:lnTo>
                <a:lnTo>
                  <a:pt x="237" y="36"/>
                </a:lnTo>
              </a:path>
            </a:pathLst>
          </a:custGeom>
          <a:solidFill>
            <a:sysClr val="window" lastClr="FFFFFF">
              <a:lumMod val="75000"/>
            </a:sysClr>
          </a:solidFill>
          <a:ln w="12700" cap="flat" cmpd="sng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Oval 28"/>
          <p:cNvSpPr>
            <a:spLocks noChangeArrowheads="1"/>
          </p:cNvSpPr>
          <p:nvPr/>
        </p:nvSpPr>
        <p:spPr bwMode="auto">
          <a:xfrm>
            <a:off x="5495925" y="4525963"/>
            <a:ext cx="74613" cy="73025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9525">
            <a:solidFill>
              <a:sysClr val="window" lastClr="FFFFFF"/>
            </a:solidFill>
            <a:round/>
          </a:ln>
          <a:effectLst/>
        </p:spPr>
        <p:txBody>
          <a:bodyPr lIns="52121" tIns="26060" rIns="52121" bIns="2606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Freeform 29"/>
          <p:cNvSpPr/>
          <p:nvPr/>
        </p:nvSpPr>
        <p:spPr bwMode="auto">
          <a:xfrm>
            <a:off x="2743200" y="3251200"/>
            <a:ext cx="1582738" cy="1322388"/>
          </a:xfrm>
          <a:custGeom>
            <a:avLst/>
            <a:gdLst>
              <a:gd name="T0" fmla="*/ 0 w 1299"/>
              <a:gd name="T1" fmla="*/ 221747 h 1107"/>
              <a:gd name="T2" fmla="*/ 53475 w 1299"/>
              <a:gd name="T3" fmla="*/ 168185 h 1107"/>
              <a:gd name="T4" fmla="*/ 218266 w 1299"/>
              <a:gd name="T5" fmla="*/ 76058 h 1107"/>
              <a:gd name="T6" fmla="*/ 258645 w 1299"/>
              <a:gd name="T7" fmla="*/ 20354 h 1107"/>
              <a:gd name="T8" fmla="*/ 293568 w 1299"/>
              <a:gd name="T9" fmla="*/ 2142 h 1107"/>
              <a:gd name="T10" fmla="*/ 356865 w 1299"/>
              <a:gd name="T11" fmla="*/ 41778 h 1107"/>
              <a:gd name="T12" fmla="*/ 362322 w 1299"/>
              <a:gd name="T13" fmla="*/ 159615 h 1107"/>
              <a:gd name="T14" fmla="*/ 449628 w 1299"/>
              <a:gd name="T15" fmla="*/ 261382 h 1107"/>
              <a:gd name="T16" fmla="*/ 591501 w 1299"/>
              <a:gd name="T17" fmla="*/ 227103 h 1107"/>
              <a:gd name="T18" fmla="*/ 629698 w 1299"/>
              <a:gd name="T19" fmla="*/ 256026 h 1107"/>
              <a:gd name="T20" fmla="*/ 566400 w 1299"/>
              <a:gd name="T21" fmla="*/ 320301 h 1107"/>
              <a:gd name="T22" fmla="*/ 632972 w 1299"/>
              <a:gd name="T23" fmla="*/ 387789 h 1107"/>
              <a:gd name="T24" fmla="*/ 664620 w 1299"/>
              <a:gd name="T25" fmla="*/ 397430 h 1107"/>
              <a:gd name="T26" fmla="*/ 697360 w 1299"/>
              <a:gd name="T27" fmla="*/ 446707 h 1107"/>
              <a:gd name="T28" fmla="*/ 825046 w 1299"/>
              <a:gd name="T29" fmla="*/ 448849 h 1107"/>
              <a:gd name="T30" fmla="*/ 947275 w 1299"/>
              <a:gd name="T31" fmla="*/ 400644 h 1107"/>
              <a:gd name="T32" fmla="*/ 959279 w 1299"/>
              <a:gd name="T33" fmla="*/ 477773 h 1107"/>
              <a:gd name="T34" fmla="*/ 926539 w 1299"/>
              <a:gd name="T35" fmla="*/ 519551 h 1107"/>
              <a:gd name="T36" fmla="*/ 916717 w 1299"/>
              <a:gd name="T37" fmla="*/ 581683 h 1107"/>
              <a:gd name="T38" fmla="*/ 1007298 w 1299"/>
              <a:gd name="T39" fmla="*/ 617034 h 1107"/>
              <a:gd name="T40" fmla="*/ 1096787 w 1299"/>
              <a:gd name="T41" fmla="*/ 770221 h 1107"/>
              <a:gd name="T42" fmla="*/ 1136075 w 1299"/>
              <a:gd name="T43" fmla="*/ 832353 h 1107"/>
              <a:gd name="T44" fmla="*/ 1181911 w 1299"/>
              <a:gd name="T45" fmla="*/ 863419 h 1107"/>
              <a:gd name="T46" fmla="*/ 1196098 w 1299"/>
              <a:gd name="T47" fmla="*/ 826997 h 1107"/>
              <a:gd name="T48" fmla="*/ 1241934 w 1299"/>
              <a:gd name="T49" fmla="*/ 775577 h 1107"/>
              <a:gd name="T50" fmla="*/ 1196098 w 1299"/>
              <a:gd name="T51" fmla="*/ 738084 h 1107"/>
              <a:gd name="T52" fmla="*/ 1222290 w 1299"/>
              <a:gd name="T53" fmla="*/ 642744 h 1107"/>
              <a:gd name="T54" fmla="*/ 1268126 w 1299"/>
              <a:gd name="T55" fmla="*/ 652385 h 1107"/>
              <a:gd name="T56" fmla="*/ 1360889 w 1299"/>
              <a:gd name="T57" fmla="*/ 709160 h 1107"/>
              <a:gd name="T58" fmla="*/ 1416547 w 1299"/>
              <a:gd name="T59" fmla="*/ 764865 h 1107"/>
              <a:gd name="T60" fmla="*/ 1405633 w 1299"/>
              <a:gd name="T61" fmla="*/ 839852 h 1107"/>
              <a:gd name="T62" fmla="*/ 1334697 w 1299"/>
              <a:gd name="T63" fmla="*/ 863419 h 1107"/>
              <a:gd name="T64" fmla="*/ 1324875 w 1299"/>
              <a:gd name="T65" fmla="*/ 882701 h 1107"/>
              <a:gd name="T66" fmla="*/ 1273582 w 1299"/>
              <a:gd name="T67" fmla="*/ 903055 h 1107"/>
              <a:gd name="T68" fmla="*/ 1214651 w 1299"/>
              <a:gd name="T69" fmla="*/ 889129 h 1107"/>
              <a:gd name="T70" fmla="*/ 1214651 w 1299"/>
              <a:gd name="T71" fmla="*/ 915910 h 1107"/>
              <a:gd name="T72" fmla="*/ 1190641 w 1299"/>
              <a:gd name="T73" fmla="*/ 955546 h 1107"/>
              <a:gd name="T74" fmla="*/ 1201555 w 1299"/>
              <a:gd name="T75" fmla="*/ 1030532 h 1107"/>
              <a:gd name="T76" fmla="*/ 1207011 w 1299"/>
              <a:gd name="T77" fmla="*/ 1066954 h 1107"/>
              <a:gd name="T78" fmla="*/ 1141531 w 1299"/>
              <a:gd name="T79" fmla="*/ 1079809 h 1107"/>
              <a:gd name="T80" fmla="*/ 1149171 w 1299"/>
              <a:gd name="T81" fmla="*/ 1146226 h 1107"/>
              <a:gd name="T82" fmla="*/ 1113157 w 1299"/>
              <a:gd name="T83" fmla="*/ 1173007 h 1107"/>
              <a:gd name="T84" fmla="*/ 1034581 w 1299"/>
              <a:gd name="T85" fmla="*/ 1179435 h 1107"/>
              <a:gd name="T86" fmla="*/ 1000750 w 1299"/>
              <a:gd name="T87" fmla="*/ 1120516 h 1107"/>
              <a:gd name="T88" fmla="*/ 961462 w 1299"/>
              <a:gd name="T89" fmla="*/ 1120516 h 1107"/>
              <a:gd name="T90" fmla="*/ 886160 w 1299"/>
              <a:gd name="T91" fmla="*/ 1057313 h 1107"/>
              <a:gd name="T92" fmla="*/ 870882 w 1299"/>
              <a:gd name="T93" fmla="*/ 1000538 h 1107"/>
              <a:gd name="T94" fmla="*/ 789032 w 1299"/>
              <a:gd name="T95" fmla="*/ 1030532 h 1107"/>
              <a:gd name="T96" fmla="*/ 768296 w 1299"/>
              <a:gd name="T97" fmla="*/ 1062669 h 1107"/>
              <a:gd name="T98" fmla="*/ 683173 w 1299"/>
              <a:gd name="T99" fmla="*/ 1015535 h 1107"/>
              <a:gd name="T100" fmla="*/ 679899 w 1299"/>
              <a:gd name="T101" fmla="*/ 968400 h 1107"/>
              <a:gd name="T102" fmla="*/ 735557 w 1299"/>
              <a:gd name="T103" fmla="*/ 1000538 h 1107"/>
              <a:gd name="T104" fmla="*/ 758475 w 1299"/>
              <a:gd name="T105" fmla="*/ 935192 h 1107"/>
              <a:gd name="T106" fmla="*/ 808676 w 1299"/>
              <a:gd name="T107" fmla="*/ 889129 h 1107"/>
              <a:gd name="T108" fmla="*/ 850146 w 1299"/>
              <a:gd name="T109" fmla="*/ 824854 h 1107"/>
              <a:gd name="T110" fmla="*/ 830502 w 1299"/>
              <a:gd name="T111" fmla="*/ 723087 h 1107"/>
              <a:gd name="T112" fmla="*/ 753018 w 1299"/>
              <a:gd name="T113" fmla="*/ 581683 h 1107"/>
              <a:gd name="T114" fmla="*/ 670077 w 1299"/>
              <a:gd name="T115" fmla="*/ 550617 h 1107"/>
              <a:gd name="T116" fmla="*/ 579496 w 1299"/>
              <a:gd name="T117" fmla="*/ 448849 h 1107"/>
              <a:gd name="T118" fmla="*/ 433258 w 1299"/>
              <a:gd name="T119" fmla="*/ 409213 h 1107"/>
              <a:gd name="T120" fmla="*/ 318668 w 1299"/>
              <a:gd name="T121" fmla="*/ 422068 h 1107"/>
              <a:gd name="T122" fmla="*/ 228088 w 1299"/>
              <a:gd name="T123" fmla="*/ 457419 h 1107"/>
              <a:gd name="T124" fmla="*/ 136416 w 1299"/>
              <a:gd name="T125" fmla="*/ 402786 h 11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99" h="1107">
                <a:moveTo>
                  <a:pt x="11" y="350"/>
                </a:moveTo>
                <a:lnTo>
                  <a:pt x="0" y="207"/>
                </a:lnTo>
                <a:lnTo>
                  <a:pt x="7" y="177"/>
                </a:lnTo>
                <a:lnTo>
                  <a:pt x="49" y="157"/>
                </a:lnTo>
                <a:lnTo>
                  <a:pt x="107" y="109"/>
                </a:lnTo>
                <a:lnTo>
                  <a:pt x="200" y="71"/>
                </a:lnTo>
                <a:lnTo>
                  <a:pt x="237" y="55"/>
                </a:lnTo>
                <a:lnTo>
                  <a:pt x="237" y="19"/>
                </a:lnTo>
                <a:lnTo>
                  <a:pt x="254" y="0"/>
                </a:lnTo>
                <a:lnTo>
                  <a:pt x="269" y="2"/>
                </a:lnTo>
                <a:lnTo>
                  <a:pt x="329" y="11"/>
                </a:lnTo>
                <a:lnTo>
                  <a:pt x="327" y="39"/>
                </a:lnTo>
                <a:lnTo>
                  <a:pt x="339" y="82"/>
                </a:lnTo>
                <a:lnTo>
                  <a:pt x="332" y="149"/>
                </a:lnTo>
                <a:lnTo>
                  <a:pt x="383" y="226"/>
                </a:lnTo>
                <a:lnTo>
                  <a:pt x="412" y="244"/>
                </a:lnTo>
                <a:lnTo>
                  <a:pt x="454" y="212"/>
                </a:lnTo>
                <a:lnTo>
                  <a:pt x="542" y="212"/>
                </a:lnTo>
                <a:lnTo>
                  <a:pt x="563" y="219"/>
                </a:lnTo>
                <a:lnTo>
                  <a:pt x="577" y="239"/>
                </a:lnTo>
                <a:lnTo>
                  <a:pt x="567" y="261"/>
                </a:lnTo>
                <a:lnTo>
                  <a:pt x="519" y="299"/>
                </a:lnTo>
                <a:lnTo>
                  <a:pt x="524" y="320"/>
                </a:lnTo>
                <a:lnTo>
                  <a:pt x="580" y="362"/>
                </a:lnTo>
                <a:lnTo>
                  <a:pt x="602" y="362"/>
                </a:lnTo>
                <a:lnTo>
                  <a:pt x="609" y="371"/>
                </a:lnTo>
                <a:lnTo>
                  <a:pt x="604" y="389"/>
                </a:lnTo>
                <a:lnTo>
                  <a:pt x="639" y="417"/>
                </a:lnTo>
                <a:lnTo>
                  <a:pt x="722" y="429"/>
                </a:lnTo>
                <a:lnTo>
                  <a:pt x="756" y="419"/>
                </a:lnTo>
                <a:lnTo>
                  <a:pt x="807" y="369"/>
                </a:lnTo>
                <a:lnTo>
                  <a:pt x="868" y="374"/>
                </a:lnTo>
                <a:lnTo>
                  <a:pt x="893" y="412"/>
                </a:lnTo>
                <a:lnTo>
                  <a:pt x="879" y="446"/>
                </a:lnTo>
                <a:lnTo>
                  <a:pt x="881" y="465"/>
                </a:lnTo>
                <a:lnTo>
                  <a:pt x="849" y="485"/>
                </a:lnTo>
                <a:lnTo>
                  <a:pt x="836" y="502"/>
                </a:lnTo>
                <a:lnTo>
                  <a:pt x="840" y="543"/>
                </a:lnTo>
                <a:lnTo>
                  <a:pt x="898" y="585"/>
                </a:lnTo>
                <a:lnTo>
                  <a:pt x="923" y="576"/>
                </a:lnTo>
                <a:lnTo>
                  <a:pt x="988" y="660"/>
                </a:lnTo>
                <a:lnTo>
                  <a:pt x="1005" y="719"/>
                </a:lnTo>
                <a:lnTo>
                  <a:pt x="996" y="752"/>
                </a:lnTo>
                <a:lnTo>
                  <a:pt x="1041" y="777"/>
                </a:lnTo>
                <a:lnTo>
                  <a:pt x="1041" y="794"/>
                </a:lnTo>
                <a:lnTo>
                  <a:pt x="1083" y="806"/>
                </a:lnTo>
                <a:lnTo>
                  <a:pt x="1096" y="806"/>
                </a:lnTo>
                <a:lnTo>
                  <a:pt x="1096" y="772"/>
                </a:lnTo>
                <a:lnTo>
                  <a:pt x="1128" y="765"/>
                </a:lnTo>
                <a:lnTo>
                  <a:pt x="1138" y="724"/>
                </a:lnTo>
                <a:lnTo>
                  <a:pt x="1113" y="707"/>
                </a:lnTo>
                <a:lnTo>
                  <a:pt x="1096" y="689"/>
                </a:lnTo>
                <a:lnTo>
                  <a:pt x="1103" y="612"/>
                </a:lnTo>
                <a:lnTo>
                  <a:pt x="1120" y="600"/>
                </a:lnTo>
                <a:lnTo>
                  <a:pt x="1151" y="614"/>
                </a:lnTo>
                <a:lnTo>
                  <a:pt x="1162" y="609"/>
                </a:lnTo>
                <a:lnTo>
                  <a:pt x="1170" y="623"/>
                </a:lnTo>
                <a:lnTo>
                  <a:pt x="1247" y="662"/>
                </a:lnTo>
                <a:lnTo>
                  <a:pt x="1290" y="689"/>
                </a:lnTo>
                <a:lnTo>
                  <a:pt x="1298" y="714"/>
                </a:lnTo>
                <a:lnTo>
                  <a:pt x="1275" y="747"/>
                </a:lnTo>
                <a:lnTo>
                  <a:pt x="1288" y="784"/>
                </a:lnTo>
                <a:lnTo>
                  <a:pt x="1280" y="801"/>
                </a:lnTo>
                <a:lnTo>
                  <a:pt x="1223" y="806"/>
                </a:lnTo>
                <a:lnTo>
                  <a:pt x="1211" y="812"/>
                </a:lnTo>
                <a:lnTo>
                  <a:pt x="1214" y="824"/>
                </a:lnTo>
                <a:lnTo>
                  <a:pt x="1214" y="838"/>
                </a:lnTo>
                <a:lnTo>
                  <a:pt x="1167" y="843"/>
                </a:lnTo>
                <a:lnTo>
                  <a:pt x="1143" y="830"/>
                </a:lnTo>
                <a:lnTo>
                  <a:pt x="1113" y="830"/>
                </a:lnTo>
                <a:lnTo>
                  <a:pt x="1106" y="838"/>
                </a:lnTo>
                <a:lnTo>
                  <a:pt x="1113" y="855"/>
                </a:lnTo>
                <a:lnTo>
                  <a:pt x="1096" y="873"/>
                </a:lnTo>
                <a:lnTo>
                  <a:pt x="1091" y="892"/>
                </a:lnTo>
                <a:lnTo>
                  <a:pt x="1120" y="917"/>
                </a:lnTo>
                <a:lnTo>
                  <a:pt x="1101" y="962"/>
                </a:lnTo>
                <a:lnTo>
                  <a:pt x="1108" y="983"/>
                </a:lnTo>
                <a:lnTo>
                  <a:pt x="1106" y="996"/>
                </a:lnTo>
                <a:lnTo>
                  <a:pt x="1070" y="996"/>
                </a:lnTo>
                <a:lnTo>
                  <a:pt x="1046" y="1008"/>
                </a:lnTo>
                <a:lnTo>
                  <a:pt x="1065" y="1032"/>
                </a:lnTo>
                <a:lnTo>
                  <a:pt x="1053" y="1070"/>
                </a:lnTo>
                <a:lnTo>
                  <a:pt x="1016" y="1077"/>
                </a:lnTo>
                <a:lnTo>
                  <a:pt x="1020" y="1095"/>
                </a:lnTo>
                <a:lnTo>
                  <a:pt x="1010" y="1106"/>
                </a:lnTo>
                <a:lnTo>
                  <a:pt x="948" y="1101"/>
                </a:lnTo>
                <a:lnTo>
                  <a:pt x="923" y="1084"/>
                </a:lnTo>
                <a:lnTo>
                  <a:pt x="917" y="1046"/>
                </a:lnTo>
                <a:lnTo>
                  <a:pt x="903" y="1029"/>
                </a:lnTo>
                <a:lnTo>
                  <a:pt x="881" y="1046"/>
                </a:lnTo>
                <a:lnTo>
                  <a:pt x="840" y="1008"/>
                </a:lnTo>
                <a:lnTo>
                  <a:pt x="812" y="987"/>
                </a:lnTo>
                <a:lnTo>
                  <a:pt x="807" y="958"/>
                </a:lnTo>
                <a:lnTo>
                  <a:pt x="798" y="934"/>
                </a:lnTo>
                <a:lnTo>
                  <a:pt x="782" y="934"/>
                </a:lnTo>
                <a:lnTo>
                  <a:pt x="723" y="962"/>
                </a:lnTo>
                <a:lnTo>
                  <a:pt x="726" y="992"/>
                </a:lnTo>
                <a:lnTo>
                  <a:pt x="704" y="992"/>
                </a:lnTo>
                <a:lnTo>
                  <a:pt x="666" y="953"/>
                </a:lnTo>
                <a:lnTo>
                  <a:pt x="626" y="948"/>
                </a:lnTo>
                <a:lnTo>
                  <a:pt x="611" y="927"/>
                </a:lnTo>
                <a:lnTo>
                  <a:pt x="623" y="904"/>
                </a:lnTo>
                <a:lnTo>
                  <a:pt x="646" y="924"/>
                </a:lnTo>
                <a:lnTo>
                  <a:pt x="674" y="934"/>
                </a:lnTo>
                <a:lnTo>
                  <a:pt x="695" y="915"/>
                </a:lnTo>
                <a:lnTo>
                  <a:pt x="695" y="873"/>
                </a:lnTo>
                <a:lnTo>
                  <a:pt x="722" y="850"/>
                </a:lnTo>
                <a:lnTo>
                  <a:pt x="741" y="830"/>
                </a:lnTo>
                <a:lnTo>
                  <a:pt x="731" y="806"/>
                </a:lnTo>
                <a:lnTo>
                  <a:pt x="779" y="770"/>
                </a:lnTo>
                <a:lnTo>
                  <a:pt x="786" y="707"/>
                </a:lnTo>
                <a:lnTo>
                  <a:pt x="761" y="675"/>
                </a:lnTo>
                <a:lnTo>
                  <a:pt x="750" y="623"/>
                </a:lnTo>
                <a:lnTo>
                  <a:pt x="690" y="543"/>
                </a:lnTo>
                <a:lnTo>
                  <a:pt x="658" y="554"/>
                </a:lnTo>
                <a:lnTo>
                  <a:pt x="614" y="514"/>
                </a:lnTo>
                <a:lnTo>
                  <a:pt x="554" y="477"/>
                </a:lnTo>
                <a:lnTo>
                  <a:pt x="531" y="419"/>
                </a:lnTo>
                <a:lnTo>
                  <a:pt x="483" y="436"/>
                </a:lnTo>
                <a:lnTo>
                  <a:pt x="397" y="382"/>
                </a:lnTo>
                <a:lnTo>
                  <a:pt x="355" y="404"/>
                </a:lnTo>
                <a:lnTo>
                  <a:pt x="292" y="394"/>
                </a:lnTo>
                <a:lnTo>
                  <a:pt x="242" y="424"/>
                </a:lnTo>
                <a:lnTo>
                  <a:pt x="209" y="427"/>
                </a:lnTo>
                <a:lnTo>
                  <a:pt x="159" y="397"/>
                </a:lnTo>
                <a:lnTo>
                  <a:pt x="125" y="376"/>
                </a:lnTo>
                <a:lnTo>
                  <a:pt x="11" y="350"/>
                </a:lnTo>
              </a:path>
            </a:pathLst>
          </a:custGeom>
          <a:solidFill>
            <a:sysClr val="window" lastClr="FFFFFF">
              <a:lumMod val="75000"/>
            </a:sysClr>
          </a:solidFill>
          <a:ln w="12700" cap="flat" cmpd="sng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Freeform 30"/>
          <p:cNvSpPr/>
          <p:nvPr/>
        </p:nvSpPr>
        <p:spPr bwMode="auto">
          <a:xfrm>
            <a:off x="4016375" y="3635375"/>
            <a:ext cx="592138" cy="1012825"/>
          </a:xfrm>
          <a:custGeom>
            <a:avLst/>
            <a:gdLst>
              <a:gd name="T0" fmla="*/ 441121 w 482"/>
              <a:gd name="T1" fmla="*/ 539054 h 849"/>
              <a:gd name="T2" fmla="*/ 429020 w 482"/>
              <a:gd name="T3" fmla="*/ 306962 h 849"/>
              <a:gd name="T4" fmla="*/ 466422 w 482"/>
              <a:gd name="T5" fmla="*/ 227815 h 849"/>
              <a:gd name="T6" fmla="*/ 463122 w 482"/>
              <a:gd name="T7" fmla="*/ 121929 h 849"/>
              <a:gd name="T8" fmla="*/ 485123 w 482"/>
              <a:gd name="T9" fmla="*/ 47060 h 849"/>
              <a:gd name="T10" fmla="*/ 468622 w 482"/>
              <a:gd name="T11" fmla="*/ 0 h 849"/>
              <a:gd name="T12" fmla="*/ 388318 w 482"/>
              <a:gd name="T13" fmla="*/ 26739 h 849"/>
              <a:gd name="T14" fmla="*/ 359717 w 482"/>
              <a:gd name="T15" fmla="*/ 91982 h 849"/>
              <a:gd name="T16" fmla="*/ 328916 w 482"/>
              <a:gd name="T17" fmla="*/ 116581 h 849"/>
              <a:gd name="T18" fmla="*/ 225511 w 482"/>
              <a:gd name="T19" fmla="*/ 232093 h 849"/>
              <a:gd name="T20" fmla="*/ 149607 w 482"/>
              <a:gd name="T21" fmla="*/ 227815 h 849"/>
              <a:gd name="T22" fmla="*/ 129806 w 482"/>
              <a:gd name="T23" fmla="*/ 302683 h 849"/>
              <a:gd name="T24" fmla="*/ 225511 w 482"/>
              <a:gd name="T25" fmla="*/ 360439 h 849"/>
              <a:gd name="T26" fmla="*/ 282713 w 482"/>
              <a:gd name="T27" fmla="*/ 416056 h 849"/>
              <a:gd name="T28" fmla="*/ 271713 w 482"/>
              <a:gd name="T29" fmla="*/ 489855 h 849"/>
              <a:gd name="T30" fmla="*/ 199109 w 482"/>
              <a:gd name="T31" fmla="*/ 513385 h 849"/>
              <a:gd name="T32" fmla="*/ 188109 w 482"/>
              <a:gd name="T33" fmla="*/ 531568 h 849"/>
              <a:gd name="T34" fmla="*/ 134206 w 482"/>
              <a:gd name="T35" fmla="*/ 552959 h 849"/>
              <a:gd name="T36" fmla="*/ 74804 w 482"/>
              <a:gd name="T37" fmla="*/ 539054 h 849"/>
              <a:gd name="T38" fmla="*/ 74804 w 482"/>
              <a:gd name="T39" fmla="*/ 565793 h 849"/>
              <a:gd name="T40" fmla="*/ 49502 w 482"/>
              <a:gd name="T41" fmla="*/ 605367 h 849"/>
              <a:gd name="T42" fmla="*/ 60503 w 482"/>
              <a:gd name="T43" fmla="*/ 680235 h 849"/>
              <a:gd name="T44" fmla="*/ 66003 w 482"/>
              <a:gd name="T45" fmla="*/ 716600 h 849"/>
              <a:gd name="T46" fmla="*/ 0 w 482"/>
              <a:gd name="T47" fmla="*/ 729435 h 849"/>
              <a:gd name="T48" fmla="*/ 7700 w 482"/>
              <a:gd name="T49" fmla="*/ 795747 h 849"/>
              <a:gd name="T50" fmla="*/ 33002 w 482"/>
              <a:gd name="T51" fmla="*/ 822486 h 849"/>
              <a:gd name="T52" fmla="*/ 124306 w 482"/>
              <a:gd name="T53" fmla="*/ 811790 h 849"/>
              <a:gd name="T54" fmla="*/ 144107 w 482"/>
              <a:gd name="T55" fmla="*/ 833181 h 849"/>
              <a:gd name="T56" fmla="*/ 234311 w 482"/>
              <a:gd name="T57" fmla="*/ 871685 h 849"/>
              <a:gd name="T58" fmla="*/ 348716 w 482"/>
              <a:gd name="T59" fmla="*/ 884520 h 849"/>
              <a:gd name="T60" fmla="*/ 403719 w 482"/>
              <a:gd name="T61" fmla="*/ 897354 h 849"/>
              <a:gd name="T62" fmla="*/ 391618 w 482"/>
              <a:gd name="T63" fmla="*/ 847086 h 849"/>
              <a:gd name="T64" fmla="*/ 441121 w 482"/>
              <a:gd name="T65" fmla="*/ 798956 h 849"/>
              <a:gd name="T66" fmla="*/ 429020 w 482"/>
              <a:gd name="T67" fmla="*/ 775426 h 849"/>
              <a:gd name="T68" fmla="*/ 380618 w 482"/>
              <a:gd name="T69" fmla="*/ 745478 h 849"/>
              <a:gd name="T70" fmla="*/ 474122 w 482"/>
              <a:gd name="T71" fmla="*/ 735852 h 849"/>
              <a:gd name="T72" fmla="*/ 503824 w 482"/>
              <a:gd name="T73" fmla="*/ 742269 h 849"/>
              <a:gd name="T74" fmla="*/ 529125 w 482"/>
              <a:gd name="T75" fmla="*/ 692000 h 849"/>
              <a:gd name="T76" fmla="*/ 453221 w 482"/>
              <a:gd name="T77" fmla="*/ 571141 h 84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82" h="849">
                <a:moveTo>
                  <a:pt x="412" y="534"/>
                </a:moveTo>
                <a:lnTo>
                  <a:pt x="401" y="504"/>
                </a:lnTo>
                <a:lnTo>
                  <a:pt x="424" y="431"/>
                </a:lnTo>
                <a:lnTo>
                  <a:pt x="390" y="287"/>
                </a:lnTo>
                <a:lnTo>
                  <a:pt x="412" y="248"/>
                </a:lnTo>
                <a:lnTo>
                  <a:pt x="424" y="213"/>
                </a:lnTo>
                <a:lnTo>
                  <a:pt x="393" y="156"/>
                </a:lnTo>
                <a:lnTo>
                  <a:pt x="421" y="114"/>
                </a:lnTo>
                <a:lnTo>
                  <a:pt x="426" y="73"/>
                </a:lnTo>
                <a:lnTo>
                  <a:pt x="441" y="44"/>
                </a:lnTo>
                <a:lnTo>
                  <a:pt x="438" y="10"/>
                </a:lnTo>
                <a:lnTo>
                  <a:pt x="426" y="0"/>
                </a:lnTo>
                <a:lnTo>
                  <a:pt x="406" y="22"/>
                </a:lnTo>
                <a:lnTo>
                  <a:pt x="353" y="25"/>
                </a:lnTo>
                <a:lnTo>
                  <a:pt x="325" y="64"/>
                </a:lnTo>
                <a:lnTo>
                  <a:pt x="327" y="86"/>
                </a:lnTo>
                <a:lnTo>
                  <a:pt x="322" y="100"/>
                </a:lnTo>
                <a:lnTo>
                  <a:pt x="299" y="109"/>
                </a:lnTo>
                <a:lnTo>
                  <a:pt x="216" y="223"/>
                </a:lnTo>
                <a:lnTo>
                  <a:pt x="205" y="217"/>
                </a:lnTo>
                <a:lnTo>
                  <a:pt x="185" y="212"/>
                </a:lnTo>
                <a:lnTo>
                  <a:pt x="136" y="213"/>
                </a:lnTo>
                <a:lnTo>
                  <a:pt x="121" y="236"/>
                </a:lnTo>
                <a:lnTo>
                  <a:pt x="118" y="283"/>
                </a:lnTo>
                <a:lnTo>
                  <a:pt x="126" y="297"/>
                </a:lnTo>
                <a:lnTo>
                  <a:pt x="205" y="337"/>
                </a:lnTo>
                <a:lnTo>
                  <a:pt x="249" y="363"/>
                </a:lnTo>
                <a:lnTo>
                  <a:pt x="257" y="389"/>
                </a:lnTo>
                <a:lnTo>
                  <a:pt x="233" y="421"/>
                </a:lnTo>
                <a:lnTo>
                  <a:pt x="247" y="458"/>
                </a:lnTo>
                <a:lnTo>
                  <a:pt x="238" y="475"/>
                </a:lnTo>
                <a:lnTo>
                  <a:pt x="181" y="480"/>
                </a:lnTo>
                <a:lnTo>
                  <a:pt x="169" y="486"/>
                </a:lnTo>
                <a:lnTo>
                  <a:pt x="171" y="497"/>
                </a:lnTo>
                <a:lnTo>
                  <a:pt x="171" y="512"/>
                </a:lnTo>
                <a:lnTo>
                  <a:pt x="122" y="517"/>
                </a:lnTo>
                <a:lnTo>
                  <a:pt x="98" y="504"/>
                </a:lnTo>
                <a:lnTo>
                  <a:pt x="68" y="504"/>
                </a:lnTo>
                <a:lnTo>
                  <a:pt x="60" y="512"/>
                </a:lnTo>
                <a:lnTo>
                  <a:pt x="68" y="529"/>
                </a:lnTo>
                <a:lnTo>
                  <a:pt x="50" y="547"/>
                </a:lnTo>
                <a:lnTo>
                  <a:pt x="45" y="566"/>
                </a:lnTo>
                <a:lnTo>
                  <a:pt x="75" y="592"/>
                </a:lnTo>
                <a:lnTo>
                  <a:pt x="55" y="636"/>
                </a:lnTo>
                <a:lnTo>
                  <a:pt x="63" y="657"/>
                </a:lnTo>
                <a:lnTo>
                  <a:pt x="60" y="670"/>
                </a:lnTo>
                <a:lnTo>
                  <a:pt x="24" y="670"/>
                </a:lnTo>
                <a:lnTo>
                  <a:pt x="0" y="682"/>
                </a:lnTo>
                <a:lnTo>
                  <a:pt x="19" y="707"/>
                </a:lnTo>
                <a:lnTo>
                  <a:pt x="7" y="744"/>
                </a:lnTo>
                <a:lnTo>
                  <a:pt x="30" y="747"/>
                </a:lnTo>
                <a:lnTo>
                  <a:pt x="30" y="769"/>
                </a:lnTo>
                <a:lnTo>
                  <a:pt x="46" y="771"/>
                </a:lnTo>
                <a:lnTo>
                  <a:pt x="113" y="759"/>
                </a:lnTo>
                <a:lnTo>
                  <a:pt x="126" y="763"/>
                </a:lnTo>
                <a:lnTo>
                  <a:pt x="131" y="779"/>
                </a:lnTo>
                <a:lnTo>
                  <a:pt x="155" y="787"/>
                </a:lnTo>
                <a:lnTo>
                  <a:pt x="213" y="815"/>
                </a:lnTo>
                <a:lnTo>
                  <a:pt x="247" y="802"/>
                </a:lnTo>
                <a:lnTo>
                  <a:pt x="317" y="827"/>
                </a:lnTo>
                <a:lnTo>
                  <a:pt x="332" y="848"/>
                </a:lnTo>
                <a:lnTo>
                  <a:pt x="367" y="839"/>
                </a:lnTo>
                <a:lnTo>
                  <a:pt x="362" y="802"/>
                </a:lnTo>
                <a:lnTo>
                  <a:pt x="356" y="792"/>
                </a:lnTo>
                <a:lnTo>
                  <a:pt x="362" y="763"/>
                </a:lnTo>
                <a:lnTo>
                  <a:pt x="401" y="747"/>
                </a:lnTo>
                <a:lnTo>
                  <a:pt x="411" y="731"/>
                </a:lnTo>
                <a:lnTo>
                  <a:pt x="390" y="725"/>
                </a:lnTo>
                <a:lnTo>
                  <a:pt x="367" y="720"/>
                </a:lnTo>
                <a:lnTo>
                  <a:pt x="346" y="697"/>
                </a:lnTo>
                <a:lnTo>
                  <a:pt x="356" y="688"/>
                </a:lnTo>
                <a:lnTo>
                  <a:pt x="431" y="688"/>
                </a:lnTo>
                <a:lnTo>
                  <a:pt x="448" y="688"/>
                </a:lnTo>
                <a:lnTo>
                  <a:pt x="458" y="694"/>
                </a:lnTo>
                <a:lnTo>
                  <a:pt x="481" y="677"/>
                </a:lnTo>
                <a:lnTo>
                  <a:pt x="481" y="647"/>
                </a:lnTo>
                <a:lnTo>
                  <a:pt x="412" y="547"/>
                </a:lnTo>
                <a:lnTo>
                  <a:pt x="412" y="534"/>
                </a:lnTo>
              </a:path>
            </a:pathLst>
          </a:custGeom>
          <a:solidFill>
            <a:sysClr val="window" lastClr="FFFFFF">
              <a:lumMod val="75000"/>
            </a:sysClr>
          </a:solidFill>
          <a:ln w="12700" cap="flat" cmpd="sng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Freeform 31"/>
          <p:cNvSpPr/>
          <p:nvPr/>
        </p:nvSpPr>
        <p:spPr bwMode="auto">
          <a:xfrm>
            <a:off x="5054600" y="4206875"/>
            <a:ext cx="550863" cy="650875"/>
          </a:xfrm>
          <a:custGeom>
            <a:avLst/>
            <a:gdLst>
              <a:gd name="T0" fmla="*/ 118228 w 451"/>
              <a:gd name="T1" fmla="*/ 0 h 543"/>
              <a:gd name="T2" fmla="*/ 203615 w 451"/>
              <a:gd name="T3" fmla="*/ 49356 h 543"/>
              <a:gd name="T4" fmla="*/ 270392 w 451"/>
              <a:gd name="T5" fmla="*/ 78325 h 543"/>
              <a:gd name="T6" fmla="*/ 302139 w 451"/>
              <a:gd name="T7" fmla="*/ 82617 h 543"/>
              <a:gd name="T8" fmla="*/ 319654 w 451"/>
              <a:gd name="T9" fmla="*/ 153432 h 543"/>
              <a:gd name="T10" fmla="*/ 371105 w 451"/>
              <a:gd name="T11" fmla="*/ 183474 h 543"/>
              <a:gd name="T12" fmla="*/ 411609 w 451"/>
              <a:gd name="T13" fmla="*/ 158797 h 543"/>
              <a:gd name="T14" fmla="*/ 424746 w 451"/>
              <a:gd name="T15" fmla="*/ 200642 h 543"/>
              <a:gd name="T16" fmla="*/ 376579 w 451"/>
              <a:gd name="T17" fmla="*/ 227465 h 543"/>
              <a:gd name="T18" fmla="*/ 359063 w 451"/>
              <a:gd name="T19" fmla="*/ 261800 h 543"/>
              <a:gd name="T20" fmla="*/ 411609 w 451"/>
              <a:gd name="T21" fmla="*/ 313301 h 543"/>
              <a:gd name="T22" fmla="*/ 492617 w 451"/>
              <a:gd name="T23" fmla="*/ 351928 h 543"/>
              <a:gd name="T24" fmla="*/ 479481 w 451"/>
              <a:gd name="T25" fmla="*/ 416305 h 543"/>
              <a:gd name="T26" fmla="*/ 479481 w 451"/>
              <a:gd name="T27" fmla="*/ 448493 h 543"/>
              <a:gd name="T28" fmla="*/ 435693 w 451"/>
              <a:gd name="T29" fmla="*/ 473171 h 543"/>
              <a:gd name="T30" fmla="*/ 398473 w 451"/>
              <a:gd name="T31" fmla="*/ 572955 h 543"/>
              <a:gd name="T32" fmla="*/ 368916 w 451"/>
              <a:gd name="T33" fmla="*/ 559007 h 543"/>
              <a:gd name="T34" fmla="*/ 289002 w 451"/>
              <a:gd name="T35" fmla="*/ 532183 h 543"/>
              <a:gd name="T36" fmla="*/ 226604 w 451"/>
              <a:gd name="T37" fmla="*/ 569737 h 543"/>
              <a:gd name="T38" fmla="*/ 244119 w 451"/>
              <a:gd name="T39" fmla="*/ 525746 h 543"/>
              <a:gd name="T40" fmla="*/ 174058 w 451"/>
              <a:gd name="T41" fmla="*/ 549351 h 543"/>
              <a:gd name="T42" fmla="*/ 139028 w 451"/>
              <a:gd name="T43" fmla="*/ 427034 h 543"/>
              <a:gd name="T44" fmla="*/ 107281 w 451"/>
              <a:gd name="T45" fmla="*/ 407721 h 543"/>
              <a:gd name="T46" fmla="*/ 79913 w 451"/>
              <a:gd name="T47" fmla="*/ 343344 h 543"/>
              <a:gd name="T48" fmla="*/ 112755 w 451"/>
              <a:gd name="T49" fmla="*/ 301499 h 543"/>
              <a:gd name="T50" fmla="*/ 96334 w 451"/>
              <a:gd name="T51" fmla="*/ 242487 h 543"/>
              <a:gd name="T52" fmla="*/ 29557 w 451"/>
              <a:gd name="T53" fmla="*/ 239268 h 543"/>
              <a:gd name="T54" fmla="*/ 29557 w 451"/>
              <a:gd name="T55" fmla="*/ 181329 h 543"/>
              <a:gd name="T56" fmla="*/ 54735 w 451"/>
              <a:gd name="T57" fmla="*/ 131973 h 543"/>
              <a:gd name="T58" fmla="*/ 66777 w 451"/>
              <a:gd name="T59" fmla="*/ 69742 h 543"/>
              <a:gd name="T60" fmla="*/ 107281 w 451"/>
              <a:gd name="T61" fmla="*/ 110514 h 543"/>
              <a:gd name="T62" fmla="*/ 148880 w 451"/>
              <a:gd name="T63" fmla="*/ 76179 h 543"/>
              <a:gd name="T64" fmla="*/ 107281 w 451"/>
              <a:gd name="T65" fmla="*/ 31116 h 54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51" h="543">
                <a:moveTo>
                  <a:pt x="91" y="4"/>
                </a:moveTo>
                <a:lnTo>
                  <a:pt x="108" y="0"/>
                </a:lnTo>
                <a:lnTo>
                  <a:pt x="162" y="22"/>
                </a:lnTo>
                <a:lnTo>
                  <a:pt x="186" y="46"/>
                </a:lnTo>
                <a:lnTo>
                  <a:pt x="230" y="58"/>
                </a:lnTo>
                <a:lnTo>
                  <a:pt x="247" y="73"/>
                </a:lnTo>
                <a:lnTo>
                  <a:pt x="271" y="71"/>
                </a:lnTo>
                <a:lnTo>
                  <a:pt x="276" y="77"/>
                </a:lnTo>
                <a:lnTo>
                  <a:pt x="268" y="133"/>
                </a:lnTo>
                <a:lnTo>
                  <a:pt x="292" y="143"/>
                </a:lnTo>
                <a:lnTo>
                  <a:pt x="303" y="164"/>
                </a:lnTo>
                <a:lnTo>
                  <a:pt x="339" y="171"/>
                </a:lnTo>
                <a:lnTo>
                  <a:pt x="351" y="146"/>
                </a:lnTo>
                <a:lnTo>
                  <a:pt x="376" y="148"/>
                </a:lnTo>
                <a:lnTo>
                  <a:pt x="391" y="169"/>
                </a:lnTo>
                <a:lnTo>
                  <a:pt x="388" y="187"/>
                </a:lnTo>
                <a:lnTo>
                  <a:pt x="344" y="194"/>
                </a:lnTo>
                <a:lnTo>
                  <a:pt x="344" y="212"/>
                </a:lnTo>
                <a:lnTo>
                  <a:pt x="344" y="225"/>
                </a:lnTo>
                <a:lnTo>
                  <a:pt x="328" y="244"/>
                </a:lnTo>
                <a:lnTo>
                  <a:pt x="339" y="267"/>
                </a:lnTo>
                <a:lnTo>
                  <a:pt x="376" y="292"/>
                </a:lnTo>
                <a:lnTo>
                  <a:pt x="379" y="320"/>
                </a:lnTo>
                <a:lnTo>
                  <a:pt x="450" y="328"/>
                </a:lnTo>
                <a:lnTo>
                  <a:pt x="450" y="366"/>
                </a:lnTo>
                <a:lnTo>
                  <a:pt x="438" y="388"/>
                </a:lnTo>
                <a:lnTo>
                  <a:pt x="447" y="406"/>
                </a:lnTo>
                <a:lnTo>
                  <a:pt x="438" y="418"/>
                </a:lnTo>
                <a:lnTo>
                  <a:pt x="411" y="423"/>
                </a:lnTo>
                <a:lnTo>
                  <a:pt x="398" y="441"/>
                </a:lnTo>
                <a:lnTo>
                  <a:pt x="400" y="483"/>
                </a:lnTo>
                <a:lnTo>
                  <a:pt x="364" y="534"/>
                </a:lnTo>
                <a:lnTo>
                  <a:pt x="357" y="542"/>
                </a:lnTo>
                <a:lnTo>
                  <a:pt x="337" y="521"/>
                </a:lnTo>
                <a:lnTo>
                  <a:pt x="286" y="521"/>
                </a:lnTo>
                <a:lnTo>
                  <a:pt x="264" y="496"/>
                </a:lnTo>
                <a:lnTo>
                  <a:pt x="223" y="539"/>
                </a:lnTo>
                <a:lnTo>
                  <a:pt x="207" y="531"/>
                </a:lnTo>
                <a:lnTo>
                  <a:pt x="225" y="498"/>
                </a:lnTo>
                <a:lnTo>
                  <a:pt x="223" y="490"/>
                </a:lnTo>
                <a:lnTo>
                  <a:pt x="207" y="485"/>
                </a:lnTo>
                <a:lnTo>
                  <a:pt x="159" y="512"/>
                </a:lnTo>
                <a:lnTo>
                  <a:pt x="112" y="423"/>
                </a:lnTo>
                <a:lnTo>
                  <a:pt x="127" y="398"/>
                </a:lnTo>
                <a:lnTo>
                  <a:pt x="121" y="388"/>
                </a:lnTo>
                <a:lnTo>
                  <a:pt x="98" y="380"/>
                </a:lnTo>
                <a:lnTo>
                  <a:pt x="56" y="354"/>
                </a:lnTo>
                <a:lnTo>
                  <a:pt x="73" y="320"/>
                </a:lnTo>
                <a:lnTo>
                  <a:pt x="98" y="309"/>
                </a:lnTo>
                <a:lnTo>
                  <a:pt x="103" y="281"/>
                </a:lnTo>
                <a:lnTo>
                  <a:pt x="93" y="231"/>
                </a:lnTo>
                <a:lnTo>
                  <a:pt x="88" y="226"/>
                </a:lnTo>
                <a:lnTo>
                  <a:pt x="63" y="254"/>
                </a:lnTo>
                <a:lnTo>
                  <a:pt x="27" y="223"/>
                </a:lnTo>
                <a:lnTo>
                  <a:pt x="0" y="189"/>
                </a:lnTo>
                <a:lnTo>
                  <a:pt x="27" y="169"/>
                </a:lnTo>
                <a:lnTo>
                  <a:pt x="36" y="135"/>
                </a:lnTo>
                <a:lnTo>
                  <a:pt x="50" y="123"/>
                </a:lnTo>
                <a:lnTo>
                  <a:pt x="49" y="76"/>
                </a:lnTo>
                <a:lnTo>
                  <a:pt x="61" y="65"/>
                </a:lnTo>
                <a:lnTo>
                  <a:pt x="84" y="83"/>
                </a:lnTo>
                <a:lnTo>
                  <a:pt x="98" y="103"/>
                </a:lnTo>
                <a:lnTo>
                  <a:pt x="127" y="83"/>
                </a:lnTo>
                <a:lnTo>
                  <a:pt x="136" y="71"/>
                </a:lnTo>
                <a:lnTo>
                  <a:pt x="132" y="46"/>
                </a:lnTo>
                <a:lnTo>
                  <a:pt x="98" y="29"/>
                </a:lnTo>
                <a:lnTo>
                  <a:pt x="91" y="4"/>
                </a:lnTo>
              </a:path>
            </a:pathLst>
          </a:custGeom>
          <a:solidFill>
            <a:sysClr val="window" lastClr="FFFFFF">
              <a:lumMod val="75000"/>
            </a:sysClr>
          </a:solidFill>
          <a:ln w="12700" cap="flat" cmpd="sng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Freeform 32"/>
          <p:cNvSpPr/>
          <p:nvPr/>
        </p:nvSpPr>
        <p:spPr bwMode="auto">
          <a:xfrm>
            <a:off x="5187950" y="4111625"/>
            <a:ext cx="650875" cy="506413"/>
          </a:xfrm>
          <a:custGeom>
            <a:avLst/>
            <a:gdLst>
              <a:gd name="T0" fmla="*/ 541454 w 533"/>
              <a:gd name="T1" fmla="*/ 359392 h 427"/>
              <a:gd name="T2" fmla="*/ 529397 w 533"/>
              <a:gd name="T3" fmla="*/ 397671 h 427"/>
              <a:gd name="T4" fmla="*/ 512956 w 533"/>
              <a:gd name="T5" fmla="*/ 418936 h 427"/>
              <a:gd name="T6" fmla="*/ 483362 w 533"/>
              <a:gd name="T7" fmla="*/ 452962 h 427"/>
              <a:gd name="T8" fmla="*/ 436232 w 533"/>
              <a:gd name="T9" fmla="*/ 444455 h 427"/>
              <a:gd name="T10" fmla="*/ 400062 w 533"/>
              <a:gd name="T11" fmla="*/ 424253 h 427"/>
              <a:gd name="T12" fmla="*/ 375949 w 533"/>
              <a:gd name="T13" fmla="*/ 434886 h 427"/>
              <a:gd name="T14" fmla="*/ 298128 w 533"/>
              <a:gd name="T15" fmla="*/ 425316 h 427"/>
              <a:gd name="T16" fmla="*/ 295936 w 533"/>
              <a:gd name="T17" fmla="*/ 396607 h 427"/>
              <a:gd name="T18" fmla="*/ 254286 w 533"/>
              <a:gd name="T19" fmla="*/ 368962 h 427"/>
              <a:gd name="T20" fmla="*/ 243325 w 533"/>
              <a:gd name="T21" fmla="*/ 344506 h 427"/>
              <a:gd name="T22" fmla="*/ 259766 w 533"/>
              <a:gd name="T23" fmla="*/ 325367 h 427"/>
              <a:gd name="T24" fmla="*/ 259766 w 533"/>
              <a:gd name="T25" fmla="*/ 310481 h 427"/>
              <a:gd name="T26" fmla="*/ 259766 w 533"/>
              <a:gd name="T27" fmla="*/ 291342 h 427"/>
              <a:gd name="T28" fmla="*/ 309089 w 533"/>
              <a:gd name="T29" fmla="*/ 283899 h 427"/>
              <a:gd name="T30" fmla="*/ 311281 w 533"/>
              <a:gd name="T31" fmla="*/ 264759 h 427"/>
              <a:gd name="T32" fmla="*/ 295936 w 533"/>
              <a:gd name="T33" fmla="*/ 243494 h 427"/>
              <a:gd name="T34" fmla="*/ 267439 w 533"/>
              <a:gd name="T35" fmla="*/ 241367 h 427"/>
              <a:gd name="T36" fmla="*/ 254286 w 533"/>
              <a:gd name="T37" fmla="*/ 266886 h 427"/>
              <a:gd name="T38" fmla="*/ 214828 w 533"/>
              <a:gd name="T39" fmla="*/ 260506 h 427"/>
              <a:gd name="T40" fmla="*/ 203867 w 533"/>
              <a:gd name="T41" fmla="*/ 239240 h 427"/>
              <a:gd name="T42" fmla="*/ 177562 w 533"/>
              <a:gd name="T43" fmla="*/ 226481 h 427"/>
              <a:gd name="T44" fmla="*/ 185234 w 533"/>
              <a:gd name="T45" fmla="*/ 168000 h 427"/>
              <a:gd name="T46" fmla="*/ 179754 w 533"/>
              <a:gd name="T47" fmla="*/ 161620 h 427"/>
              <a:gd name="T48" fmla="*/ 152352 w 533"/>
              <a:gd name="T49" fmla="*/ 163747 h 427"/>
              <a:gd name="T50" fmla="*/ 134815 w 533"/>
              <a:gd name="T51" fmla="*/ 147797 h 427"/>
              <a:gd name="T52" fmla="*/ 85493 w 533"/>
              <a:gd name="T53" fmla="*/ 135038 h 427"/>
              <a:gd name="T54" fmla="*/ 59187 w 533"/>
              <a:gd name="T55" fmla="*/ 109519 h 427"/>
              <a:gd name="T56" fmla="*/ 0 w 533"/>
              <a:gd name="T57" fmla="*/ 85063 h 427"/>
              <a:gd name="T58" fmla="*/ 4384 w 533"/>
              <a:gd name="T59" fmla="*/ 59544 h 427"/>
              <a:gd name="T60" fmla="*/ 29594 w 533"/>
              <a:gd name="T61" fmla="*/ 52101 h 427"/>
              <a:gd name="T62" fmla="*/ 72340 w 533"/>
              <a:gd name="T63" fmla="*/ 85063 h 427"/>
              <a:gd name="T64" fmla="*/ 85493 w 533"/>
              <a:gd name="T65" fmla="*/ 85063 h 427"/>
              <a:gd name="T66" fmla="*/ 127143 w 533"/>
              <a:gd name="T67" fmla="*/ 82937 h 427"/>
              <a:gd name="T68" fmla="*/ 149064 w 533"/>
              <a:gd name="T69" fmla="*/ 64861 h 427"/>
              <a:gd name="T70" fmla="*/ 181946 w 533"/>
              <a:gd name="T71" fmla="*/ 90380 h 427"/>
              <a:gd name="T72" fmla="*/ 197291 w 533"/>
              <a:gd name="T73" fmla="*/ 66987 h 427"/>
              <a:gd name="T74" fmla="*/ 198387 w 533"/>
              <a:gd name="T75" fmla="*/ 54228 h 427"/>
              <a:gd name="T76" fmla="*/ 225788 w 533"/>
              <a:gd name="T77" fmla="*/ 38278 h 427"/>
              <a:gd name="T78" fmla="*/ 234557 w 533"/>
              <a:gd name="T79" fmla="*/ 4253 h 427"/>
              <a:gd name="T80" fmla="*/ 259766 w 533"/>
              <a:gd name="T81" fmla="*/ 0 h 427"/>
              <a:gd name="T82" fmla="*/ 328818 w 533"/>
              <a:gd name="T83" fmla="*/ 46785 h 427"/>
              <a:gd name="T84" fmla="*/ 375949 w 533"/>
              <a:gd name="T85" fmla="*/ 64861 h 427"/>
              <a:gd name="T86" fmla="*/ 468018 w 533"/>
              <a:gd name="T87" fmla="*/ 212658 h 427"/>
              <a:gd name="T88" fmla="*/ 462537 w 533"/>
              <a:gd name="T89" fmla="*/ 226481 h 427"/>
              <a:gd name="T90" fmla="*/ 525013 w 533"/>
              <a:gd name="T91" fmla="*/ 255190 h 427"/>
              <a:gd name="T92" fmla="*/ 541454 w 533"/>
              <a:gd name="T93" fmla="*/ 280709 h 427"/>
              <a:gd name="T94" fmla="*/ 568855 w 533"/>
              <a:gd name="T95" fmla="*/ 293468 h 427"/>
              <a:gd name="T96" fmla="*/ 583104 w 533"/>
              <a:gd name="T97" fmla="*/ 321114 h 427"/>
              <a:gd name="T98" fmla="*/ 564471 w 533"/>
              <a:gd name="T99" fmla="*/ 327493 h 427"/>
              <a:gd name="T100" fmla="*/ 533781 w 533"/>
              <a:gd name="T101" fmla="*/ 316861 h 427"/>
              <a:gd name="T102" fmla="*/ 488843 w 533"/>
              <a:gd name="T103" fmla="*/ 316861 h 427"/>
              <a:gd name="T104" fmla="*/ 448289 w 533"/>
              <a:gd name="T105" fmla="*/ 304101 h 427"/>
              <a:gd name="T106" fmla="*/ 436232 w 533"/>
              <a:gd name="T107" fmla="*/ 316861 h 427"/>
              <a:gd name="T108" fmla="*/ 470210 w 533"/>
              <a:gd name="T109" fmla="*/ 327493 h 427"/>
              <a:gd name="T110" fmla="*/ 507476 w 533"/>
              <a:gd name="T111" fmla="*/ 343443 h 427"/>
              <a:gd name="T112" fmla="*/ 541454 w 533"/>
              <a:gd name="T113" fmla="*/ 359392 h 42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33" h="427">
                <a:moveTo>
                  <a:pt x="494" y="338"/>
                </a:moveTo>
                <a:lnTo>
                  <a:pt x="483" y="374"/>
                </a:lnTo>
                <a:lnTo>
                  <a:pt x="468" y="394"/>
                </a:lnTo>
                <a:lnTo>
                  <a:pt x="441" y="426"/>
                </a:lnTo>
                <a:lnTo>
                  <a:pt x="398" y="418"/>
                </a:lnTo>
                <a:lnTo>
                  <a:pt x="365" y="399"/>
                </a:lnTo>
                <a:lnTo>
                  <a:pt x="343" y="409"/>
                </a:lnTo>
                <a:lnTo>
                  <a:pt x="272" y="400"/>
                </a:lnTo>
                <a:lnTo>
                  <a:pt x="270" y="373"/>
                </a:lnTo>
                <a:lnTo>
                  <a:pt x="232" y="347"/>
                </a:lnTo>
                <a:lnTo>
                  <a:pt x="222" y="324"/>
                </a:lnTo>
                <a:lnTo>
                  <a:pt x="237" y="306"/>
                </a:lnTo>
                <a:lnTo>
                  <a:pt x="237" y="292"/>
                </a:lnTo>
                <a:lnTo>
                  <a:pt x="237" y="274"/>
                </a:lnTo>
                <a:lnTo>
                  <a:pt x="282" y="267"/>
                </a:lnTo>
                <a:lnTo>
                  <a:pt x="284" y="249"/>
                </a:lnTo>
                <a:lnTo>
                  <a:pt x="270" y="229"/>
                </a:lnTo>
                <a:lnTo>
                  <a:pt x="244" y="227"/>
                </a:lnTo>
                <a:lnTo>
                  <a:pt x="232" y="251"/>
                </a:lnTo>
                <a:lnTo>
                  <a:pt x="196" y="245"/>
                </a:lnTo>
                <a:lnTo>
                  <a:pt x="186" y="225"/>
                </a:lnTo>
                <a:lnTo>
                  <a:pt x="162" y="213"/>
                </a:lnTo>
                <a:lnTo>
                  <a:pt x="169" y="158"/>
                </a:lnTo>
                <a:lnTo>
                  <a:pt x="164" y="152"/>
                </a:lnTo>
                <a:lnTo>
                  <a:pt x="139" y="154"/>
                </a:lnTo>
                <a:lnTo>
                  <a:pt x="123" y="139"/>
                </a:lnTo>
                <a:lnTo>
                  <a:pt x="78" y="127"/>
                </a:lnTo>
                <a:lnTo>
                  <a:pt x="54" y="103"/>
                </a:lnTo>
                <a:lnTo>
                  <a:pt x="0" y="80"/>
                </a:lnTo>
                <a:lnTo>
                  <a:pt x="4" y="56"/>
                </a:lnTo>
                <a:lnTo>
                  <a:pt x="27" y="49"/>
                </a:lnTo>
                <a:lnTo>
                  <a:pt x="66" y="80"/>
                </a:lnTo>
                <a:lnTo>
                  <a:pt x="78" y="80"/>
                </a:lnTo>
                <a:lnTo>
                  <a:pt x="116" y="78"/>
                </a:lnTo>
                <a:lnTo>
                  <a:pt x="136" y="61"/>
                </a:lnTo>
                <a:lnTo>
                  <a:pt x="166" y="85"/>
                </a:lnTo>
                <a:lnTo>
                  <a:pt x="180" y="63"/>
                </a:lnTo>
                <a:lnTo>
                  <a:pt x="181" y="51"/>
                </a:lnTo>
                <a:lnTo>
                  <a:pt x="206" y="36"/>
                </a:lnTo>
                <a:lnTo>
                  <a:pt x="214" y="4"/>
                </a:lnTo>
                <a:lnTo>
                  <a:pt x="237" y="0"/>
                </a:lnTo>
                <a:lnTo>
                  <a:pt x="300" y="44"/>
                </a:lnTo>
                <a:lnTo>
                  <a:pt x="343" y="61"/>
                </a:lnTo>
                <a:lnTo>
                  <a:pt x="427" y="200"/>
                </a:lnTo>
                <a:lnTo>
                  <a:pt x="422" y="213"/>
                </a:lnTo>
                <a:lnTo>
                  <a:pt x="479" y="240"/>
                </a:lnTo>
                <a:lnTo>
                  <a:pt x="494" y="264"/>
                </a:lnTo>
                <a:lnTo>
                  <a:pt x="519" y="276"/>
                </a:lnTo>
                <a:lnTo>
                  <a:pt x="532" y="302"/>
                </a:lnTo>
                <a:lnTo>
                  <a:pt x="515" y="308"/>
                </a:lnTo>
                <a:lnTo>
                  <a:pt x="487" y="298"/>
                </a:lnTo>
                <a:lnTo>
                  <a:pt x="446" y="298"/>
                </a:lnTo>
                <a:lnTo>
                  <a:pt x="409" y="286"/>
                </a:lnTo>
                <a:lnTo>
                  <a:pt x="398" y="298"/>
                </a:lnTo>
                <a:lnTo>
                  <a:pt x="429" y="308"/>
                </a:lnTo>
                <a:lnTo>
                  <a:pt x="463" y="323"/>
                </a:lnTo>
                <a:lnTo>
                  <a:pt x="494" y="338"/>
                </a:lnTo>
              </a:path>
            </a:pathLst>
          </a:custGeom>
          <a:solidFill>
            <a:sysClr val="window" lastClr="FFFFFF">
              <a:lumMod val="75000"/>
            </a:sysClr>
          </a:solidFill>
          <a:ln w="12700" cap="flat" cmpd="sng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Freeform 33"/>
          <p:cNvSpPr/>
          <p:nvPr/>
        </p:nvSpPr>
        <p:spPr bwMode="auto">
          <a:xfrm>
            <a:off x="5767388" y="4521200"/>
            <a:ext cx="92075" cy="95250"/>
          </a:xfrm>
          <a:custGeom>
            <a:avLst/>
            <a:gdLst>
              <a:gd name="T0" fmla="*/ 34758 w 76"/>
              <a:gd name="T1" fmla="*/ 84653 h 80"/>
              <a:gd name="T2" fmla="*/ 0 w 76"/>
              <a:gd name="T3" fmla="*/ 55721 h 80"/>
              <a:gd name="T4" fmla="*/ 15207 w 76"/>
              <a:gd name="T5" fmla="*/ 35362 h 80"/>
              <a:gd name="T6" fmla="*/ 27155 w 76"/>
              <a:gd name="T7" fmla="*/ 0 h 80"/>
              <a:gd name="T8" fmla="*/ 62999 w 76"/>
              <a:gd name="T9" fmla="*/ 13930 h 80"/>
              <a:gd name="T10" fmla="*/ 81464 w 76"/>
              <a:gd name="T11" fmla="*/ 37505 h 80"/>
              <a:gd name="T12" fmla="*/ 69516 w 76"/>
              <a:gd name="T13" fmla="*/ 55721 h 80"/>
              <a:gd name="T14" fmla="*/ 34758 w 76"/>
              <a:gd name="T15" fmla="*/ 84653 h 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6" h="80">
                <a:moveTo>
                  <a:pt x="32" y="79"/>
                </a:moveTo>
                <a:lnTo>
                  <a:pt x="0" y="52"/>
                </a:lnTo>
                <a:lnTo>
                  <a:pt x="14" y="33"/>
                </a:lnTo>
                <a:lnTo>
                  <a:pt x="25" y="0"/>
                </a:lnTo>
                <a:lnTo>
                  <a:pt x="58" y="13"/>
                </a:lnTo>
                <a:lnTo>
                  <a:pt x="75" y="35"/>
                </a:lnTo>
                <a:lnTo>
                  <a:pt x="64" y="52"/>
                </a:lnTo>
                <a:lnTo>
                  <a:pt x="32" y="79"/>
                </a:lnTo>
              </a:path>
            </a:pathLst>
          </a:custGeom>
          <a:solidFill>
            <a:sysClr val="window" lastClr="FFFFFF">
              <a:lumMod val="75000"/>
            </a:sysClr>
          </a:solidFill>
          <a:ln w="12700" cap="flat" cmpd="sng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Freeform 34"/>
          <p:cNvSpPr/>
          <p:nvPr/>
        </p:nvSpPr>
        <p:spPr bwMode="auto">
          <a:xfrm>
            <a:off x="5297488" y="4991100"/>
            <a:ext cx="503238" cy="614363"/>
          </a:xfrm>
          <a:custGeom>
            <a:avLst/>
            <a:gdLst>
              <a:gd name="T0" fmla="*/ 0 w 410"/>
              <a:gd name="T1" fmla="*/ 420367 h 515"/>
              <a:gd name="T2" fmla="*/ 16495 w 410"/>
              <a:gd name="T3" fmla="*/ 326239 h 515"/>
              <a:gd name="T4" fmla="*/ 32989 w 410"/>
              <a:gd name="T5" fmla="*/ 303776 h 515"/>
              <a:gd name="T6" fmla="*/ 39587 w 410"/>
              <a:gd name="T7" fmla="*/ 277035 h 515"/>
              <a:gd name="T8" fmla="*/ 57181 w 410"/>
              <a:gd name="T9" fmla="*/ 237459 h 515"/>
              <a:gd name="T10" fmla="*/ 47284 w 410"/>
              <a:gd name="T11" fmla="*/ 222484 h 515"/>
              <a:gd name="T12" fmla="*/ 49484 w 410"/>
              <a:gd name="T13" fmla="*/ 188256 h 515"/>
              <a:gd name="T14" fmla="*/ 95668 w 410"/>
              <a:gd name="T15" fmla="*/ 136913 h 515"/>
              <a:gd name="T16" fmla="*/ 94569 w 410"/>
              <a:gd name="T17" fmla="*/ 103755 h 515"/>
              <a:gd name="T18" fmla="*/ 122059 w 410"/>
              <a:gd name="T19" fmla="*/ 53482 h 515"/>
              <a:gd name="T20" fmla="*/ 152849 w 410"/>
              <a:gd name="T21" fmla="*/ 62039 h 515"/>
              <a:gd name="T22" fmla="*/ 211130 w 410"/>
              <a:gd name="T23" fmla="*/ 20323 h 515"/>
              <a:gd name="T24" fmla="*/ 222126 w 410"/>
              <a:gd name="T25" fmla="*/ 0 h 515"/>
              <a:gd name="T26" fmla="*/ 258414 w 410"/>
              <a:gd name="T27" fmla="*/ 4279 h 515"/>
              <a:gd name="T28" fmla="*/ 276008 w 410"/>
              <a:gd name="T29" fmla="*/ 51342 h 515"/>
              <a:gd name="T30" fmla="*/ 291403 w 410"/>
              <a:gd name="T31" fmla="*/ 83432 h 515"/>
              <a:gd name="T32" fmla="*/ 329890 w 410"/>
              <a:gd name="T33" fmla="*/ 83432 h 515"/>
              <a:gd name="T34" fmla="*/ 350783 w 410"/>
              <a:gd name="T35" fmla="*/ 53482 h 515"/>
              <a:gd name="T36" fmla="*/ 387071 w 410"/>
              <a:gd name="T37" fmla="*/ 87710 h 515"/>
              <a:gd name="T38" fmla="*/ 449750 w 410"/>
              <a:gd name="T39" fmla="*/ 67387 h 515"/>
              <a:gd name="T40" fmla="*/ 411263 w 410"/>
              <a:gd name="T41" fmla="*/ 155097 h 515"/>
              <a:gd name="T42" fmla="*/ 387071 w 410"/>
              <a:gd name="T43" fmla="*/ 144401 h 515"/>
              <a:gd name="T44" fmla="*/ 373876 w 410"/>
              <a:gd name="T45" fmla="*/ 154027 h 515"/>
              <a:gd name="T46" fmla="*/ 371676 w 410"/>
              <a:gd name="T47" fmla="*/ 160445 h 515"/>
              <a:gd name="T48" fmla="*/ 392569 w 410"/>
              <a:gd name="T49" fmla="*/ 183977 h 515"/>
              <a:gd name="T50" fmla="*/ 387071 w 410"/>
              <a:gd name="T51" fmla="*/ 266339 h 515"/>
              <a:gd name="T52" fmla="*/ 392569 w 410"/>
              <a:gd name="T53" fmla="*/ 292010 h 515"/>
              <a:gd name="T54" fmla="*/ 387071 w 410"/>
              <a:gd name="T55" fmla="*/ 300567 h 515"/>
              <a:gd name="T56" fmla="*/ 359580 w 410"/>
              <a:gd name="T57" fmla="*/ 295219 h 515"/>
              <a:gd name="T58" fmla="*/ 346385 w 410"/>
              <a:gd name="T59" fmla="*/ 310194 h 515"/>
              <a:gd name="T60" fmla="*/ 356281 w 410"/>
              <a:gd name="T61" fmla="*/ 332656 h 515"/>
              <a:gd name="T62" fmla="*/ 324392 w 410"/>
              <a:gd name="T63" fmla="*/ 360467 h 515"/>
              <a:gd name="T64" fmla="*/ 333189 w 410"/>
              <a:gd name="T65" fmla="*/ 371163 h 515"/>
              <a:gd name="T66" fmla="*/ 302399 w 410"/>
              <a:gd name="T67" fmla="*/ 387208 h 515"/>
              <a:gd name="T68" fmla="*/ 306798 w 410"/>
              <a:gd name="T69" fmla="*/ 407531 h 515"/>
              <a:gd name="T70" fmla="*/ 296901 w 410"/>
              <a:gd name="T71" fmla="*/ 418227 h 515"/>
              <a:gd name="T72" fmla="*/ 258414 w 410"/>
              <a:gd name="T73" fmla="*/ 418227 h 515"/>
              <a:gd name="T74" fmla="*/ 236421 w 410"/>
              <a:gd name="T75" fmla="*/ 436411 h 515"/>
              <a:gd name="T76" fmla="*/ 233122 w 410"/>
              <a:gd name="T77" fmla="*/ 443899 h 515"/>
              <a:gd name="T78" fmla="*/ 251816 w 410"/>
              <a:gd name="T79" fmla="*/ 456734 h 515"/>
              <a:gd name="T80" fmla="*/ 230923 w 410"/>
              <a:gd name="T81" fmla="*/ 488823 h 515"/>
              <a:gd name="T82" fmla="*/ 203432 w 410"/>
              <a:gd name="T83" fmla="*/ 523051 h 515"/>
              <a:gd name="T84" fmla="*/ 190237 w 410"/>
              <a:gd name="T85" fmla="*/ 518773 h 515"/>
              <a:gd name="T86" fmla="*/ 163845 w 410"/>
              <a:gd name="T87" fmla="*/ 549792 h 515"/>
              <a:gd name="T88" fmla="*/ 130856 w 410"/>
              <a:gd name="T89" fmla="*/ 481336 h 515"/>
              <a:gd name="T90" fmla="*/ 101166 w 410"/>
              <a:gd name="T91" fmla="*/ 443899 h 515"/>
              <a:gd name="T92" fmla="*/ 82473 w 410"/>
              <a:gd name="T93" fmla="*/ 446038 h 515"/>
              <a:gd name="T94" fmla="*/ 69277 w 410"/>
              <a:gd name="T95" fmla="*/ 436411 h 515"/>
              <a:gd name="T96" fmla="*/ 0 w 410"/>
              <a:gd name="T97" fmla="*/ 420367 h 51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10" h="515">
                <a:moveTo>
                  <a:pt x="0" y="393"/>
                </a:moveTo>
                <a:lnTo>
                  <a:pt x="15" y="305"/>
                </a:lnTo>
                <a:lnTo>
                  <a:pt x="30" y="284"/>
                </a:lnTo>
                <a:lnTo>
                  <a:pt x="36" y="259"/>
                </a:lnTo>
                <a:lnTo>
                  <a:pt x="52" y="222"/>
                </a:lnTo>
                <a:lnTo>
                  <a:pt x="43" y="208"/>
                </a:lnTo>
                <a:lnTo>
                  <a:pt x="45" y="176"/>
                </a:lnTo>
                <a:lnTo>
                  <a:pt x="87" y="128"/>
                </a:lnTo>
                <a:lnTo>
                  <a:pt x="86" y="97"/>
                </a:lnTo>
                <a:lnTo>
                  <a:pt x="111" y="50"/>
                </a:lnTo>
                <a:lnTo>
                  <a:pt x="139" y="58"/>
                </a:lnTo>
                <a:lnTo>
                  <a:pt x="192" y="19"/>
                </a:lnTo>
                <a:lnTo>
                  <a:pt x="202" y="0"/>
                </a:lnTo>
                <a:lnTo>
                  <a:pt x="235" y="4"/>
                </a:lnTo>
                <a:lnTo>
                  <a:pt x="251" y="48"/>
                </a:lnTo>
                <a:lnTo>
                  <a:pt x="265" y="78"/>
                </a:lnTo>
                <a:lnTo>
                  <a:pt x="300" y="78"/>
                </a:lnTo>
                <a:lnTo>
                  <a:pt x="319" y="50"/>
                </a:lnTo>
                <a:lnTo>
                  <a:pt x="352" y="82"/>
                </a:lnTo>
                <a:lnTo>
                  <a:pt x="409" y="63"/>
                </a:lnTo>
                <a:lnTo>
                  <a:pt x="374" y="145"/>
                </a:lnTo>
                <a:lnTo>
                  <a:pt x="352" y="135"/>
                </a:lnTo>
                <a:lnTo>
                  <a:pt x="340" y="144"/>
                </a:lnTo>
                <a:lnTo>
                  <a:pt x="338" y="150"/>
                </a:lnTo>
                <a:lnTo>
                  <a:pt x="357" y="172"/>
                </a:lnTo>
                <a:lnTo>
                  <a:pt x="352" y="249"/>
                </a:lnTo>
                <a:lnTo>
                  <a:pt x="357" y="273"/>
                </a:lnTo>
                <a:lnTo>
                  <a:pt x="352" y="281"/>
                </a:lnTo>
                <a:lnTo>
                  <a:pt x="327" y="276"/>
                </a:lnTo>
                <a:lnTo>
                  <a:pt x="315" y="290"/>
                </a:lnTo>
                <a:lnTo>
                  <a:pt x="324" y="311"/>
                </a:lnTo>
                <a:lnTo>
                  <a:pt x="295" y="337"/>
                </a:lnTo>
                <a:lnTo>
                  <a:pt x="303" y="347"/>
                </a:lnTo>
                <a:lnTo>
                  <a:pt x="275" y="362"/>
                </a:lnTo>
                <a:lnTo>
                  <a:pt x="279" y="381"/>
                </a:lnTo>
                <a:lnTo>
                  <a:pt x="270" y="391"/>
                </a:lnTo>
                <a:lnTo>
                  <a:pt x="235" y="391"/>
                </a:lnTo>
                <a:lnTo>
                  <a:pt x="215" y="408"/>
                </a:lnTo>
                <a:lnTo>
                  <a:pt x="212" y="415"/>
                </a:lnTo>
                <a:lnTo>
                  <a:pt x="229" y="427"/>
                </a:lnTo>
                <a:lnTo>
                  <a:pt x="210" y="457"/>
                </a:lnTo>
                <a:lnTo>
                  <a:pt x="185" y="489"/>
                </a:lnTo>
                <a:lnTo>
                  <a:pt x="173" y="485"/>
                </a:lnTo>
                <a:lnTo>
                  <a:pt x="149" y="514"/>
                </a:lnTo>
                <a:lnTo>
                  <a:pt x="119" y="450"/>
                </a:lnTo>
                <a:lnTo>
                  <a:pt x="92" y="415"/>
                </a:lnTo>
                <a:lnTo>
                  <a:pt x="75" y="417"/>
                </a:lnTo>
                <a:lnTo>
                  <a:pt x="63" y="408"/>
                </a:lnTo>
                <a:lnTo>
                  <a:pt x="0" y="393"/>
                </a:lnTo>
              </a:path>
            </a:pathLst>
          </a:custGeom>
          <a:solidFill>
            <a:sysClr val="window" lastClr="FFFFFF">
              <a:lumMod val="75000"/>
            </a:sysClr>
          </a:solidFill>
          <a:ln w="12700" cap="flat" cmpd="sng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35"/>
          <p:cNvSpPr/>
          <p:nvPr/>
        </p:nvSpPr>
        <p:spPr bwMode="auto">
          <a:xfrm>
            <a:off x="5454650" y="4565650"/>
            <a:ext cx="441325" cy="504825"/>
          </a:xfrm>
          <a:custGeom>
            <a:avLst/>
            <a:gdLst>
              <a:gd name="T0" fmla="*/ 285789 w 361"/>
              <a:gd name="T1" fmla="*/ 429815 h 420"/>
              <a:gd name="T2" fmla="*/ 224470 w 361"/>
              <a:gd name="T3" fmla="*/ 451360 h 420"/>
              <a:gd name="T4" fmla="*/ 188336 w 361"/>
              <a:gd name="T5" fmla="*/ 415811 h 420"/>
              <a:gd name="T6" fmla="*/ 166437 w 361"/>
              <a:gd name="T7" fmla="*/ 445974 h 420"/>
              <a:gd name="T8" fmla="*/ 129207 w 361"/>
              <a:gd name="T9" fmla="*/ 445974 h 420"/>
              <a:gd name="T10" fmla="*/ 113878 w 361"/>
              <a:gd name="T11" fmla="*/ 413657 h 420"/>
              <a:gd name="T12" fmla="*/ 96358 w 361"/>
              <a:gd name="T13" fmla="*/ 366259 h 420"/>
              <a:gd name="T14" fmla="*/ 60224 w 361"/>
              <a:gd name="T15" fmla="*/ 361950 h 420"/>
              <a:gd name="T16" fmla="*/ 24090 w 361"/>
              <a:gd name="T17" fmla="*/ 293007 h 420"/>
              <a:gd name="T18" fmla="*/ 0 w 361"/>
              <a:gd name="T19" fmla="*/ 259613 h 420"/>
              <a:gd name="T20" fmla="*/ 16425 w 361"/>
              <a:gd name="T21" fmla="*/ 243454 h 420"/>
              <a:gd name="T22" fmla="*/ 24090 w 361"/>
              <a:gd name="T23" fmla="*/ 235914 h 420"/>
              <a:gd name="T24" fmla="*/ 62414 w 361"/>
              <a:gd name="T25" fmla="*/ 180975 h 420"/>
              <a:gd name="T26" fmla="*/ 60224 w 361"/>
              <a:gd name="T27" fmla="*/ 135731 h 420"/>
              <a:gd name="T28" fmla="*/ 74458 w 361"/>
              <a:gd name="T29" fmla="*/ 116341 h 420"/>
              <a:gd name="T30" fmla="*/ 102928 w 361"/>
              <a:gd name="T31" fmla="*/ 112032 h 420"/>
              <a:gd name="T32" fmla="*/ 113878 w 361"/>
              <a:gd name="T33" fmla="*/ 99105 h 420"/>
              <a:gd name="T34" fmla="*/ 102928 w 361"/>
              <a:gd name="T35" fmla="*/ 78638 h 420"/>
              <a:gd name="T36" fmla="*/ 116068 w 361"/>
              <a:gd name="T37" fmla="*/ 54939 h 420"/>
              <a:gd name="T38" fmla="*/ 116068 w 361"/>
              <a:gd name="T39" fmla="*/ 15081 h 420"/>
              <a:gd name="T40" fmla="*/ 140157 w 361"/>
              <a:gd name="T41" fmla="*/ 4309 h 420"/>
              <a:gd name="T42" fmla="*/ 175196 w 361"/>
              <a:gd name="T43" fmla="*/ 25854 h 420"/>
              <a:gd name="T44" fmla="*/ 224470 w 361"/>
              <a:gd name="T45" fmla="*/ 33394 h 420"/>
              <a:gd name="T46" fmla="*/ 251845 w 361"/>
              <a:gd name="T47" fmla="*/ 0 h 420"/>
              <a:gd name="T48" fmla="*/ 291264 w 361"/>
              <a:gd name="T49" fmla="*/ 30162 h 420"/>
              <a:gd name="T50" fmla="*/ 273744 w 361"/>
              <a:gd name="T51" fmla="*/ 39858 h 420"/>
              <a:gd name="T52" fmla="*/ 254035 w 361"/>
              <a:gd name="T53" fmla="*/ 68943 h 420"/>
              <a:gd name="T54" fmla="*/ 224470 w 361"/>
              <a:gd name="T55" fmla="*/ 78638 h 420"/>
              <a:gd name="T56" fmla="*/ 216806 w 361"/>
              <a:gd name="T57" fmla="*/ 85101 h 420"/>
              <a:gd name="T58" fmla="*/ 240895 w 361"/>
              <a:gd name="T59" fmla="*/ 101260 h 420"/>
              <a:gd name="T60" fmla="*/ 295644 w 361"/>
              <a:gd name="T61" fmla="*/ 78638 h 420"/>
              <a:gd name="T62" fmla="*/ 383242 w 361"/>
              <a:gd name="T63" fmla="*/ 113109 h 420"/>
              <a:gd name="T64" fmla="*/ 394192 w 361"/>
              <a:gd name="T65" fmla="*/ 187438 h 420"/>
              <a:gd name="T66" fmla="*/ 356963 w 361"/>
              <a:gd name="T67" fmla="*/ 187438 h 420"/>
              <a:gd name="T68" fmla="*/ 354773 w 361"/>
              <a:gd name="T69" fmla="*/ 208983 h 420"/>
              <a:gd name="T70" fmla="*/ 372292 w 361"/>
              <a:gd name="T71" fmla="*/ 241300 h 420"/>
              <a:gd name="T72" fmla="*/ 356963 w 361"/>
              <a:gd name="T73" fmla="*/ 259613 h 420"/>
              <a:gd name="T74" fmla="*/ 375577 w 361"/>
              <a:gd name="T75" fmla="*/ 286543 h 420"/>
              <a:gd name="T76" fmla="*/ 346013 w 361"/>
              <a:gd name="T77" fmla="*/ 323169 h 420"/>
              <a:gd name="T78" fmla="*/ 335063 w 361"/>
              <a:gd name="T79" fmla="*/ 305934 h 420"/>
              <a:gd name="T80" fmla="*/ 291264 w 361"/>
              <a:gd name="T81" fmla="*/ 413657 h 420"/>
              <a:gd name="T82" fmla="*/ 285789 w 361"/>
              <a:gd name="T83" fmla="*/ 429815 h 42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61" h="420">
                <a:moveTo>
                  <a:pt x="261" y="399"/>
                </a:moveTo>
                <a:lnTo>
                  <a:pt x="205" y="419"/>
                </a:lnTo>
                <a:lnTo>
                  <a:pt x="172" y="386"/>
                </a:lnTo>
                <a:lnTo>
                  <a:pt x="152" y="414"/>
                </a:lnTo>
                <a:lnTo>
                  <a:pt x="118" y="414"/>
                </a:lnTo>
                <a:lnTo>
                  <a:pt x="104" y="384"/>
                </a:lnTo>
                <a:lnTo>
                  <a:pt x="88" y="340"/>
                </a:lnTo>
                <a:lnTo>
                  <a:pt x="55" y="336"/>
                </a:lnTo>
                <a:lnTo>
                  <a:pt x="22" y="272"/>
                </a:lnTo>
                <a:lnTo>
                  <a:pt x="0" y="241"/>
                </a:lnTo>
                <a:lnTo>
                  <a:pt x="15" y="226"/>
                </a:lnTo>
                <a:lnTo>
                  <a:pt x="22" y="219"/>
                </a:lnTo>
                <a:lnTo>
                  <a:pt x="57" y="168"/>
                </a:lnTo>
                <a:lnTo>
                  <a:pt x="55" y="126"/>
                </a:lnTo>
                <a:lnTo>
                  <a:pt x="68" y="108"/>
                </a:lnTo>
                <a:lnTo>
                  <a:pt x="94" y="104"/>
                </a:lnTo>
                <a:lnTo>
                  <a:pt x="104" y="92"/>
                </a:lnTo>
                <a:lnTo>
                  <a:pt x="94" y="73"/>
                </a:lnTo>
                <a:lnTo>
                  <a:pt x="106" y="51"/>
                </a:lnTo>
                <a:lnTo>
                  <a:pt x="106" y="14"/>
                </a:lnTo>
                <a:lnTo>
                  <a:pt x="128" y="4"/>
                </a:lnTo>
                <a:lnTo>
                  <a:pt x="160" y="24"/>
                </a:lnTo>
                <a:lnTo>
                  <a:pt x="205" y="31"/>
                </a:lnTo>
                <a:lnTo>
                  <a:pt x="230" y="0"/>
                </a:lnTo>
                <a:lnTo>
                  <a:pt x="266" y="28"/>
                </a:lnTo>
                <a:lnTo>
                  <a:pt x="250" y="37"/>
                </a:lnTo>
                <a:lnTo>
                  <a:pt x="232" y="64"/>
                </a:lnTo>
                <a:lnTo>
                  <a:pt x="205" y="73"/>
                </a:lnTo>
                <a:lnTo>
                  <a:pt x="198" y="79"/>
                </a:lnTo>
                <a:lnTo>
                  <a:pt x="220" y="94"/>
                </a:lnTo>
                <a:lnTo>
                  <a:pt x="270" y="73"/>
                </a:lnTo>
                <a:lnTo>
                  <a:pt x="350" y="105"/>
                </a:lnTo>
                <a:lnTo>
                  <a:pt x="360" y="174"/>
                </a:lnTo>
                <a:lnTo>
                  <a:pt x="326" y="174"/>
                </a:lnTo>
                <a:lnTo>
                  <a:pt x="324" y="194"/>
                </a:lnTo>
                <a:lnTo>
                  <a:pt x="340" y="224"/>
                </a:lnTo>
                <a:lnTo>
                  <a:pt x="326" y="241"/>
                </a:lnTo>
                <a:lnTo>
                  <a:pt x="343" y="266"/>
                </a:lnTo>
                <a:lnTo>
                  <a:pt x="316" y="300"/>
                </a:lnTo>
                <a:lnTo>
                  <a:pt x="306" y="284"/>
                </a:lnTo>
                <a:lnTo>
                  <a:pt x="266" y="384"/>
                </a:lnTo>
                <a:lnTo>
                  <a:pt x="261" y="399"/>
                </a:lnTo>
              </a:path>
            </a:pathLst>
          </a:custGeom>
          <a:solidFill>
            <a:sysClr val="window" lastClr="FFFFFF">
              <a:lumMod val="75000"/>
            </a:sysClr>
          </a:solidFill>
          <a:ln w="12700" cap="flat" cmpd="sng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36"/>
          <p:cNvSpPr/>
          <p:nvPr/>
        </p:nvSpPr>
        <p:spPr bwMode="auto">
          <a:xfrm>
            <a:off x="5851525" y="5378450"/>
            <a:ext cx="188913" cy="371475"/>
          </a:xfrm>
          <a:custGeom>
            <a:avLst/>
            <a:gdLst>
              <a:gd name="T0" fmla="*/ 0 w 152"/>
              <a:gd name="T1" fmla="*/ 160829 h 313"/>
              <a:gd name="T2" fmla="*/ 0 w 152"/>
              <a:gd name="T3" fmla="*/ 213019 h 313"/>
              <a:gd name="T4" fmla="*/ 11071 w 152"/>
              <a:gd name="T5" fmla="*/ 268404 h 313"/>
              <a:gd name="T6" fmla="*/ 44283 w 152"/>
              <a:gd name="T7" fmla="*/ 288641 h 313"/>
              <a:gd name="T8" fmla="*/ 65317 w 152"/>
              <a:gd name="T9" fmla="*/ 332310 h 313"/>
              <a:gd name="T10" fmla="*/ 77495 w 152"/>
              <a:gd name="T11" fmla="*/ 268404 h 313"/>
              <a:gd name="T12" fmla="*/ 109600 w 152"/>
              <a:gd name="T13" fmla="*/ 231126 h 313"/>
              <a:gd name="T14" fmla="*/ 167168 w 152"/>
              <a:gd name="T15" fmla="*/ 69231 h 313"/>
              <a:gd name="T16" fmla="*/ 167168 w 152"/>
              <a:gd name="T17" fmla="*/ 17042 h 313"/>
              <a:gd name="T18" fmla="*/ 137277 w 152"/>
              <a:gd name="T19" fmla="*/ 0 h 313"/>
              <a:gd name="T20" fmla="*/ 83030 w 152"/>
              <a:gd name="T21" fmla="*/ 22367 h 313"/>
              <a:gd name="T22" fmla="*/ 0 w 152"/>
              <a:gd name="T23" fmla="*/ 160829 h 3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2" h="313">
                <a:moveTo>
                  <a:pt x="0" y="151"/>
                </a:moveTo>
                <a:lnTo>
                  <a:pt x="0" y="200"/>
                </a:lnTo>
                <a:lnTo>
                  <a:pt x="10" y="252"/>
                </a:lnTo>
                <a:lnTo>
                  <a:pt x="40" y="271"/>
                </a:lnTo>
                <a:lnTo>
                  <a:pt x="59" y="312"/>
                </a:lnTo>
                <a:lnTo>
                  <a:pt x="70" y="252"/>
                </a:lnTo>
                <a:lnTo>
                  <a:pt x="99" y="217"/>
                </a:lnTo>
                <a:lnTo>
                  <a:pt x="151" y="65"/>
                </a:lnTo>
                <a:lnTo>
                  <a:pt x="151" y="16"/>
                </a:lnTo>
                <a:lnTo>
                  <a:pt x="124" y="0"/>
                </a:lnTo>
                <a:lnTo>
                  <a:pt x="75" y="21"/>
                </a:lnTo>
                <a:lnTo>
                  <a:pt x="0" y="151"/>
                </a:lnTo>
              </a:path>
            </a:pathLst>
          </a:custGeom>
          <a:solidFill>
            <a:sysClr val="window" lastClr="FFFFFF">
              <a:lumMod val="75000"/>
            </a:sysClr>
          </a:solidFill>
          <a:ln w="9525" cap="flat" cmpd="sng">
            <a:solidFill>
              <a:sysClr val="window" lastClr="FFFFFF"/>
            </a:solidFill>
            <a:prstDash val="solid"/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Freeform 37"/>
          <p:cNvSpPr/>
          <p:nvPr/>
        </p:nvSpPr>
        <p:spPr bwMode="auto">
          <a:xfrm>
            <a:off x="5006975" y="3722688"/>
            <a:ext cx="773113" cy="498475"/>
          </a:xfrm>
          <a:custGeom>
            <a:avLst/>
            <a:gdLst>
              <a:gd name="T0" fmla="*/ 152955 w 629"/>
              <a:gd name="T1" fmla="*/ 431610 h 418"/>
              <a:gd name="T2" fmla="*/ 158457 w 629"/>
              <a:gd name="T3" fmla="*/ 406977 h 418"/>
              <a:gd name="T4" fmla="*/ 182666 w 629"/>
              <a:gd name="T5" fmla="*/ 399480 h 418"/>
              <a:gd name="T6" fmla="*/ 226682 w 629"/>
              <a:gd name="T7" fmla="*/ 431610 h 418"/>
              <a:gd name="T8" fmla="*/ 240987 w 629"/>
              <a:gd name="T9" fmla="*/ 431610 h 418"/>
              <a:gd name="T10" fmla="*/ 283903 w 629"/>
              <a:gd name="T11" fmla="*/ 429468 h 418"/>
              <a:gd name="T12" fmla="*/ 307011 w 629"/>
              <a:gd name="T13" fmla="*/ 411261 h 418"/>
              <a:gd name="T14" fmla="*/ 341123 w 629"/>
              <a:gd name="T15" fmla="*/ 436965 h 418"/>
              <a:gd name="T16" fmla="*/ 355428 w 629"/>
              <a:gd name="T17" fmla="*/ 413403 h 418"/>
              <a:gd name="T18" fmla="*/ 357629 w 629"/>
              <a:gd name="T19" fmla="*/ 402693 h 418"/>
              <a:gd name="T20" fmla="*/ 385139 w 629"/>
              <a:gd name="T21" fmla="*/ 385557 h 418"/>
              <a:gd name="T22" fmla="*/ 395043 w 629"/>
              <a:gd name="T23" fmla="*/ 350215 h 418"/>
              <a:gd name="T24" fmla="*/ 420352 w 629"/>
              <a:gd name="T25" fmla="*/ 344860 h 418"/>
              <a:gd name="T26" fmla="*/ 499580 w 629"/>
              <a:gd name="T27" fmla="*/ 222767 h 418"/>
              <a:gd name="T28" fmla="*/ 484175 w 629"/>
              <a:gd name="T29" fmla="*/ 203489 h 418"/>
              <a:gd name="T30" fmla="*/ 499580 w 629"/>
              <a:gd name="T31" fmla="*/ 190637 h 418"/>
              <a:gd name="T32" fmla="*/ 517187 w 629"/>
              <a:gd name="T33" fmla="*/ 195992 h 418"/>
              <a:gd name="T34" fmla="*/ 540295 w 629"/>
              <a:gd name="T35" fmla="*/ 184211 h 418"/>
              <a:gd name="T36" fmla="*/ 553500 w 629"/>
              <a:gd name="T37" fmla="*/ 154223 h 418"/>
              <a:gd name="T38" fmla="*/ 616223 w 629"/>
              <a:gd name="T39" fmla="*/ 100673 h 418"/>
              <a:gd name="T40" fmla="*/ 664640 w 629"/>
              <a:gd name="T41" fmla="*/ 83537 h 418"/>
              <a:gd name="T42" fmla="*/ 691050 w 629"/>
              <a:gd name="T43" fmla="*/ 63189 h 418"/>
              <a:gd name="T44" fmla="*/ 683347 w 629"/>
              <a:gd name="T45" fmla="*/ 19278 h 418"/>
              <a:gd name="T46" fmla="*/ 651435 w 629"/>
              <a:gd name="T47" fmla="*/ 16065 h 418"/>
              <a:gd name="T48" fmla="*/ 574407 w 629"/>
              <a:gd name="T49" fmla="*/ 23562 h 418"/>
              <a:gd name="T50" fmla="*/ 523789 w 629"/>
              <a:gd name="T51" fmla="*/ 0 h 418"/>
              <a:gd name="T52" fmla="*/ 494078 w 629"/>
              <a:gd name="T53" fmla="*/ 4284 h 418"/>
              <a:gd name="T54" fmla="*/ 415950 w 629"/>
              <a:gd name="T55" fmla="*/ 100673 h 418"/>
              <a:gd name="T56" fmla="*/ 395043 w 629"/>
              <a:gd name="T57" fmla="*/ 111383 h 418"/>
              <a:gd name="T58" fmla="*/ 343324 w 629"/>
              <a:gd name="T59" fmla="*/ 92105 h 418"/>
              <a:gd name="T60" fmla="*/ 341123 w 629"/>
              <a:gd name="T61" fmla="*/ 67473 h 418"/>
              <a:gd name="T62" fmla="*/ 330119 w 629"/>
              <a:gd name="T63" fmla="*/ 26775 h 418"/>
              <a:gd name="T64" fmla="*/ 301509 w 629"/>
              <a:gd name="T65" fmla="*/ 9639 h 418"/>
              <a:gd name="T66" fmla="*/ 258593 w 629"/>
              <a:gd name="T67" fmla="*/ 21420 h 418"/>
              <a:gd name="T68" fmla="*/ 229983 w 629"/>
              <a:gd name="T69" fmla="*/ 2142 h 418"/>
              <a:gd name="T70" fmla="*/ 188168 w 629"/>
              <a:gd name="T71" fmla="*/ 52479 h 418"/>
              <a:gd name="T72" fmla="*/ 144152 w 629"/>
              <a:gd name="T73" fmla="*/ 63189 h 418"/>
              <a:gd name="T74" fmla="*/ 82530 w 629"/>
              <a:gd name="T75" fmla="*/ 114596 h 418"/>
              <a:gd name="T76" fmla="*/ 17606 w 629"/>
              <a:gd name="T77" fmla="*/ 231334 h 418"/>
              <a:gd name="T78" fmla="*/ 35213 w 629"/>
              <a:gd name="T79" fmla="*/ 261322 h 418"/>
              <a:gd name="T80" fmla="*/ 30811 w 629"/>
              <a:gd name="T81" fmla="*/ 274174 h 418"/>
              <a:gd name="T82" fmla="*/ 30811 w 629"/>
              <a:gd name="T83" fmla="*/ 288097 h 418"/>
              <a:gd name="T84" fmla="*/ 39614 w 629"/>
              <a:gd name="T85" fmla="*/ 299878 h 418"/>
              <a:gd name="T86" fmla="*/ 60522 w 629"/>
              <a:gd name="T87" fmla="*/ 288097 h 418"/>
              <a:gd name="T88" fmla="*/ 96835 w 629"/>
              <a:gd name="T89" fmla="*/ 279529 h 418"/>
              <a:gd name="T90" fmla="*/ 0 w 629"/>
              <a:gd name="T91" fmla="*/ 380202 h 418"/>
              <a:gd name="T92" fmla="*/ 0 w 629"/>
              <a:gd name="T93" fmla="*/ 406977 h 418"/>
              <a:gd name="T94" fmla="*/ 19807 w 629"/>
              <a:gd name="T95" fmla="*/ 411261 h 418"/>
              <a:gd name="T96" fmla="*/ 64923 w 629"/>
              <a:gd name="T97" fmla="*/ 446604 h 418"/>
              <a:gd name="T98" fmla="*/ 133148 w 629"/>
              <a:gd name="T99" fmla="*/ 436965 h 418"/>
              <a:gd name="T100" fmla="*/ 152955 w 629"/>
              <a:gd name="T101" fmla="*/ 431610 h 41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29" h="418">
                <a:moveTo>
                  <a:pt x="139" y="403"/>
                </a:moveTo>
                <a:lnTo>
                  <a:pt x="144" y="380"/>
                </a:lnTo>
                <a:lnTo>
                  <a:pt x="166" y="373"/>
                </a:lnTo>
                <a:lnTo>
                  <a:pt x="206" y="403"/>
                </a:lnTo>
                <a:lnTo>
                  <a:pt x="219" y="403"/>
                </a:lnTo>
                <a:lnTo>
                  <a:pt x="258" y="401"/>
                </a:lnTo>
                <a:lnTo>
                  <a:pt x="279" y="384"/>
                </a:lnTo>
                <a:lnTo>
                  <a:pt x="310" y="408"/>
                </a:lnTo>
                <a:lnTo>
                  <a:pt x="323" y="386"/>
                </a:lnTo>
                <a:lnTo>
                  <a:pt x="325" y="376"/>
                </a:lnTo>
                <a:lnTo>
                  <a:pt x="350" y="360"/>
                </a:lnTo>
                <a:lnTo>
                  <a:pt x="359" y="327"/>
                </a:lnTo>
                <a:lnTo>
                  <a:pt x="382" y="322"/>
                </a:lnTo>
                <a:lnTo>
                  <a:pt x="454" y="208"/>
                </a:lnTo>
                <a:lnTo>
                  <a:pt x="440" y="190"/>
                </a:lnTo>
                <a:lnTo>
                  <a:pt x="454" y="178"/>
                </a:lnTo>
                <a:lnTo>
                  <a:pt x="470" y="183"/>
                </a:lnTo>
                <a:lnTo>
                  <a:pt x="491" y="172"/>
                </a:lnTo>
                <a:lnTo>
                  <a:pt x="503" y="144"/>
                </a:lnTo>
                <a:lnTo>
                  <a:pt x="560" y="94"/>
                </a:lnTo>
                <a:lnTo>
                  <a:pt x="604" y="78"/>
                </a:lnTo>
                <a:lnTo>
                  <a:pt x="628" y="59"/>
                </a:lnTo>
                <a:lnTo>
                  <a:pt x="621" y="18"/>
                </a:lnTo>
                <a:lnTo>
                  <a:pt x="592" y="15"/>
                </a:lnTo>
                <a:lnTo>
                  <a:pt x="522" y="22"/>
                </a:lnTo>
                <a:lnTo>
                  <a:pt x="476" y="0"/>
                </a:lnTo>
                <a:lnTo>
                  <a:pt x="449" y="4"/>
                </a:lnTo>
                <a:lnTo>
                  <a:pt x="378" y="94"/>
                </a:lnTo>
                <a:lnTo>
                  <a:pt x="359" y="104"/>
                </a:lnTo>
                <a:lnTo>
                  <a:pt x="312" y="86"/>
                </a:lnTo>
                <a:lnTo>
                  <a:pt x="310" y="63"/>
                </a:lnTo>
                <a:lnTo>
                  <a:pt x="300" y="25"/>
                </a:lnTo>
                <a:lnTo>
                  <a:pt x="274" y="9"/>
                </a:lnTo>
                <a:lnTo>
                  <a:pt x="235" y="20"/>
                </a:lnTo>
                <a:lnTo>
                  <a:pt x="209" y="2"/>
                </a:lnTo>
                <a:lnTo>
                  <a:pt x="171" y="49"/>
                </a:lnTo>
                <a:lnTo>
                  <a:pt x="131" y="59"/>
                </a:lnTo>
                <a:lnTo>
                  <a:pt x="75" y="107"/>
                </a:lnTo>
                <a:lnTo>
                  <a:pt x="16" y="216"/>
                </a:lnTo>
                <a:lnTo>
                  <a:pt x="32" y="244"/>
                </a:lnTo>
                <a:lnTo>
                  <a:pt x="28" y="256"/>
                </a:lnTo>
                <a:lnTo>
                  <a:pt x="28" y="269"/>
                </a:lnTo>
                <a:lnTo>
                  <a:pt x="36" y="280"/>
                </a:lnTo>
                <a:lnTo>
                  <a:pt x="55" y="269"/>
                </a:lnTo>
                <a:lnTo>
                  <a:pt x="88" y="261"/>
                </a:lnTo>
                <a:lnTo>
                  <a:pt x="0" y="355"/>
                </a:lnTo>
                <a:lnTo>
                  <a:pt x="0" y="380"/>
                </a:lnTo>
                <a:lnTo>
                  <a:pt x="18" y="384"/>
                </a:lnTo>
                <a:lnTo>
                  <a:pt x="59" y="417"/>
                </a:lnTo>
                <a:lnTo>
                  <a:pt x="121" y="408"/>
                </a:lnTo>
                <a:lnTo>
                  <a:pt x="139" y="403"/>
                </a:lnTo>
              </a:path>
            </a:pathLst>
          </a:custGeom>
          <a:solidFill>
            <a:sysClr val="window" lastClr="FFFFFF">
              <a:lumMod val="75000"/>
            </a:sysClr>
          </a:solidFill>
          <a:ln w="12700" cap="flat" cmpd="sng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38"/>
          <p:cNvSpPr>
            <a:spLocks noChangeAspect="1"/>
          </p:cNvSpPr>
          <p:nvPr/>
        </p:nvSpPr>
        <p:spPr bwMode="auto">
          <a:xfrm>
            <a:off x="3925888" y="4586288"/>
            <a:ext cx="608013" cy="546100"/>
          </a:xfrm>
          <a:custGeom>
            <a:avLst/>
            <a:gdLst>
              <a:gd name="T0" fmla="*/ 134200 w 353"/>
              <a:gd name="T1" fmla="*/ 454872 h 330"/>
              <a:gd name="T2" fmla="*/ 180476 w 353"/>
              <a:gd name="T3" fmla="*/ 422275 h 330"/>
              <a:gd name="T4" fmla="*/ 240635 w 353"/>
              <a:gd name="T5" fmla="*/ 374862 h 330"/>
              <a:gd name="T6" fmla="*/ 331644 w 353"/>
              <a:gd name="T7" fmla="*/ 386715 h 330"/>
              <a:gd name="T8" fmla="*/ 337814 w 353"/>
              <a:gd name="T9" fmla="*/ 422275 h 330"/>
              <a:gd name="T10" fmla="*/ 456589 w 353"/>
              <a:gd name="T11" fmla="*/ 468207 h 330"/>
              <a:gd name="T12" fmla="*/ 393345 w 353"/>
              <a:gd name="T13" fmla="*/ 308187 h 330"/>
              <a:gd name="T14" fmla="*/ 364037 w 353"/>
              <a:gd name="T15" fmla="*/ 250402 h 330"/>
              <a:gd name="T16" fmla="*/ 368665 w 353"/>
              <a:gd name="T17" fmla="*/ 201507 h 330"/>
              <a:gd name="T18" fmla="*/ 453504 w 353"/>
              <a:gd name="T19" fmla="*/ 191135 h 330"/>
              <a:gd name="T20" fmla="*/ 518290 w 353"/>
              <a:gd name="T21" fmla="*/ 151130 h 330"/>
              <a:gd name="T22" fmla="*/ 544513 w 353"/>
              <a:gd name="T23" fmla="*/ 134832 h 330"/>
              <a:gd name="T24" fmla="*/ 530630 w 353"/>
              <a:gd name="T25" fmla="*/ 77047 h 330"/>
              <a:gd name="T26" fmla="*/ 465844 w 353"/>
              <a:gd name="T27" fmla="*/ 35560 h 330"/>
              <a:gd name="T28" fmla="*/ 401058 w 353"/>
              <a:gd name="T29" fmla="*/ 22225 h 330"/>
              <a:gd name="T30" fmla="*/ 331644 w 353"/>
              <a:gd name="T31" fmla="*/ 0 h 330"/>
              <a:gd name="T32" fmla="*/ 340899 w 353"/>
              <a:gd name="T33" fmla="*/ 45932 h 330"/>
              <a:gd name="T34" fmla="*/ 342442 w 353"/>
              <a:gd name="T35" fmla="*/ 71120 h 330"/>
              <a:gd name="T36" fmla="*/ 314676 w 353"/>
              <a:gd name="T37" fmla="*/ 97790 h 330"/>
              <a:gd name="T38" fmla="*/ 300793 w 353"/>
              <a:gd name="T39" fmla="*/ 139277 h 330"/>
              <a:gd name="T40" fmla="*/ 282283 w 353"/>
              <a:gd name="T41" fmla="*/ 170392 h 330"/>
              <a:gd name="T42" fmla="*/ 236007 w 353"/>
              <a:gd name="T43" fmla="*/ 173355 h 330"/>
              <a:gd name="T44" fmla="*/ 231379 w 353"/>
              <a:gd name="T45" fmla="*/ 204470 h 330"/>
              <a:gd name="T46" fmla="*/ 203614 w 353"/>
              <a:gd name="T47" fmla="*/ 254847 h 330"/>
              <a:gd name="T48" fmla="*/ 165051 w 353"/>
              <a:gd name="T49" fmla="*/ 263737 h 330"/>
              <a:gd name="T50" fmla="*/ 155796 w 353"/>
              <a:gd name="T51" fmla="*/ 226695 h 330"/>
              <a:gd name="T52" fmla="*/ 106435 w 353"/>
              <a:gd name="T53" fmla="*/ 248920 h 330"/>
              <a:gd name="T54" fmla="*/ 67871 w 353"/>
              <a:gd name="T55" fmla="*/ 217805 h 330"/>
              <a:gd name="T56" fmla="*/ 40106 w 353"/>
              <a:gd name="T57" fmla="*/ 241512 h 330"/>
              <a:gd name="T58" fmla="*/ 37021 w 353"/>
              <a:gd name="T59" fmla="*/ 285962 h 330"/>
              <a:gd name="T60" fmla="*/ 9255 w 353"/>
              <a:gd name="T61" fmla="*/ 308187 h 330"/>
              <a:gd name="T62" fmla="*/ 16968 w 353"/>
              <a:gd name="T63" fmla="*/ 339302 h 330"/>
              <a:gd name="T64" fmla="*/ 46276 w 353"/>
              <a:gd name="T65" fmla="*/ 360045 h 330"/>
              <a:gd name="T66" fmla="*/ 60159 w 353"/>
              <a:gd name="T67" fmla="*/ 397087 h 330"/>
              <a:gd name="T68" fmla="*/ 97179 w 353"/>
              <a:gd name="T69" fmla="*/ 404495 h 330"/>
              <a:gd name="T70" fmla="*/ 118775 w 353"/>
              <a:gd name="T71" fmla="*/ 441537 h 33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353" h="330">
                <a:moveTo>
                  <a:pt x="72" y="310"/>
                </a:moveTo>
                <a:lnTo>
                  <a:pt x="87" y="307"/>
                </a:lnTo>
                <a:lnTo>
                  <a:pt x="95" y="318"/>
                </a:lnTo>
                <a:lnTo>
                  <a:pt x="117" y="285"/>
                </a:lnTo>
                <a:lnTo>
                  <a:pt x="144" y="286"/>
                </a:lnTo>
                <a:lnTo>
                  <a:pt x="156" y="253"/>
                </a:lnTo>
                <a:lnTo>
                  <a:pt x="182" y="267"/>
                </a:lnTo>
                <a:lnTo>
                  <a:pt x="215" y="261"/>
                </a:lnTo>
                <a:lnTo>
                  <a:pt x="221" y="274"/>
                </a:lnTo>
                <a:lnTo>
                  <a:pt x="219" y="285"/>
                </a:lnTo>
                <a:lnTo>
                  <a:pt x="269" y="330"/>
                </a:lnTo>
                <a:lnTo>
                  <a:pt x="296" y="316"/>
                </a:lnTo>
                <a:lnTo>
                  <a:pt x="293" y="256"/>
                </a:lnTo>
                <a:lnTo>
                  <a:pt x="255" y="208"/>
                </a:lnTo>
                <a:lnTo>
                  <a:pt x="233" y="198"/>
                </a:lnTo>
                <a:lnTo>
                  <a:pt x="236" y="169"/>
                </a:lnTo>
                <a:lnTo>
                  <a:pt x="221" y="150"/>
                </a:lnTo>
                <a:lnTo>
                  <a:pt x="239" y="136"/>
                </a:lnTo>
                <a:lnTo>
                  <a:pt x="272" y="133"/>
                </a:lnTo>
                <a:lnTo>
                  <a:pt x="294" y="129"/>
                </a:lnTo>
                <a:lnTo>
                  <a:pt x="320" y="109"/>
                </a:lnTo>
                <a:lnTo>
                  <a:pt x="336" y="102"/>
                </a:lnTo>
                <a:lnTo>
                  <a:pt x="345" y="109"/>
                </a:lnTo>
                <a:lnTo>
                  <a:pt x="353" y="91"/>
                </a:lnTo>
                <a:lnTo>
                  <a:pt x="344" y="63"/>
                </a:lnTo>
                <a:lnTo>
                  <a:pt x="344" y="52"/>
                </a:lnTo>
                <a:lnTo>
                  <a:pt x="321" y="27"/>
                </a:lnTo>
                <a:lnTo>
                  <a:pt x="302" y="24"/>
                </a:lnTo>
                <a:lnTo>
                  <a:pt x="275" y="30"/>
                </a:lnTo>
                <a:lnTo>
                  <a:pt x="260" y="15"/>
                </a:lnTo>
                <a:lnTo>
                  <a:pt x="231" y="3"/>
                </a:lnTo>
                <a:lnTo>
                  <a:pt x="215" y="0"/>
                </a:lnTo>
                <a:lnTo>
                  <a:pt x="215" y="10"/>
                </a:lnTo>
                <a:lnTo>
                  <a:pt x="221" y="31"/>
                </a:lnTo>
                <a:lnTo>
                  <a:pt x="231" y="33"/>
                </a:lnTo>
                <a:lnTo>
                  <a:pt x="222" y="48"/>
                </a:lnTo>
                <a:lnTo>
                  <a:pt x="206" y="54"/>
                </a:lnTo>
                <a:lnTo>
                  <a:pt x="204" y="66"/>
                </a:lnTo>
                <a:lnTo>
                  <a:pt x="195" y="82"/>
                </a:lnTo>
                <a:lnTo>
                  <a:pt x="195" y="94"/>
                </a:lnTo>
                <a:lnTo>
                  <a:pt x="191" y="106"/>
                </a:lnTo>
                <a:lnTo>
                  <a:pt x="183" y="115"/>
                </a:lnTo>
                <a:lnTo>
                  <a:pt x="173" y="106"/>
                </a:lnTo>
                <a:lnTo>
                  <a:pt x="153" y="117"/>
                </a:lnTo>
                <a:lnTo>
                  <a:pt x="156" y="129"/>
                </a:lnTo>
                <a:lnTo>
                  <a:pt x="150" y="138"/>
                </a:lnTo>
                <a:lnTo>
                  <a:pt x="140" y="165"/>
                </a:lnTo>
                <a:lnTo>
                  <a:pt x="132" y="172"/>
                </a:lnTo>
                <a:lnTo>
                  <a:pt x="120" y="174"/>
                </a:lnTo>
                <a:lnTo>
                  <a:pt x="107" y="178"/>
                </a:lnTo>
                <a:lnTo>
                  <a:pt x="107" y="162"/>
                </a:lnTo>
                <a:lnTo>
                  <a:pt x="101" y="153"/>
                </a:lnTo>
                <a:lnTo>
                  <a:pt x="80" y="154"/>
                </a:lnTo>
                <a:lnTo>
                  <a:pt x="69" y="168"/>
                </a:lnTo>
                <a:lnTo>
                  <a:pt x="63" y="159"/>
                </a:lnTo>
                <a:lnTo>
                  <a:pt x="44" y="147"/>
                </a:lnTo>
                <a:lnTo>
                  <a:pt x="30" y="153"/>
                </a:lnTo>
                <a:lnTo>
                  <a:pt x="26" y="163"/>
                </a:lnTo>
                <a:lnTo>
                  <a:pt x="30" y="183"/>
                </a:lnTo>
                <a:lnTo>
                  <a:pt x="24" y="193"/>
                </a:lnTo>
                <a:lnTo>
                  <a:pt x="17" y="204"/>
                </a:lnTo>
                <a:lnTo>
                  <a:pt x="6" y="208"/>
                </a:lnTo>
                <a:lnTo>
                  <a:pt x="0" y="222"/>
                </a:lnTo>
                <a:lnTo>
                  <a:pt x="11" y="229"/>
                </a:lnTo>
                <a:lnTo>
                  <a:pt x="17" y="243"/>
                </a:lnTo>
                <a:lnTo>
                  <a:pt x="30" y="243"/>
                </a:lnTo>
                <a:lnTo>
                  <a:pt x="29" y="253"/>
                </a:lnTo>
                <a:lnTo>
                  <a:pt x="39" y="268"/>
                </a:lnTo>
                <a:lnTo>
                  <a:pt x="53" y="268"/>
                </a:lnTo>
                <a:lnTo>
                  <a:pt x="63" y="273"/>
                </a:lnTo>
                <a:lnTo>
                  <a:pt x="72" y="288"/>
                </a:lnTo>
                <a:lnTo>
                  <a:pt x="77" y="298"/>
                </a:lnTo>
                <a:lnTo>
                  <a:pt x="72" y="310"/>
                </a:ln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 w="12700" cap="flat" cmpd="sng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Freeform 6"/>
          <p:cNvSpPr>
            <a:spLocks noEditPoints="1"/>
          </p:cNvSpPr>
          <p:nvPr/>
        </p:nvSpPr>
        <p:spPr bwMode="auto">
          <a:xfrm>
            <a:off x="2592388" y="3187700"/>
            <a:ext cx="382588" cy="576263"/>
          </a:xfrm>
          <a:custGeom>
            <a:avLst/>
            <a:gdLst>
              <a:gd name="T0" fmla="*/ 189 w 189"/>
              <a:gd name="T1" fmla="*/ 95 h 283"/>
              <a:gd name="T2" fmla="*/ 95 w 189"/>
              <a:gd name="T3" fmla="*/ 0 h 283"/>
              <a:gd name="T4" fmla="*/ 0 w 189"/>
              <a:gd name="T5" fmla="*/ 94 h 283"/>
              <a:gd name="T6" fmla="*/ 13 w 189"/>
              <a:gd name="T7" fmla="*/ 142 h 283"/>
              <a:gd name="T8" fmla="*/ 13 w 189"/>
              <a:gd name="T9" fmla="*/ 142 h 283"/>
              <a:gd name="T10" fmla="*/ 94 w 189"/>
              <a:gd name="T11" fmla="*/ 283 h 283"/>
              <a:gd name="T12" fmla="*/ 176 w 189"/>
              <a:gd name="T13" fmla="*/ 142 h 283"/>
              <a:gd name="T14" fmla="*/ 176 w 189"/>
              <a:gd name="T15" fmla="*/ 142 h 283"/>
              <a:gd name="T16" fmla="*/ 189 w 189"/>
              <a:gd name="T17" fmla="*/ 95 h 283"/>
              <a:gd name="T18" fmla="*/ 94 w 189"/>
              <a:gd name="T19" fmla="*/ 173 h 283"/>
              <a:gd name="T20" fmla="*/ 16 w 189"/>
              <a:gd name="T21" fmla="*/ 94 h 283"/>
              <a:gd name="T22" fmla="*/ 95 w 189"/>
              <a:gd name="T23" fmla="*/ 16 h 283"/>
              <a:gd name="T24" fmla="*/ 173 w 189"/>
              <a:gd name="T25" fmla="*/ 95 h 283"/>
              <a:gd name="T26" fmla="*/ 94 w 189"/>
              <a:gd name="T27" fmla="*/ 17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9" h="283">
                <a:moveTo>
                  <a:pt x="189" y="95"/>
                </a:moveTo>
                <a:cubicBezTo>
                  <a:pt x="189" y="43"/>
                  <a:pt x="147" y="0"/>
                  <a:pt x="95" y="0"/>
                </a:cubicBezTo>
                <a:cubicBezTo>
                  <a:pt x="43" y="0"/>
                  <a:pt x="0" y="42"/>
                  <a:pt x="0" y="94"/>
                </a:cubicBezTo>
                <a:cubicBezTo>
                  <a:pt x="0" y="112"/>
                  <a:pt x="5" y="128"/>
                  <a:pt x="13" y="142"/>
                </a:cubicBezTo>
                <a:cubicBezTo>
                  <a:pt x="13" y="142"/>
                  <a:pt x="13" y="142"/>
                  <a:pt x="13" y="142"/>
                </a:cubicBezTo>
                <a:cubicBezTo>
                  <a:pt x="94" y="283"/>
                  <a:pt x="94" y="283"/>
                  <a:pt x="94" y="283"/>
                </a:cubicBezTo>
                <a:cubicBezTo>
                  <a:pt x="176" y="142"/>
                  <a:pt x="176" y="142"/>
                  <a:pt x="176" y="142"/>
                </a:cubicBezTo>
                <a:cubicBezTo>
                  <a:pt x="176" y="142"/>
                  <a:pt x="176" y="142"/>
                  <a:pt x="176" y="142"/>
                </a:cubicBezTo>
                <a:cubicBezTo>
                  <a:pt x="184" y="128"/>
                  <a:pt x="189" y="112"/>
                  <a:pt x="189" y="95"/>
                </a:cubicBezTo>
                <a:close/>
                <a:moveTo>
                  <a:pt x="94" y="173"/>
                </a:moveTo>
                <a:cubicBezTo>
                  <a:pt x="51" y="173"/>
                  <a:pt x="16" y="138"/>
                  <a:pt x="16" y="94"/>
                </a:cubicBezTo>
                <a:cubicBezTo>
                  <a:pt x="16" y="51"/>
                  <a:pt x="51" y="16"/>
                  <a:pt x="95" y="16"/>
                </a:cubicBezTo>
                <a:cubicBezTo>
                  <a:pt x="138" y="16"/>
                  <a:pt x="173" y="52"/>
                  <a:pt x="173" y="95"/>
                </a:cubicBezTo>
                <a:cubicBezTo>
                  <a:pt x="173" y="138"/>
                  <a:pt x="138" y="173"/>
                  <a:pt x="94" y="17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Freeform 49"/>
          <p:cNvSpPr>
            <a:spLocks noEditPoints="1"/>
          </p:cNvSpPr>
          <p:nvPr/>
        </p:nvSpPr>
        <p:spPr bwMode="auto">
          <a:xfrm>
            <a:off x="4929188" y="4960938"/>
            <a:ext cx="400050" cy="606425"/>
          </a:xfrm>
          <a:custGeom>
            <a:avLst/>
            <a:gdLst>
              <a:gd name="T0" fmla="*/ 188 w 188"/>
              <a:gd name="T1" fmla="*/ 95 h 283"/>
              <a:gd name="T2" fmla="*/ 94 w 188"/>
              <a:gd name="T3" fmla="*/ 0 h 283"/>
              <a:gd name="T4" fmla="*/ 0 w 188"/>
              <a:gd name="T5" fmla="*/ 94 h 283"/>
              <a:gd name="T6" fmla="*/ 12 w 188"/>
              <a:gd name="T7" fmla="*/ 142 h 283"/>
              <a:gd name="T8" fmla="*/ 12 w 188"/>
              <a:gd name="T9" fmla="*/ 142 h 283"/>
              <a:gd name="T10" fmla="*/ 94 w 188"/>
              <a:gd name="T11" fmla="*/ 283 h 283"/>
              <a:gd name="T12" fmla="*/ 175 w 188"/>
              <a:gd name="T13" fmla="*/ 142 h 283"/>
              <a:gd name="T14" fmla="*/ 175 w 188"/>
              <a:gd name="T15" fmla="*/ 142 h 283"/>
              <a:gd name="T16" fmla="*/ 188 w 188"/>
              <a:gd name="T17" fmla="*/ 95 h 283"/>
              <a:gd name="T18" fmla="*/ 94 w 188"/>
              <a:gd name="T19" fmla="*/ 173 h 283"/>
              <a:gd name="T20" fmla="*/ 16 w 188"/>
              <a:gd name="T21" fmla="*/ 94 h 283"/>
              <a:gd name="T22" fmla="*/ 94 w 188"/>
              <a:gd name="T23" fmla="*/ 16 h 283"/>
              <a:gd name="T24" fmla="*/ 172 w 188"/>
              <a:gd name="T25" fmla="*/ 95 h 283"/>
              <a:gd name="T26" fmla="*/ 94 w 188"/>
              <a:gd name="T27" fmla="*/ 17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8" h="283">
                <a:moveTo>
                  <a:pt x="188" y="95"/>
                </a:moveTo>
                <a:cubicBezTo>
                  <a:pt x="188" y="43"/>
                  <a:pt x="146" y="0"/>
                  <a:pt x="94" y="0"/>
                </a:cubicBezTo>
                <a:cubicBezTo>
                  <a:pt x="42" y="0"/>
                  <a:pt x="0" y="42"/>
                  <a:pt x="0" y="94"/>
                </a:cubicBezTo>
                <a:cubicBezTo>
                  <a:pt x="0" y="112"/>
                  <a:pt x="4" y="128"/>
                  <a:pt x="12" y="142"/>
                </a:cubicBezTo>
                <a:cubicBezTo>
                  <a:pt x="12" y="142"/>
                  <a:pt x="12" y="142"/>
                  <a:pt x="12" y="142"/>
                </a:cubicBezTo>
                <a:cubicBezTo>
                  <a:pt x="94" y="283"/>
                  <a:pt x="94" y="283"/>
                  <a:pt x="94" y="283"/>
                </a:cubicBezTo>
                <a:cubicBezTo>
                  <a:pt x="175" y="142"/>
                  <a:pt x="175" y="142"/>
                  <a:pt x="175" y="142"/>
                </a:cubicBezTo>
                <a:cubicBezTo>
                  <a:pt x="175" y="142"/>
                  <a:pt x="175" y="142"/>
                  <a:pt x="175" y="142"/>
                </a:cubicBezTo>
                <a:cubicBezTo>
                  <a:pt x="183" y="128"/>
                  <a:pt x="188" y="112"/>
                  <a:pt x="188" y="95"/>
                </a:cubicBezTo>
                <a:close/>
                <a:moveTo>
                  <a:pt x="94" y="173"/>
                </a:moveTo>
                <a:cubicBezTo>
                  <a:pt x="50" y="173"/>
                  <a:pt x="15" y="138"/>
                  <a:pt x="16" y="94"/>
                </a:cubicBezTo>
                <a:cubicBezTo>
                  <a:pt x="16" y="51"/>
                  <a:pt x="51" y="16"/>
                  <a:pt x="94" y="16"/>
                </a:cubicBezTo>
                <a:cubicBezTo>
                  <a:pt x="137" y="16"/>
                  <a:pt x="172" y="52"/>
                  <a:pt x="172" y="95"/>
                </a:cubicBezTo>
                <a:cubicBezTo>
                  <a:pt x="172" y="138"/>
                  <a:pt x="137" y="173"/>
                  <a:pt x="94" y="17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Freeform 20"/>
          <p:cNvSpPr>
            <a:spLocks noEditPoints="1"/>
          </p:cNvSpPr>
          <p:nvPr/>
        </p:nvSpPr>
        <p:spPr bwMode="auto">
          <a:xfrm>
            <a:off x="4078288" y="4648200"/>
            <a:ext cx="377825" cy="571500"/>
          </a:xfrm>
          <a:custGeom>
            <a:avLst/>
            <a:gdLst>
              <a:gd name="T0" fmla="*/ 188 w 189"/>
              <a:gd name="T1" fmla="*/ 95 h 283"/>
              <a:gd name="T2" fmla="*/ 94 w 189"/>
              <a:gd name="T3" fmla="*/ 0 h 283"/>
              <a:gd name="T4" fmla="*/ 0 w 189"/>
              <a:gd name="T5" fmla="*/ 94 h 283"/>
              <a:gd name="T6" fmla="*/ 13 w 189"/>
              <a:gd name="T7" fmla="*/ 142 h 283"/>
              <a:gd name="T8" fmla="*/ 13 w 189"/>
              <a:gd name="T9" fmla="*/ 142 h 283"/>
              <a:gd name="T10" fmla="*/ 94 w 189"/>
              <a:gd name="T11" fmla="*/ 283 h 283"/>
              <a:gd name="T12" fmla="*/ 176 w 189"/>
              <a:gd name="T13" fmla="*/ 142 h 283"/>
              <a:gd name="T14" fmla="*/ 176 w 189"/>
              <a:gd name="T15" fmla="*/ 142 h 283"/>
              <a:gd name="T16" fmla="*/ 188 w 189"/>
              <a:gd name="T17" fmla="*/ 95 h 283"/>
              <a:gd name="T18" fmla="*/ 94 w 189"/>
              <a:gd name="T19" fmla="*/ 173 h 283"/>
              <a:gd name="T20" fmla="*/ 16 w 189"/>
              <a:gd name="T21" fmla="*/ 94 h 283"/>
              <a:gd name="T22" fmla="*/ 95 w 189"/>
              <a:gd name="T23" fmla="*/ 16 h 283"/>
              <a:gd name="T24" fmla="*/ 173 w 189"/>
              <a:gd name="T25" fmla="*/ 95 h 283"/>
              <a:gd name="T26" fmla="*/ 94 w 189"/>
              <a:gd name="T27" fmla="*/ 17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9" h="283">
                <a:moveTo>
                  <a:pt x="188" y="95"/>
                </a:moveTo>
                <a:cubicBezTo>
                  <a:pt x="189" y="43"/>
                  <a:pt x="147" y="0"/>
                  <a:pt x="94" y="0"/>
                </a:cubicBezTo>
                <a:cubicBezTo>
                  <a:pt x="42" y="0"/>
                  <a:pt x="0" y="42"/>
                  <a:pt x="0" y="94"/>
                </a:cubicBezTo>
                <a:cubicBezTo>
                  <a:pt x="0" y="112"/>
                  <a:pt x="5" y="128"/>
                  <a:pt x="13" y="142"/>
                </a:cubicBezTo>
                <a:cubicBezTo>
                  <a:pt x="13" y="142"/>
                  <a:pt x="13" y="142"/>
                  <a:pt x="13" y="142"/>
                </a:cubicBezTo>
                <a:cubicBezTo>
                  <a:pt x="94" y="283"/>
                  <a:pt x="94" y="283"/>
                  <a:pt x="94" y="283"/>
                </a:cubicBezTo>
                <a:cubicBezTo>
                  <a:pt x="176" y="142"/>
                  <a:pt x="176" y="142"/>
                  <a:pt x="176" y="142"/>
                </a:cubicBezTo>
                <a:cubicBezTo>
                  <a:pt x="176" y="142"/>
                  <a:pt x="176" y="142"/>
                  <a:pt x="176" y="142"/>
                </a:cubicBezTo>
                <a:cubicBezTo>
                  <a:pt x="184" y="128"/>
                  <a:pt x="188" y="112"/>
                  <a:pt x="188" y="95"/>
                </a:cubicBezTo>
                <a:close/>
                <a:moveTo>
                  <a:pt x="94" y="173"/>
                </a:moveTo>
                <a:cubicBezTo>
                  <a:pt x="51" y="173"/>
                  <a:pt x="16" y="138"/>
                  <a:pt x="16" y="94"/>
                </a:cubicBezTo>
                <a:cubicBezTo>
                  <a:pt x="16" y="51"/>
                  <a:pt x="51" y="16"/>
                  <a:pt x="95" y="16"/>
                </a:cubicBezTo>
                <a:cubicBezTo>
                  <a:pt x="138" y="16"/>
                  <a:pt x="173" y="52"/>
                  <a:pt x="173" y="95"/>
                </a:cubicBezTo>
                <a:cubicBezTo>
                  <a:pt x="173" y="138"/>
                  <a:pt x="137" y="173"/>
                  <a:pt x="94" y="17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Freeform 30"/>
          <p:cNvSpPr>
            <a:spLocks noEditPoints="1"/>
          </p:cNvSpPr>
          <p:nvPr/>
        </p:nvSpPr>
        <p:spPr bwMode="auto">
          <a:xfrm>
            <a:off x="4533900" y="3048000"/>
            <a:ext cx="390525" cy="592138"/>
          </a:xfrm>
          <a:custGeom>
            <a:avLst/>
            <a:gdLst>
              <a:gd name="T0" fmla="*/ 188 w 188"/>
              <a:gd name="T1" fmla="*/ 95 h 283"/>
              <a:gd name="T2" fmla="*/ 94 w 188"/>
              <a:gd name="T3" fmla="*/ 0 h 283"/>
              <a:gd name="T4" fmla="*/ 0 w 188"/>
              <a:gd name="T5" fmla="*/ 94 h 283"/>
              <a:gd name="T6" fmla="*/ 13 w 188"/>
              <a:gd name="T7" fmla="*/ 142 h 283"/>
              <a:gd name="T8" fmla="*/ 13 w 188"/>
              <a:gd name="T9" fmla="*/ 142 h 283"/>
              <a:gd name="T10" fmla="*/ 94 w 188"/>
              <a:gd name="T11" fmla="*/ 283 h 283"/>
              <a:gd name="T12" fmla="*/ 175 w 188"/>
              <a:gd name="T13" fmla="*/ 142 h 283"/>
              <a:gd name="T14" fmla="*/ 175 w 188"/>
              <a:gd name="T15" fmla="*/ 142 h 283"/>
              <a:gd name="T16" fmla="*/ 188 w 188"/>
              <a:gd name="T17" fmla="*/ 95 h 283"/>
              <a:gd name="T18" fmla="*/ 94 w 188"/>
              <a:gd name="T19" fmla="*/ 173 h 283"/>
              <a:gd name="T20" fmla="*/ 16 w 188"/>
              <a:gd name="T21" fmla="*/ 94 h 283"/>
              <a:gd name="T22" fmla="*/ 94 w 188"/>
              <a:gd name="T23" fmla="*/ 16 h 283"/>
              <a:gd name="T24" fmla="*/ 173 w 188"/>
              <a:gd name="T25" fmla="*/ 95 h 283"/>
              <a:gd name="T26" fmla="*/ 94 w 188"/>
              <a:gd name="T27" fmla="*/ 17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8" h="283">
                <a:moveTo>
                  <a:pt x="188" y="95"/>
                </a:moveTo>
                <a:cubicBezTo>
                  <a:pt x="188" y="43"/>
                  <a:pt x="146" y="0"/>
                  <a:pt x="94" y="0"/>
                </a:cubicBezTo>
                <a:cubicBezTo>
                  <a:pt x="42" y="0"/>
                  <a:pt x="0" y="42"/>
                  <a:pt x="0" y="94"/>
                </a:cubicBezTo>
                <a:cubicBezTo>
                  <a:pt x="0" y="112"/>
                  <a:pt x="5" y="128"/>
                  <a:pt x="13" y="142"/>
                </a:cubicBezTo>
                <a:cubicBezTo>
                  <a:pt x="13" y="142"/>
                  <a:pt x="13" y="142"/>
                  <a:pt x="13" y="142"/>
                </a:cubicBezTo>
                <a:cubicBezTo>
                  <a:pt x="94" y="283"/>
                  <a:pt x="94" y="283"/>
                  <a:pt x="94" y="283"/>
                </a:cubicBezTo>
                <a:cubicBezTo>
                  <a:pt x="175" y="142"/>
                  <a:pt x="175" y="142"/>
                  <a:pt x="175" y="142"/>
                </a:cubicBezTo>
                <a:cubicBezTo>
                  <a:pt x="175" y="142"/>
                  <a:pt x="175" y="142"/>
                  <a:pt x="175" y="142"/>
                </a:cubicBezTo>
                <a:cubicBezTo>
                  <a:pt x="184" y="128"/>
                  <a:pt x="188" y="112"/>
                  <a:pt x="188" y="95"/>
                </a:cubicBezTo>
                <a:close/>
                <a:moveTo>
                  <a:pt x="94" y="173"/>
                </a:moveTo>
                <a:cubicBezTo>
                  <a:pt x="51" y="173"/>
                  <a:pt x="16" y="138"/>
                  <a:pt x="16" y="94"/>
                </a:cubicBezTo>
                <a:cubicBezTo>
                  <a:pt x="16" y="51"/>
                  <a:pt x="51" y="16"/>
                  <a:pt x="94" y="16"/>
                </a:cubicBezTo>
                <a:cubicBezTo>
                  <a:pt x="138" y="16"/>
                  <a:pt x="173" y="52"/>
                  <a:pt x="173" y="95"/>
                </a:cubicBezTo>
                <a:cubicBezTo>
                  <a:pt x="172" y="138"/>
                  <a:pt x="137" y="173"/>
                  <a:pt x="94" y="17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AutoShape 43"/>
          <p:cNvSpPr/>
          <p:nvPr/>
        </p:nvSpPr>
        <p:spPr bwMode="auto">
          <a:xfrm>
            <a:off x="6889750" y="4173538"/>
            <a:ext cx="242888" cy="1746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951" y="9367"/>
                </a:moveTo>
                <a:cubicBezTo>
                  <a:pt x="10901" y="9383"/>
                  <a:pt x="10851" y="9391"/>
                  <a:pt x="10800" y="9391"/>
                </a:cubicBezTo>
                <a:cubicBezTo>
                  <a:pt x="10748" y="9391"/>
                  <a:pt x="10698" y="9383"/>
                  <a:pt x="10648" y="9367"/>
                </a:cubicBezTo>
                <a:lnTo>
                  <a:pt x="1873" y="6550"/>
                </a:lnTo>
                <a:cubicBezTo>
                  <a:pt x="1566" y="6452"/>
                  <a:pt x="1349" y="6072"/>
                  <a:pt x="1349" y="5634"/>
                </a:cubicBezTo>
                <a:cubicBezTo>
                  <a:pt x="1349" y="5197"/>
                  <a:pt x="1566" y="4817"/>
                  <a:pt x="1873" y="4719"/>
                </a:cubicBezTo>
                <a:lnTo>
                  <a:pt x="10648" y="1902"/>
                </a:lnTo>
                <a:cubicBezTo>
                  <a:pt x="10698" y="1886"/>
                  <a:pt x="10748" y="1878"/>
                  <a:pt x="10800" y="1878"/>
                </a:cubicBezTo>
                <a:cubicBezTo>
                  <a:pt x="10851" y="1878"/>
                  <a:pt x="10901" y="1886"/>
                  <a:pt x="10951" y="1902"/>
                </a:cubicBezTo>
                <a:lnTo>
                  <a:pt x="19726" y="4719"/>
                </a:lnTo>
                <a:cubicBezTo>
                  <a:pt x="20033" y="4817"/>
                  <a:pt x="20249" y="5197"/>
                  <a:pt x="20249" y="5634"/>
                </a:cubicBezTo>
                <a:cubicBezTo>
                  <a:pt x="20249" y="6072"/>
                  <a:pt x="20033" y="6452"/>
                  <a:pt x="19726" y="6550"/>
                </a:cubicBezTo>
                <a:cubicBezTo>
                  <a:pt x="19726" y="6550"/>
                  <a:pt x="10951" y="9367"/>
                  <a:pt x="10951" y="9367"/>
                </a:cubicBezTo>
                <a:close/>
                <a:moveTo>
                  <a:pt x="16874" y="16904"/>
                </a:moveTo>
                <a:cubicBezTo>
                  <a:pt x="16874" y="17942"/>
                  <a:pt x="14849" y="19721"/>
                  <a:pt x="10800" y="19721"/>
                </a:cubicBezTo>
                <a:cubicBezTo>
                  <a:pt x="6749" y="19721"/>
                  <a:pt x="4724" y="17942"/>
                  <a:pt x="4724" y="16904"/>
                </a:cubicBezTo>
                <a:lnTo>
                  <a:pt x="4724" y="9394"/>
                </a:lnTo>
                <a:lnTo>
                  <a:pt x="10353" y="11200"/>
                </a:lnTo>
                <a:cubicBezTo>
                  <a:pt x="10501" y="11246"/>
                  <a:pt x="10651" y="11269"/>
                  <a:pt x="10800" y="11269"/>
                </a:cubicBezTo>
                <a:cubicBezTo>
                  <a:pt x="10949" y="11269"/>
                  <a:pt x="11098" y="11246"/>
                  <a:pt x="11255" y="11198"/>
                </a:cubicBezTo>
                <a:lnTo>
                  <a:pt x="16874" y="9394"/>
                </a:lnTo>
                <a:cubicBezTo>
                  <a:pt x="16874" y="9394"/>
                  <a:pt x="16874" y="16904"/>
                  <a:pt x="16874" y="16904"/>
                </a:cubicBezTo>
                <a:close/>
                <a:moveTo>
                  <a:pt x="21600" y="5634"/>
                </a:moveTo>
                <a:cubicBezTo>
                  <a:pt x="21600" y="4314"/>
                  <a:pt x="20954" y="3185"/>
                  <a:pt x="20030" y="2888"/>
                </a:cubicBezTo>
                <a:lnTo>
                  <a:pt x="11246" y="68"/>
                </a:lnTo>
                <a:cubicBezTo>
                  <a:pt x="11098" y="22"/>
                  <a:pt x="10949" y="0"/>
                  <a:pt x="10800" y="0"/>
                </a:cubicBezTo>
                <a:cubicBezTo>
                  <a:pt x="10651" y="0"/>
                  <a:pt x="10501" y="22"/>
                  <a:pt x="10344" y="71"/>
                </a:cubicBezTo>
                <a:lnTo>
                  <a:pt x="1570" y="2888"/>
                </a:lnTo>
                <a:cubicBezTo>
                  <a:pt x="645" y="3185"/>
                  <a:pt x="0" y="4314"/>
                  <a:pt x="0" y="5634"/>
                </a:cubicBezTo>
                <a:cubicBezTo>
                  <a:pt x="0" y="6955"/>
                  <a:pt x="645" y="8084"/>
                  <a:pt x="1569" y="8380"/>
                </a:cubicBezTo>
                <a:lnTo>
                  <a:pt x="3374" y="8960"/>
                </a:lnTo>
                <a:lnTo>
                  <a:pt x="3374" y="16904"/>
                </a:lnTo>
                <a:cubicBezTo>
                  <a:pt x="3374" y="19397"/>
                  <a:pt x="5425" y="21600"/>
                  <a:pt x="10800" y="21600"/>
                </a:cubicBezTo>
                <a:cubicBezTo>
                  <a:pt x="16174" y="21600"/>
                  <a:pt x="18224" y="19397"/>
                  <a:pt x="18224" y="16904"/>
                </a:cubicBezTo>
                <a:lnTo>
                  <a:pt x="18224" y="8960"/>
                </a:lnTo>
                <a:lnTo>
                  <a:pt x="20030" y="8380"/>
                </a:lnTo>
                <a:cubicBezTo>
                  <a:pt x="20954" y="8084"/>
                  <a:pt x="21600" y="6955"/>
                  <a:pt x="21600" y="5634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AutoShape 44"/>
          <p:cNvSpPr/>
          <p:nvPr/>
        </p:nvSpPr>
        <p:spPr bwMode="auto">
          <a:xfrm>
            <a:off x="7110413" y="4249738"/>
            <a:ext cx="14288" cy="841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963"/>
                </a:moveTo>
                <a:lnTo>
                  <a:pt x="0" y="19636"/>
                </a:lnTo>
                <a:cubicBezTo>
                  <a:pt x="0" y="20721"/>
                  <a:pt x="4841" y="21599"/>
                  <a:pt x="10800" y="21599"/>
                </a:cubicBezTo>
                <a:cubicBezTo>
                  <a:pt x="16758" y="21599"/>
                  <a:pt x="21600" y="20721"/>
                  <a:pt x="21600" y="19636"/>
                </a:cubicBezTo>
                <a:lnTo>
                  <a:pt x="21600" y="1963"/>
                </a:lnTo>
                <a:cubicBezTo>
                  <a:pt x="21600" y="878"/>
                  <a:pt x="16758" y="0"/>
                  <a:pt x="10800" y="0"/>
                </a:cubicBezTo>
                <a:cubicBezTo>
                  <a:pt x="4841" y="0"/>
                  <a:pt x="0" y="878"/>
                  <a:pt x="0" y="1963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AutoShape 45"/>
          <p:cNvSpPr/>
          <p:nvPr/>
        </p:nvSpPr>
        <p:spPr bwMode="auto">
          <a:xfrm>
            <a:off x="7102475" y="4340225"/>
            <a:ext cx="30163" cy="460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8" y="0"/>
                  <a:pt x="0" y="10427"/>
                  <a:pt x="0" y="14400"/>
                </a:cubicBezTo>
                <a:cubicBezTo>
                  <a:pt x="0" y="18372"/>
                  <a:pt x="4838" y="21599"/>
                  <a:pt x="10800" y="21599"/>
                </a:cubicBezTo>
                <a:cubicBezTo>
                  <a:pt x="16761" y="21599"/>
                  <a:pt x="21600" y="18372"/>
                  <a:pt x="21600" y="14400"/>
                </a:cubicBezTo>
                <a:cubicBezTo>
                  <a:pt x="21600" y="10427"/>
                  <a:pt x="16761" y="0"/>
                  <a:pt x="10800" y="0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AutoShape 59"/>
          <p:cNvSpPr/>
          <p:nvPr/>
        </p:nvSpPr>
        <p:spPr bwMode="auto">
          <a:xfrm>
            <a:off x="6902450" y="1677988"/>
            <a:ext cx="242888" cy="242888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AutoShape 110"/>
          <p:cNvSpPr/>
          <p:nvPr/>
        </p:nvSpPr>
        <p:spPr bwMode="auto">
          <a:xfrm>
            <a:off x="6932613" y="2946400"/>
            <a:ext cx="182563" cy="1222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99" y="20255"/>
                </a:moveTo>
                <a:lnTo>
                  <a:pt x="899" y="20255"/>
                </a:lnTo>
                <a:lnTo>
                  <a:pt x="899" y="1350"/>
                </a:lnTo>
                <a:lnTo>
                  <a:pt x="20699" y="1350"/>
                </a:lnTo>
                <a:cubicBezTo>
                  <a:pt x="20699" y="1350"/>
                  <a:pt x="20699" y="20255"/>
                  <a:pt x="20699" y="20255"/>
                </a:cubicBezTo>
                <a:close/>
                <a:moveTo>
                  <a:pt x="20699" y="0"/>
                </a:moveTo>
                <a:lnTo>
                  <a:pt x="899" y="5"/>
                </a:lnTo>
                <a:cubicBezTo>
                  <a:pt x="402" y="5"/>
                  <a:pt x="0" y="603"/>
                  <a:pt x="0" y="1350"/>
                </a:cubicBezTo>
                <a:lnTo>
                  <a:pt x="0" y="20249"/>
                </a:lnTo>
                <a:cubicBezTo>
                  <a:pt x="0" y="20996"/>
                  <a:pt x="402" y="21599"/>
                  <a:pt x="899" y="21599"/>
                </a:cubicBezTo>
                <a:lnTo>
                  <a:pt x="20699" y="21599"/>
                </a:lnTo>
                <a:cubicBezTo>
                  <a:pt x="21197" y="21599"/>
                  <a:pt x="21600" y="20996"/>
                  <a:pt x="21600" y="20249"/>
                </a:cubicBezTo>
                <a:lnTo>
                  <a:pt x="21600" y="1350"/>
                </a:lnTo>
                <a:cubicBezTo>
                  <a:pt x="21600" y="603"/>
                  <a:pt x="21197" y="0"/>
                  <a:pt x="20699" y="0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AutoShape 111"/>
          <p:cNvSpPr/>
          <p:nvPr/>
        </p:nvSpPr>
        <p:spPr bwMode="auto">
          <a:xfrm>
            <a:off x="6902450" y="2916238"/>
            <a:ext cx="242888" cy="22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6562"/>
                </a:moveTo>
                <a:cubicBezTo>
                  <a:pt x="20249" y="16959"/>
                  <a:pt x="19946" y="17282"/>
                  <a:pt x="19575" y="17282"/>
                </a:cubicBezTo>
                <a:lnTo>
                  <a:pt x="13499" y="17282"/>
                </a:lnTo>
                <a:lnTo>
                  <a:pt x="8099" y="17282"/>
                </a:lnTo>
                <a:lnTo>
                  <a:pt x="2024" y="17282"/>
                </a:lnTo>
                <a:cubicBezTo>
                  <a:pt x="1651" y="17282"/>
                  <a:pt x="1349" y="16959"/>
                  <a:pt x="1349" y="16562"/>
                </a:cubicBezTo>
                <a:lnTo>
                  <a:pt x="1349" y="2160"/>
                </a:lnTo>
                <a:cubicBezTo>
                  <a:pt x="1349" y="1762"/>
                  <a:pt x="1651" y="1440"/>
                  <a:pt x="2024" y="1440"/>
                </a:cubicBezTo>
                <a:lnTo>
                  <a:pt x="19575" y="1440"/>
                </a:lnTo>
                <a:cubicBezTo>
                  <a:pt x="19946" y="1440"/>
                  <a:pt x="20249" y="1762"/>
                  <a:pt x="20249" y="2160"/>
                </a:cubicBezTo>
                <a:cubicBezTo>
                  <a:pt x="20249" y="2160"/>
                  <a:pt x="20249" y="16562"/>
                  <a:pt x="20249" y="16562"/>
                </a:cubicBezTo>
                <a:close/>
                <a:moveTo>
                  <a:pt x="19575" y="0"/>
                </a:moveTo>
                <a:lnTo>
                  <a:pt x="2024" y="0"/>
                </a:lnTo>
                <a:cubicBezTo>
                  <a:pt x="905" y="0"/>
                  <a:pt x="0" y="966"/>
                  <a:pt x="0" y="2160"/>
                </a:cubicBezTo>
                <a:lnTo>
                  <a:pt x="0" y="16562"/>
                </a:lnTo>
                <a:cubicBezTo>
                  <a:pt x="0" y="17753"/>
                  <a:pt x="903" y="18718"/>
                  <a:pt x="2018" y="18721"/>
                </a:cubicBezTo>
                <a:lnTo>
                  <a:pt x="8774" y="18721"/>
                </a:lnTo>
                <a:lnTo>
                  <a:pt x="8774" y="19597"/>
                </a:lnTo>
                <a:lnTo>
                  <a:pt x="4561" y="20181"/>
                </a:lnTo>
                <a:cubicBezTo>
                  <a:pt x="4260" y="20262"/>
                  <a:pt x="4049" y="20549"/>
                  <a:pt x="4049" y="20879"/>
                </a:cubicBezTo>
                <a:cubicBezTo>
                  <a:pt x="4049" y="21277"/>
                  <a:pt x="4351" y="21599"/>
                  <a:pt x="4724" y="21599"/>
                </a:cubicBezTo>
                <a:lnTo>
                  <a:pt x="16874" y="21599"/>
                </a:lnTo>
                <a:cubicBezTo>
                  <a:pt x="17248" y="21599"/>
                  <a:pt x="17549" y="21277"/>
                  <a:pt x="17549" y="20879"/>
                </a:cubicBezTo>
                <a:cubicBezTo>
                  <a:pt x="17549" y="20549"/>
                  <a:pt x="17339" y="20262"/>
                  <a:pt x="17038" y="20181"/>
                </a:cubicBezTo>
                <a:lnTo>
                  <a:pt x="12824" y="19597"/>
                </a:lnTo>
                <a:lnTo>
                  <a:pt x="12824" y="18721"/>
                </a:lnTo>
                <a:lnTo>
                  <a:pt x="19581" y="18721"/>
                </a:lnTo>
                <a:cubicBezTo>
                  <a:pt x="20696" y="18718"/>
                  <a:pt x="21600" y="17753"/>
                  <a:pt x="21600" y="16562"/>
                </a:cubicBezTo>
                <a:lnTo>
                  <a:pt x="21600" y="2160"/>
                </a:lnTo>
                <a:cubicBezTo>
                  <a:pt x="21600" y="966"/>
                  <a:pt x="20692" y="0"/>
                  <a:pt x="19575" y="0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AutoShape 149"/>
          <p:cNvSpPr/>
          <p:nvPr/>
        </p:nvSpPr>
        <p:spPr bwMode="auto">
          <a:xfrm>
            <a:off x="2663825" y="3282950"/>
            <a:ext cx="242888" cy="1746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537" y="19720"/>
                </a:moveTo>
                <a:lnTo>
                  <a:pt x="16537" y="19721"/>
                </a:lnTo>
                <a:lnTo>
                  <a:pt x="4387" y="19721"/>
                </a:lnTo>
                <a:cubicBezTo>
                  <a:pt x="2713" y="19720"/>
                  <a:pt x="1350" y="17824"/>
                  <a:pt x="1350" y="15494"/>
                </a:cubicBezTo>
                <a:cubicBezTo>
                  <a:pt x="1350" y="13992"/>
                  <a:pt x="1918" y="12635"/>
                  <a:pt x="2871" y="11862"/>
                </a:cubicBezTo>
                <a:cubicBezTo>
                  <a:pt x="3797" y="11123"/>
                  <a:pt x="3860" y="10975"/>
                  <a:pt x="3472" y="9647"/>
                </a:cubicBezTo>
                <a:cubicBezTo>
                  <a:pt x="3406" y="9374"/>
                  <a:pt x="3375" y="9136"/>
                  <a:pt x="3375" y="8921"/>
                </a:cubicBezTo>
                <a:cubicBezTo>
                  <a:pt x="3375" y="7626"/>
                  <a:pt x="4131" y="6573"/>
                  <a:pt x="5062" y="6573"/>
                </a:cubicBezTo>
                <a:cubicBezTo>
                  <a:pt x="5062" y="6573"/>
                  <a:pt x="5505" y="6529"/>
                  <a:pt x="5976" y="6789"/>
                </a:cubicBezTo>
                <a:cubicBezTo>
                  <a:pt x="6750" y="7219"/>
                  <a:pt x="6834" y="6808"/>
                  <a:pt x="7200" y="5701"/>
                </a:cubicBezTo>
                <a:cubicBezTo>
                  <a:pt x="7974" y="3380"/>
                  <a:pt x="9652" y="1878"/>
                  <a:pt x="11475" y="1878"/>
                </a:cubicBezTo>
                <a:cubicBezTo>
                  <a:pt x="13905" y="1878"/>
                  <a:pt x="15914" y="4435"/>
                  <a:pt x="16148" y="7826"/>
                </a:cubicBezTo>
                <a:cubicBezTo>
                  <a:pt x="16231" y="9171"/>
                  <a:pt x="16231" y="9171"/>
                  <a:pt x="17239" y="9491"/>
                </a:cubicBezTo>
                <a:cubicBezTo>
                  <a:pt x="18984" y="9955"/>
                  <a:pt x="20250" y="12085"/>
                  <a:pt x="20250" y="14555"/>
                </a:cubicBezTo>
                <a:cubicBezTo>
                  <a:pt x="20250" y="17404"/>
                  <a:pt x="18585" y="19720"/>
                  <a:pt x="16537" y="19720"/>
                </a:cubicBezTo>
                <a:moveTo>
                  <a:pt x="17492" y="7647"/>
                </a:moveTo>
                <a:cubicBezTo>
                  <a:pt x="17196" y="3362"/>
                  <a:pt x="14632" y="0"/>
                  <a:pt x="11475" y="0"/>
                </a:cubicBezTo>
                <a:cubicBezTo>
                  <a:pt x="9031" y="0"/>
                  <a:pt x="6939" y="2017"/>
                  <a:pt x="5976" y="4911"/>
                </a:cubicBezTo>
                <a:cubicBezTo>
                  <a:pt x="5685" y="4784"/>
                  <a:pt x="5383" y="4695"/>
                  <a:pt x="5062" y="4695"/>
                </a:cubicBezTo>
                <a:cubicBezTo>
                  <a:pt x="3385" y="4695"/>
                  <a:pt x="2025" y="6589"/>
                  <a:pt x="2025" y="8921"/>
                </a:cubicBezTo>
                <a:cubicBezTo>
                  <a:pt x="2025" y="9385"/>
                  <a:pt x="2092" y="9824"/>
                  <a:pt x="2191" y="10240"/>
                </a:cubicBezTo>
                <a:cubicBezTo>
                  <a:pt x="886" y="11298"/>
                  <a:pt x="0" y="13242"/>
                  <a:pt x="0" y="15494"/>
                </a:cubicBezTo>
                <a:cubicBezTo>
                  <a:pt x="0" y="18866"/>
                  <a:pt x="1964" y="21599"/>
                  <a:pt x="4387" y="21599"/>
                </a:cubicBezTo>
                <a:lnTo>
                  <a:pt x="4387" y="21600"/>
                </a:lnTo>
                <a:lnTo>
                  <a:pt x="16537" y="21600"/>
                </a:lnTo>
                <a:lnTo>
                  <a:pt x="16537" y="21599"/>
                </a:lnTo>
                <a:cubicBezTo>
                  <a:pt x="19334" y="21599"/>
                  <a:pt x="21599" y="18446"/>
                  <a:pt x="21599" y="14555"/>
                </a:cubicBezTo>
                <a:cubicBezTo>
                  <a:pt x="21599" y="11120"/>
                  <a:pt x="19831" y="8269"/>
                  <a:pt x="17492" y="7647"/>
                </a:cubicBezTo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AutoShape 43"/>
          <p:cNvSpPr/>
          <p:nvPr/>
        </p:nvSpPr>
        <p:spPr bwMode="auto">
          <a:xfrm>
            <a:off x="4170363" y="4749800"/>
            <a:ext cx="195263" cy="1412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951" y="9367"/>
                </a:moveTo>
                <a:cubicBezTo>
                  <a:pt x="10901" y="9383"/>
                  <a:pt x="10851" y="9391"/>
                  <a:pt x="10800" y="9391"/>
                </a:cubicBezTo>
                <a:cubicBezTo>
                  <a:pt x="10748" y="9391"/>
                  <a:pt x="10698" y="9383"/>
                  <a:pt x="10648" y="9367"/>
                </a:cubicBezTo>
                <a:lnTo>
                  <a:pt x="1873" y="6550"/>
                </a:lnTo>
                <a:cubicBezTo>
                  <a:pt x="1566" y="6452"/>
                  <a:pt x="1349" y="6072"/>
                  <a:pt x="1349" y="5634"/>
                </a:cubicBezTo>
                <a:cubicBezTo>
                  <a:pt x="1349" y="5197"/>
                  <a:pt x="1566" y="4817"/>
                  <a:pt x="1873" y="4719"/>
                </a:cubicBezTo>
                <a:lnTo>
                  <a:pt x="10648" y="1902"/>
                </a:lnTo>
                <a:cubicBezTo>
                  <a:pt x="10698" y="1886"/>
                  <a:pt x="10748" y="1878"/>
                  <a:pt x="10800" y="1878"/>
                </a:cubicBezTo>
                <a:cubicBezTo>
                  <a:pt x="10851" y="1878"/>
                  <a:pt x="10901" y="1886"/>
                  <a:pt x="10951" y="1902"/>
                </a:cubicBezTo>
                <a:lnTo>
                  <a:pt x="19726" y="4719"/>
                </a:lnTo>
                <a:cubicBezTo>
                  <a:pt x="20033" y="4817"/>
                  <a:pt x="20249" y="5197"/>
                  <a:pt x="20249" y="5634"/>
                </a:cubicBezTo>
                <a:cubicBezTo>
                  <a:pt x="20249" y="6072"/>
                  <a:pt x="20033" y="6452"/>
                  <a:pt x="19726" y="6550"/>
                </a:cubicBezTo>
                <a:cubicBezTo>
                  <a:pt x="19726" y="6550"/>
                  <a:pt x="10951" y="9367"/>
                  <a:pt x="10951" y="9367"/>
                </a:cubicBezTo>
                <a:close/>
                <a:moveTo>
                  <a:pt x="16874" y="16904"/>
                </a:moveTo>
                <a:cubicBezTo>
                  <a:pt x="16874" y="17942"/>
                  <a:pt x="14849" y="19721"/>
                  <a:pt x="10800" y="19721"/>
                </a:cubicBezTo>
                <a:cubicBezTo>
                  <a:pt x="6749" y="19721"/>
                  <a:pt x="4724" y="17942"/>
                  <a:pt x="4724" y="16904"/>
                </a:cubicBezTo>
                <a:lnTo>
                  <a:pt x="4724" y="9394"/>
                </a:lnTo>
                <a:lnTo>
                  <a:pt x="10353" y="11200"/>
                </a:lnTo>
                <a:cubicBezTo>
                  <a:pt x="10501" y="11246"/>
                  <a:pt x="10651" y="11269"/>
                  <a:pt x="10800" y="11269"/>
                </a:cubicBezTo>
                <a:cubicBezTo>
                  <a:pt x="10949" y="11269"/>
                  <a:pt x="11098" y="11246"/>
                  <a:pt x="11255" y="11198"/>
                </a:cubicBezTo>
                <a:lnTo>
                  <a:pt x="16874" y="9394"/>
                </a:lnTo>
                <a:cubicBezTo>
                  <a:pt x="16874" y="9394"/>
                  <a:pt x="16874" y="16904"/>
                  <a:pt x="16874" y="16904"/>
                </a:cubicBezTo>
                <a:close/>
                <a:moveTo>
                  <a:pt x="21600" y="5634"/>
                </a:moveTo>
                <a:cubicBezTo>
                  <a:pt x="21600" y="4314"/>
                  <a:pt x="20954" y="3185"/>
                  <a:pt x="20030" y="2888"/>
                </a:cubicBezTo>
                <a:lnTo>
                  <a:pt x="11246" y="68"/>
                </a:lnTo>
                <a:cubicBezTo>
                  <a:pt x="11098" y="22"/>
                  <a:pt x="10949" y="0"/>
                  <a:pt x="10800" y="0"/>
                </a:cubicBezTo>
                <a:cubicBezTo>
                  <a:pt x="10651" y="0"/>
                  <a:pt x="10501" y="22"/>
                  <a:pt x="10344" y="71"/>
                </a:cubicBezTo>
                <a:lnTo>
                  <a:pt x="1570" y="2888"/>
                </a:lnTo>
                <a:cubicBezTo>
                  <a:pt x="645" y="3185"/>
                  <a:pt x="0" y="4314"/>
                  <a:pt x="0" y="5634"/>
                </a:cubicBezTo>
                <a:cubicBezTo>
                  <a:pt x="0" y="6955"/>
                  <a:pt x="645" y="8084"/>
                  <a:pt x="1569" y="8380"/>
                </a:cubicBezTo>
                <a:lnTo>
                  <a:pt x="3374" y="8960"/>
                </a:lnTo>
                <a:lnTo>
                  <a:pt x="3374" y="16904"/>
                </a:lnTo>
                <a:cubicBezTo>
                  <a:pt x="3374" y="19397"/>
                  <a:pt x="5425" y="21600"/>
                  <a:pt x="10800" y="21600"/>
                </a:cubicBezTo>
                <a:cubicBezTo>
                  <a:pt x="16174" y="21600"/>
                  <a:pt x="18224" y="19397"/>
                  <a:pt x="18224" y="16904"/>
                </a:cubicBezTo>
                <a:lnTo>
                  <a:pt x="18224" y="8960"/>
                </a:lnTo>
                <a:lnTo>
                  <a:pt x="20030" y="8380"/>
                </a:lnTo>
                <a:cubicBezTo>
                  <a:pt x="20954" y="8084"/>
                  <a:pt x="21600" y="6955"/>
                  <a:pt x="21600" y="5634"/>
                </a:cubicBezTo>
              </a:path>
            </a:pathLst>
          </a:custGeom>
          <a:solidFill>
            <a:srgbClr val="7FBC4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AutoShape 44"/>
          <p:cNvSpPr/>
          <p:nvPr/>
        </p:nvSpPr>
        <p:spPr bwMode="auto">
          <a:xfrm>
            <a:off x="4346575" y="4811713"/>
            <a:ext cx="12700" cy="66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963"/>
                </a:moveTo>
                <a:lnTo>
                  <a:pt x="0" y="19636"/>
                </a:lnTo>
                <a:cubicBezTo>
                  <a:pt x="0" y="20721"/>
                  <a:pt x="4841" y="21599"/>
                  <a:pt x="10800" y="21599"/>
                </a:cubicBezTo>
                <a:cubicBezTo>
                  <a:pt x="16758" y="21599"/>
                  <a:pt x="21600" y="20721"/>
                  <a:pt x="21600" y="19636"/>
                </a:cubicBezTo>
                <a:lnTo>
                  <a:pt x="21600" y="1963"/>
                </a:lnTo>
                <a:cubicBezTo>
                  <a:pt x="21600" y="878"/>
                  <a:pt x="16758" y="0"/>
                  <a:pt x="10800" y="0"/>
                </a:cubicBezTo>
                <a:cubicBezTo>
                  <a:pt x="4841" y="0"/>
                  <a:pt x="0" y="878"/>
                  <a:pt x="0" y="1963"/>
                </a:cubicBezTo>
              </a:path>
            </a:pathLst>
          </a:custGeom>
          <a:solidFill>
            <a:srgbClr val="5B9BD5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AutoShape 45"/>
          <p:cNvSpPr/>
          <p:nvPr/>
        </p:nvSpPr>
        <p:spPr bwMode="auto">
          <a:xfrm>
            <a:off x="4340225" y="4884738"/>
            <a:ext cx="25400" cy="365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8" y="0"/>
                  <a:pt x="0" y="10427"/>
                  <a:pt x="0" y="14400"/>
                </a:cubicBezTo>
                <a:cubicBezTo>
                  <a:pt x="0" y="18372"/>
                  <a:pt x="4838" y="21599"/>
                  <a:pt x="10800" y="21599"/>
                </a:cubicBezTo>
                <a:cubicBezTo>
                  <a:pt x="16761" y="21599"/>
                  <a:pt x="21600" y="18372"/>
                  <a:pt x="21600" y="14400"/>
                </a:cubicBezTo>
                <a:cubicBezTo>
                  <a:pt x="21600" y="10427"/>
                  <a:pt x="16761" y="0"/>
                  <a:pt x="10800" y="0"/>
                </a:cubicBezTo>
              </a:path>
            </a:pathLst>
          </a:custGeom>
          <a:solidFill>
            <a:srgbClr val="5B9BD5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AutoShape 59"/>
          <p:cNvSpPr/>
          <p:nvPr/>
        </p:nvSpPr>
        <p:spPr bwMode="auto">
          <a:xfrm>
            <a:off x="5022850" y="5056188"/>
            <a:ext cx="195263" cy="195263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EC5724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AutoShape 110"/>
          <p:cNvSpPr/>
          <p:nvPr/>
        </p:nvSpPr>
        <p:spPr bwMode="auto">
          <a:xfrm>
            <a:off x="4664075" y="3184525"/>
            <a:ext cx="146050" cy="984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99" y="20255"/>
                </a:moveTo>
                <a:lnTo>
                  <a:pt x="899" y="20255"/>
                </a:lnTo>
                <a:lnTo>
                  <a:pt x="899" y="1350"/>
                </a:lnTo>
                <a:lnTo>
                  <a:pt x="20699" y="1350"/>
                </a:lnTo>
                <a:cubicBezTo>
                  <a:pt x="20699" y="1350"/>
                  <a:pt x="20699" y="20255"/>
                  <a:pt x="20699" y="20255"/>
                </a:cubicBezTo>
                <a:close/>
                <a:moveTo>
                  <a:pt x="20699" y="0"/>
                </a:moveTo>
                <a:lnTo>
                  <a:pt x="899" y="5"/>
                </a:lnTo>
                <a:cubicBezTo>
                  <a:pt x="402" y="5"/>
                  <a:pt x="0" y="603"/>
                  <a:pt x="0" y="1350"/>
                </a:cubicBezTo>
                <a:lnTo>
                  <a:pt x="0" y="20249"/>
                </a:lnTo>
                <a:cubicBezTo>
                  <a:pt x="0" y="20996"/>
                  <a:pt x="402" y="21599"/>
                  <a:pt x="899" y="21599"/>
                </a:cubicBezTo>
                <a:lnTo>
                  <a:pt x="20699" y="21599"/>
                </a:lnTo>
                <a:cubicBezTo>
                  <a:pt x="21197" y="21599"/>
                  <a:pt x="21600" y="20996"/>
                  <a:pt x="21600" y="20249"/>
                </a:cubicBezTo>
                <a:lnTo>
                  <a:pt x="21600" y="1350"/>
                </a:lnTo>
                <a:cubicBezTo>
                  <a:pt x="21600" y="603"/>
                  <a:pt x="21197" y="0"/>
                  <a:pt x="20699" y="0"/>
                </a:cubicBezTo>
              </a:path>
            </a:pathLst>
          </a:custGeom>
          <a:solidFill>
            <a:srgbClr val="FDB817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AutoShape 111"/>
          <p:cNvSpPr/>
          <p:nvPr/>
        </p:nvSpPr>
        <p:spPr bwMode="auto">
          <a:xfrm>
            <a:off x="4640263" y="3160713"/>
            <a:ext cx="195263" cy="1825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6562"/>
                </a:moveTo>
                <a:cubicBezTo>
                  <a:pt x="20249" y="16959"/>
                  <a:pt x="19946" y="17282"/>
                  <a:pt x="19575" y="17282"/>
                </a:cubicBezTo>
                <a:lnTo>
                  <a:pt x="13499" y="17282"/>
                </a:lnTo>
                <a:lnTo>
                  <a:pt x="8099" y="17282"/>
                </a:lnTo>
                <a:lnTo>
                  <a:pt x="2024" y="17282"/>
                </a:lnTo>
                <a:cubicBezTo>
                  <a:pt x="1651" y="17282"/>
                  <a:pt x="1349" y="16959"/>
                  <a:pt x="1349" y="16562"/>
                </a:cubicBezTo>
                <a:lnTo>
                  <a:pt x="1349" y="2160"/>
                </a:lnTo>
                <a:cubicBezTo>
                  <a:pt x="1349" y="1762"/>
                  <a:pt x="1651" y="1440"/>
                  <a:pt x="2024" y="1440"/>
                </a:cubicBezTo>
                <a:lnTo>
                  <a:pt x="19575" y="1440"/>
                </a:lnTo>
                <a:cubicBezTo>
                  <a:pt x="19946" y="1440"/>
                  <a:pt x="20249" y="1762"/>
                  <a:pt x="20249" y="2160"/>
                </a:cubicBezTo>
                <a:cubicBezTo>
                  <a:pt x="20249" y="2160"/>
                  <a:pt x="20249" y="16562"/>
                  <a:pt x="20249" y="16562"/>
                </a:cubicBezTo>
                <a:close/>
                <a:moveTo>
                  <a:pt x="19575" y="0"/>
                </a:moveTo>
                <a:lnTo>
                  <a:pt x="2024" y="0"/>
                </a:lnTo>
                <a:cubicBezTo>
                  <a:pt x="905" y="0"/>
                  <a:pt x="0" y="966"/>
                  <a:pt x="0" y="2160"/>
                </a:cubicBezTo>
                <a:lnTo>
                  <a:pt x="0" y="16562"/>
                </a:lnTo>
                <a:cubicBezTo>
                  <a:pt x="0" y="17753"/>
                  <a:pt x="903" y="18718"/>
                  <a:pt x="2018" y="18721"/>
                </a:cubicBezTo>
                <a:lnTo>
                  <a:pt x="8774" y="18721"/>
                </a:lnTo>
                <a:lnTo>
                  <a:pt x="8774" y="19597"/>
                </a:lnTo>
                <a:lnTo>
                  <a:pt x="4561" y="20181"/>
                </a:lnTo>
                <a:cubicBezTo>
                  <a:pt x="4260" y="20262"/>
                  <a:pt x="4049" y="20549"/>
                  <a:pt x="4049" y="20879"/>
                </a:cubicBezTo>
                <a:cubicBezTo>
                  <a:pt x="4049" y="21277"/>
                  <a:pt x="4351" y="21599"/>
                  <a:pt x="4724" y="21599"/>
                </a:cubicBezTo>
                <a:lnTo>
                  <a:pt x="16874" y="21599"/>
                </a:lnTo>
                <a:cubicBezTo>
                  <a:pt x="17248" y="21599"/>
                  <a:pt x="17549" y="21277"/>
                  <a:pt x="17549" y="20879"/>
                </a:cubicBezTo>
                <a:cubicBezTo>
                  <a:pt x="17549" y="20549"/>
                  <a:pt x="17339" y="20262"/>
                  <a:pt x="17038" y="20181"/>
                </a:cubicBezTo>
                <a:lnTo>
                  <a:pt x="12824" y="19597"/>
                </a:lnTo>
                <a:lnTo>
                  <a:pt x="12824" y="18721"/>
                </a:lnTo>
                <a:lnTo>
                  <a:pt x="19581" y="18721"/>
                </a:lnTo>
                <a:cubicBezTo>
                  <a:pt x="20696" y="18718"/>
                  <a:pt x="21600" y="17753"/>
                  <a:pt x="21600" y="16562"/>
                </a:cubicBezTo>
                <a:lnTo>
                  <a:pt x="21600" y="2160"/>
                </a:lnTo>
                <a:cubicBezTo>
                  <a:pt x="21600" y="966"/>
                  <a:pt x="20692" y="0"/>
                  <a:pt x="19575" y="0"/>
                </a:cubicBezTo>
              </a:path>
            </a:pathLst>
          </a:custGeom>
          <a:solidFill>
            <a:srgbClr val="FDB817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AutoShape 149"/>
          <p:cNvSpPr/>
          <p:nvPr/>
        </p:nvSpPr>
        <p:spPr bwMode="auto">
          <a:xfrm>
            <a:off x="6905625" y="5494338"/>
            <a:ext cx="236538" cy="1682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537" y="19720"/>
                </a:moveTo>
                <a:lnTo>
                  <a:pt x="16537" y="19721"/>
                </a:lnTo>
                <a:lnTo>
                  <a:pt x="4387" y="19721"/>
                </a:lnTo>
                <a:cubicBezTo>
                  <a:pt x="2713" y="19720"/>
                  <a:pt x="1350" y="17824"/>
                  <a:pt x="1350" y="15494"/>
                </a:cubicBezTo>
                <a:cubicBezTo>
                  <a:pt x="1350" y="13992"/>
                  <a:pt x="1918" y="12635"/>
                  <a:pt x="2871" y="11862"/>
                </a:cubicBezTo>
                <a:cubicBezTo>
                  <a:pt x="3797" y="11123"/>
                  <a:pt x="3860" y="10975"/>
                  <a:pt x="3472" y="9647"/>
                </a:cubicBezTo>
                <a:cubicBezTo>
                  <a:pt x="3406" y="9374"/>
                  <a:pt x="3375" y="9136"/>
                  <a:pt x="3375" y="8921"/>
                </a:cubicBezTo>
                <a:cubicBezTo>
                  <a:pt x="3375" y="7626"/>
                  <a:pt x="4131" y="6573"/>
                  <a:pt x="5062" y="6573"/>
                </a:cubicBezTo>
                <a:cubicBezTo>
                  <a:pt x="5062" y="6573"/>
                  <a:pt x="5505" y="6529"/>
                  <a:pt x="5976" y="6789"/>
                </a:cubicBezTo>
                <a:cubicBezTo>
                  <a:pt x="6750" y="7219"/>
                  <a:pt x="6834" y="6808"/>
                  <a:pt x="7200" y="5701"/>
                </a:cubicBezTo>
                <a:cubicBezTo>
                  <a:pt x="7974" y="3380"/>
                  <a:pt x="9652" y="1878"/>
                  <a:pt x="11475" y="1878"/>
                </a:cubicBezTo>
                <a:cubicBezTo>
                  <a:pt x="13905" y="1878"/>
                  <a:pt x="15914" y="4435"/>
                  <a:pt x="16148" y="7826"/>
                </a:cubicBezTo>
                <a:cubicBezTo>
                  <a:pt x="16231" y="9171"/>
                  <a:pt x="16231" y="9171"/>
                  <a:pt x="17239" y="9491"/>
                </a:cubicBezTo>
                <a:cubicBezTo>
                  <a:pt x="18984" y="9955"/>
                  <a:pt x="20250" y="12085"/>
                  <a:pt x="20250" y="14555"/>
                </a:cubicBezTo>
                <a:cubicBezTo>
                  <a:pt x="20250" y="17404"/>
                  <a:pt x="18585" y="19720"/>
                  <a:pt x="16537" y="19720"/>
                </a:cubicBezTo>
                <a:moveTo>
                  <a:pt x="17492" y="7647"/>
                </a:moveTo>
                <a:cubicBezTo>
                  <a:pt x="17196" y="3362"/>
                  <a:pt x="14632" y="0"/>
                  <a:pt x="11475" y="0"/>
                </a:cubicBezTo>
                <a:cubicBezTo>
                  <a:pt x="9031" y="0"/>
                  <a:pt x="6939" y="2017"/>
                  <a:pt x="5976" y="4911"/>
                </a:cubicBezTo>
                <a:cubicBezTo>
                  <a:pt x="5685" y="4784"/>
                  <a:pt x="5383" y="4695"/>
                  <a:pt x="5062" y="4695"/>
                </a:cubicBezTo>
                <a:cubicBezTo>
                  <a:pt x="3385" y="4695"/>
                  <a:pt x="2025" y="6589"/>
                  <a:pt x="2025" y="8921"/>
                </a:cubicBezTo>
                <a:cubicBezTo>
                  <a:pt x="2025" y="9385"/>
                  <a:pt x="2092" y="9824"/>
                  <a:pt x="2191" y="10240"/>
                </a:cubicBezTo>
                <a:cubicBezTo>
                  <a:pt x="886" y="11298"/>
                  <a:pt x="0" y="13242"/>
                  <a:pt x="0" y="15494"/>
                </a:cubicBezTo>
                <a:cubicBezTo>
                  <a:pt x="0" y="18866"/>
                  <a:pt x="1964" y="21599"/>
                  <a:pt x="4387" y="21599"/>
                </a:cubicBezTo>
                <a:lnTo>
                  <a:pt x="4387" y="21600"/>
                </a:lnTo>
                <a:lnTo>
                  <a:pt x="16537" y="21600"/>
                </a:lnTo>
                <a:lnTo>
                  <a:pt x="16537" y="21599"/>
                </a:lnTo>
                <a:cubicBezTo>
                  <a:pt x="19334" y="21599"/>
                  <a:pt x="21599" y="18446"/>
                  <a:pt x="21599" y="14555"/>
                </a:cubicBezTo>
                <a:cubicBezTo>
                  <a:pt x="21599" y="11120"/>
                  <a:pt x="19831" y="8269"/>
                  <a:pt x="17492" y="7647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98" name="TextBox 13"/>
          <p:cNvSpPr txBox="1"/>
          <p:nvPr/>
        </p:nvSpPr>
        <p:spPr>
          <a:xfrm>
            <a:off x="7491413" y="1555750"/>
            <a:ext cx="1952625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99" name="TextBox 13"/>
          <p:cNvSpPr txBox="1"/>
          <p:nvPr/>
        </p:nvSpPr>
        <p:spPr>
          <a:xfrm>
            <a:off x="7494588" y="1841500"/>
            <a:ext cx="2333625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defTabSz="1216025">
              <a:spcBef>
                <a:spcPct val="2000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500" name="TextBox 13"/>
          <p:cNvSpPr txBox="1"/>
          <p:nvPr/>
        </p:nvSpPr>
        <p:spPr>
          <a:xfrm>
            <a:off x="7491413" y="2798763"/>
            <a:ext cx="1952625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501" name="TextBox 13"/>
          <p:cNvSpPr txBox="1"/>
          <p:nvPr/>
        </p:nvSpPr>
        <p:spPr>
          <a:xfrm>
            <a:off x="7494588" y="3086100"/>
            <a:ext cx="2333625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defTabSz="1216025">
              <a:spcBef>
                <a:spcPct val="2000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502" name="TextBox 13"/>
          <p:cNvSpPr txBox="1"/>
          <p:nvPr/>
        </p:nvSpPr>
        <p:spPr>
          <a:xfrm>
            <a:off x="7491413" y="4049713"/>
            <a:ext cx="1952625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503" name="TextBox 13"/>
          <p:cNvSpPr txBox="1"/>
          <p:nvPr/>
        </p:nvSpPr>
        <p:spPr>
          <a:xfrm>
            <a:off x="7494588" y="4337050"/>
            <a:ext cx="2333625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defTabSz="1216025">
              <a:spcBef>
                <a:spcPct val="2000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504" name="TextBox 13"/>
          <p:cNvSpPr txBox="1"/>
          <p:nvPr/>
        </p:nvSpPr>
        <p:spPr>
          <a:xfrm>
            <a:off x="7491413" y="5400675"/>
            <a:ext cx="1952625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505" name="TextBox 13"/>
          <p:cNvSpPr txBox="1"/>
          <p:nvPr/>
        </p:nvSpPr>
        <p:spPr>
          <a:xfrm>
            <a:off x="7494588" y="5686425"/>
            <a:ext cx="2333625" cy="3698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defTabSz="1216025">
              <a:spcBef>
                <a:spcPct val="2000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 flipH="1">
            <a:off x="-25400" y="295275"/>
            <a:ext cx="12217400" cy="150813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8"/>
          <p:cNvSpPr/>
          <p:nvPr/>
        </p:nvSpPr>
        <p:spPr>
          <a:xfrm flipH="1">
            <a:off x="-25400" y="-26987"/>
            <a:ext cx="4913313" cy="322263"/>
          </a:xfrm>
          <a:custGeom>
            <a:avLst/>
            <a:gdLst>
              <a:gd name="connsiteX0" fmla="*/ 0 w 4583832"/>
              <a:gd name="connsiteY0" fmla="*/ 0 h 216024"/>
              <a:gd name="connsiteX1" fmla="*/ 4583832 w 4583832"/>
              <a:gd name="connsiteY1" fmla="*/ 0 h 216024"/>
              <a:gd name="connsiteX2" fmla="*/ 4583832 w 4583832"/>
              <a:gd name="connsiteY2" fmla="*/ 216024 h 216024"/>
              <a:gd name="connsiteX3" fmla="*/ 0 w 4583832"/>
              <a:gd name="connsiteY3" fmla="*/ 216024 h 216024"/>
              <a:gd name="connsiteX4" fmla="*/ 0 w 4583832"/>
              <a:gd name="connsiteY4" fmla="*/ 0 h 216024"/>
              <a:gd name="connsiteX0-1" fmla="*/ 1066800 w 4583832"/>
              <a:gd name="connsiteY0-2" fmla="*/ 0 h 235074"/>
              <a:gd name="connsiteX1-3" fmla="*/ 4583832 w 4583832"/>
              <a:gd name="connsiteY1-4" fmla="*/ 19050 h 235074"/>
              <a:gd name="connsiteX2-5" fmla="*/ 4583832 w 4583832"/>
              <a:gd name="connsiteY2-6" fmla="*/ 235074 h 235074"/>
              <a:gd name="connsiteX3-7" fmla="*/ 0 w 4583832"/>
              <a:gd name="connsiteY3-8" fmla="*/ 235074 h 235074"/>
              <a:gd name="connsiteX4-9" fmla="*/ 1066800 w 4583832"/>
              <a:gd name="connsiteY4-10" fmla="*/ 0 h 235074"/>
              <a:gd name="connsiteX0-11" fmla="*/ 846798 w 4363830"/>
              <a:gd name="connsiteY0-12" fmla="*/ 0 h 235074"/>
              <a:gd name="connsiteX1-13" fmla="*/ 4363830 w 4363830"/>
              <a:gd name="connsiteY1-14" fmla="*/ 19050 h 235074"/>
              <a:gd name="connsiteX2-15" fmla="*/ 4363830 w 4363830"/>
              <a:gd name="connsiteY2-16" fmla="*/ 235074 h 235074"/>
              <a:gd name="connsiteX3-17" fmla="*/ 0 w 4363830"/>
              <a:gd name="connsiteY3-18" fmla="*/ 210198 h 235074"/>
              <a:gd name="connsiteX4-19" fmla="*/ 846798 w 4363830"/>
              <a:gd name="connsiteY4-20" fmla="*/ 0 h 235074"/>
              <a:gd name="connsiteX0-21" fmla="*/ 846798 w 4363830"/>
              <a:gd name="connsiteY0-22" fmla="*/ 0 h 210198"/>
              <a:gd name="connsiteX1-23" fmla="*/ 4363830 w 4363830"/>
              <a:gd name="connsiteY1-24" fmla="*/ 19050 h 210198"/>
              <a:gd name="connsiteX2-25" fmla="*/ 4346907 w 4363830"/>
              <a:gd name="connsiteY2-26" fmla="*/ 210198 h 210198"/>
              <a:gd name="connsiteX3-27" fmla="*/ 0 w 4363830"/>
              <a:gd name="connsiteY3-28" fmla="*/ 210198 h 210198"/>
              <a:gd name="connsiteX4-29" fmla="*/ 846798 w 4363830"/>
              <a:gd name="connsiteY4-30" fmla="*/ 0 h 210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3830" h="210198">
                <a:moveTo>
                  <a:pt x="846798" y="0"/>
                </a:moveTo>
                <a:lnTo>
                  <a:pt x="4363830" y="19050"/>
                </a:lnTo>
                <a:lnTo>
                  <a:pt x="4346907" y="210198"/>
                </a:lnTo>
                <a:lnTo>
                  <a:pt x="0" y="210198"/>
                </a:lnTo>
                <a:lnTo>
                  <a:pt x="84679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60" name="文本框 5"/>
          <p:cNvSpPr txBox="1"/>
          <p:nvPr/>
        </p:nvSpPr>
        <p:spPr>
          <a:xfrm>
            <a:off x="1343025" y="-4762"/>
            <a:ext cx="14160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品牌优势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7532688" y="3711575"/>
            <a:ext cx="674688" cy="457200"/>
          </a:xfrm>
          <a:custGeom>
            <a:avLst/>
            <a:gdLst>
              <a:gd name="T0" fmla="*/ 86 w 93"/>
              <a:gd name="T1" fmla="*/ 20 h 63"/>
              <a:gd name="T2" fmla="*/ 80 w 93"/>
              <a:gd name="T3" fmla="*/ 10 h 63"/>
              <a:gd name="T4" fmla="*/ 79 w 93"/>
              <a:gd name="T5" fmla="*/ 10 h 63"/>
              <a:gd name="T6" fmla="*/ 79 w 93"/>
              <a:gd name="T7" fmla="*/ 10 h 63"/>
              <a:gd name="T8" fmla="*/ 47 w 93"/>
              <a:gd name="T9" fmla="*/ 0 h 63"/>
              <a:gd name="T10" fmla="*/ 14 w 93"/>
              <a:gd name="T11" fmla="*/ 11 h 63"/>
              <a:gd name="T12" fmla="*/ 14 w 93"/>
              <a:gd name="T13" fmla="*/ 11 h 63"/>
              <a:gd name="T14" fmla="*/ 14 w 93"/>
              <a:gd name="T15" fmla="*/ 11 h 63"/>
              <a:gd name="T16" fmla="*/ 9 w 93"/>
              <a:gd name="T17" fmla="*/ 18 h 63"/>
              <a:gd name="T18" fmla="*/ 1 w 93"/>
              <a:gd name="T19" fmla="*/ 38 h 63"/>
              <a:gd name="T20" fmla="*/ 9 w 93"/>
              <a:gd name="T21" fmla="*/ 59 h 63"/>
              <a:gd name="T22" fmla="*/ 11 w 93"/>
              <a:gd name="T23" fmla="*/ 41 h 63"/>
              <a:gd name="T24" fmla="*/ 45 w 93"/>
              <a:gd name="T25" fmla="*/ 26 h 63"/>
              <a:gd name="T26" fmla="*/ 82 w 93"/>
              <a:gd name="T27" fmla="*/ 40 h 63"/>
              <a:gd name="T28" fmla="*/ 85 w 93"/>
              <a:gd name="T29" fmla="*/ 59 h 63"/>
              <a:gd name="T30" fmla="*/ 92 w 93"/>
              <a:gd name="T31" fmla="*/ 38 h 63"/>
              <a:gd name="T32" fmla="*/ 86 w 93"/>
              <a:gd name="T33" fmla="*/ 2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" h="63">
                <a:moveTo>
                  <a:pt x="86" y="20"/>
                </a:moveTo>
                <a:cubicBezTo>
                  <a:pt x="85" y="16"/>
                  <a:pt x="83" y="13"/>
                  <a:pt x="80" y="10"/>
                </a:cubicBezTo>
                <a:cubicBezTo>
                  <a:pt x="79" y="10"/>
                  <a:pt x="79" y="10"/>
                  <a:pt x="79" y="10"/>
                </a:cubicBezTo>
                <a:cubicBezTo>
                  <a:pt x="79" y="10"/>
                  <a:pt x="79" y="10"/>
                  <a:pt x="79" y="10"/>
                </a:cubicBezTo>
                <a:cubicBezTo>
                  <a:pt x="72" y="4"/>
                  <a:pt x="60" y="0"/>
                  <a:pt x="47" y="0"/>
                </a:cubicBezTo>
                <a:cubicBezTo>
                  <a:pt x="33" y="0"/>
                  <a:pt x="21" y="4"/>
                  <a:pt x="14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2" y="13"/>
                  <a:pt x="10" y="16"/>
                  <a:pt x="9" y="18"/>
                </a:cubicBezTo>
                <a:cubicBezTo>
                  <a:pt x="5" y="25"/>
                  <a:pt x="0" y="33"/>
                  <a:pt x="1" y="38"/>
                </a:cubicBezTo>
                <a:cubicBezTo>
                  <a:pt x="3" y="46"/>
                  <a:pt x="7" y="54"/>
                  <a:pt x="9" y="59"/>
                </a:cubicBezTo>
                <a:cubicBezTo>
                  <a:pt x="9" y="63"/>
                  <a:pt x="10" y="49"/>
                  <a:pt x="11" y="41"/>
                </a:cubicBezTo>
                <a:cubicBezTo>
                  <a:pt x="19" y="35"/>
                  <a:pt x="32" y="26"/>
                  <a:pt x="45" y="26"/>
                </a:cubicBezTo>
                <a:cubicBezTo>
                  <a:pt x="59" y="26"/>
                  <a:pt x="74" y="34"/>
                  <a:pt x="82" y="40"/>
                </a:cubicBezTo>
                <a:cubicBezTo>
                  <a:pt x="83" y="49"/>
                  <a:pt x="84" y="63"/>
                  <a:pt x="85" y="59"/>
                </a:cubicBezTo>
                <a:cubicBezTo>
                  <a:pt x="86" y="54"/>
                  <a:pt x="90" y="46"/>
                  <a:pt x="92" y="38"/>
                </a:cubicBezTo>
                <a:cubicBezTo>
                  <a:pt x="93" y="33"/>
                  <a:pt x="90" y="26"/>
                  <a:pt x="86" y="20"/>
                </a:cubicBezTo>
                <a:close/>
              </a:path>
            </a:pathLst>
          </a:custGeom>
          <a:solidFill>
            <a:srgbClr val="D6E0F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7526338" y="3898900"/>
            <a:ext cx="695325" cy="863600"/>
          </a:xfrm>
          <a:custGeom>
            <a:avLst/>
            <a:gdLst>
              <a:gd name="T0" fmla="*/ 91 w 96"/>
              <a:gd name="T1" fmla="*/ 28 h 119"/>
              <a:gd name="T2" fmla="*/ 86 w 96"/>
              <a:gd name="T3" fmla="*/ 33 h 119"/>
              <a:gd name="T4" fmla="*/ 86 w 96"/>
              <a:gd name="T5" fmla="*/ 31 h 119"/>
              <a:gd name="T6" fmla="*/ 86 w 96"/>
              <a:gd name="T7" fmla="*/ 33 h 119"/>
              <a:gd name="T8" fmla="*/ 83 w 96"/>
              <a:gd name="T9" fmla="*/ 14 h 119"/>
              <a:gd name="T10" fmla="*/ 46 w 96"/>
              <a:gd name="T11" fmla="*/ 0 h 119"/>
              <a:gd name="T12" fmla="*/ 12 w 96"/>
              <a:gd name="T13" fmla="*/ 15 h 119"/>
              <a:gd name="T14" fmla="*/ 10 w 96"/>
              <a:gd name="T15" fmla="*/ 34 h 119"/>
              <a:gd name="T16" fmla="*/ 5 w 96"/>
              <a:gd name="T17" fmla="*/ 28 h 119"/>
              <a:gd name="T18" fmla="*/ 4 w 96"/>
              <a:gd name="T19" fmla="*/ 43 h 119"/>
              <a:gd name="T20" fmla="*/ 10 w 96"/>
              <a:gd name="T21" fmla="*/ 50 h 119"/>
              <a:gd name="T22" fmla="*/ 11 w 96"/>
              <a:gd name="T23" fmla="*/ 48 h 119"/>
              <a:gd name="T24" fmla="*/ 34 w 96"/>
              <a:gd name="T25" fmla="*/ 80 h 119"/>
              <a:gd name="T26" fmla="*/ 34 w 96"/>
              <a:gd name="T27" fmla="*/ 100 h 119"/>
              <a:gd name="T28" fmla="*/ 19 w 96"/>
              <a:gd name="T29" fmla="*/ 117 h 119"/>
              <a:gd name="T30" fmla="*/ 75 w 96"/>
              <a:gd name="T31" fmla="*/ 117 h 119"/>
              <a:gd name="T32" fmla="*/ 62 w 96"/>
              <a:gd name="T33" fmla="*/ 99 h 119"/>
              <a:gd name="T34" fmla="*/ 63 w 96"/>
              <a:gd name="T35" fmla="*/ 80 h 119"/>
              <a:gd name="T36" fmla="*/ 85 w 96"/>
              <a:gd name="T37" fmla="*/ 48 h 119"/>
              <a:gd name="T38" fmla="*/ 86 w 96"/>
              <a:gd name="T39" fmla="*/ 50 h 119"/>
              <a:gd name="T40" fmla="*/ 92 w 96"/>
              <a:gd name="T41" fmla="*/ 43 h 119"/>
              <a:gd name="T42" fmla="*/ 91 w 96"/>
              <a:gd name="T43" fmla="*/ 2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19">
                <a:moveTo>
                  <a:pt x="91" y="28"/>
                </a:moveTo>
                <a:cubicBezTo>
                  <a:pt x="90" y="27"/>
                  <a:pt x="88" y="30"/>
                  <a:pt x="86" y="33"/>
                </a:cubicBezTo>
                <a:cubicBezTo>
                  <a:pt x="86" y="33"/>
                  <a:pt x="86" y="32"/>
                  <a:pt x="86" y="31"/>
                </a:cubicBezTo>
                <a:cubicBezTo>
                  <a:pt x="86" y="32"/>
                  <a:pt x="86" y="33"/>
                  <a:pt x="86" y="33"/>
                </a:cubicBezTo>
                <a:cubicBezTo>
                  <a:pt x="85" y="37"/>
                  <a:pt x="84" y="23"/>
                  <a:pt x="83" y="14"/>
                </a:cubicBezTo>
                <a:cubicBezTo>
                  <a:pt x="75" y="8"/>
                  <a:pt x="60" y="0"/>
                  <a:pt x="46" y="0"/>
                </a:cubicBezTo>
                <a:cubicBezTo>
                  <a:pt x="33" y="0"/>
                  <a:pt x="20" y="9"/>
                  <a:pt x="12" y="15"/>
                </a:cubicBezTo>
                <a:cubicBezTo>
                  <a:pt x="11" y="22"/>
                  <a:pt x="11" y="33"/>
                  <a:pt x="10" y="34"/>
                </a:cubicBezTo>
                <a:cubicBezTo>
                  <a:pt x="9" y="30"/>
                  <a:pt x="7" y="26"/>
                  <a:pt x="5" y="28"/>
                </a:cubicBezTo>
                <a:cubicBezTo>
                  <a:pt x="3" y="32"/>
                  <a:pt x="0" y="37"/>
                  <a:pt x="4" y="43"/>
                </a:cubicBezTo>
                <a:cubicBezTo>
                  <a:pt x="7" y="49"/>
                  <a:pt x="8" y="52"/>
                  <a:pt x="10" y="50"/>
                </a:cubicBezTo>
                <a:cubicBezTo>
                  <a:pt x="11" y="49"/>
                  <a:pt x="11" y="49"/>
                  <a:pt x="11" y="48"/>
                </a:cubicBezTo>
                <a:cubicBezTo>
                  <a:pt x="14" y="63"/>
                  <a:pt x="23" y="75"/>
                  <a:pt x="34" y="80"/>
                </a:cubicBezTo>
                <a:cubicBezTo>
                  <a:pt x="35" y="88"/>
                  <a:pt x="35" y="98"/>
                  <a:pt x="34" y="100"/>
                </a:cubicBezTo>
                <a:cubicBezTo>
                  <a:pt x="32" y="104"/>
                  <a:pt x="14" y="119"/>
                  <a:pt x="19" y="117"/>
                </a:cubicBezTo>
                <a:cubicBezTo>
                  <a:pt x="25" y="115"/>
                  <a:pt x="25" y="118"/>
                  <a:pt x="75" y="117"/>
                </a:cubicBezTo>
                <a:cubicBezTo>
                  <a:pt x="75" y="117"/>
                  <a:pt x="63" y="103"/>
                  <a:pt x="62" y="99"/>
                </a:cubicBezTo>
                <a:cubicBezTo>
                  <a:pt x="61" y="96"/>
                  <a:pt x="62" y="87"/>
                  <a:pt x="63" y="80"/>
                </a:cubicBezTo>
                <a:cubicBezTo>
                  <a:pt x="74" y="74"/>
                  <a:pt x="82" y="62"/>
                  <a:pt x="85" y="48"/>
                </a:cubicBezTo>
                <a:cubicBezTo>
                  <a:pt x="85" y="49"/>
                  <a:pt x="85" y="49"/>
                  <a:pt x="86" y="50"/>
                </a:cubicBezTo>
                <a:cubicBezTo>
                  <a:pt x="88" y="52"/>
                  <a:pt x="89" y="49"/>
                  <a:pt x="92" y="43"/>
                </a:cubicBezTo>
                <a:cubicBezTo>
                  <a:pt x="96" y="37"/>
                  <a:pt x="93" y="32"/>
                  <a:pt x="91" y="28"/>
                </a:cubicBezTo>
                <a:close/>
              </a:path>
            </a:pathLst>
          </a:custGeom>
          <a:solidFill>
            <a:srgbClr val="D6E0F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7526338" y="3892550"/>
            <a:ext cx="695325" cy="863600"/>
          </a:xfrm>
          <a:custGeom>
            <a:avLst/>
            <a:gdLst>
              <a:gd name="T0" fmla="*/ 27 w 96"/>
              <a:gd name="T1" fmla="*/ 118 h 119"/>
              <a:gd name="T2" fmla="*/ 18 w 96"/>
              <a:gd name="T3" fmla="*/ 118 h 119"/>
              <a:gd name="T4" fmla="*/ 33 w 96"/>
              <a:gd name="T5" fmla="*/ 101 h 119"/>
              <a:gd name="T6" fmla="*/ 11 w 96"/>
              <a:gd name="T7" fmla="*/ 51 h 119"/>
              <a:gd name="T8" fmla="*/ 9 w 96"/>
              <a:gd name="T9" fmla="*/ 52 h 119"/>
              <a:gd name="T10" fmla="*/ 3 w 96"/>
              <a:gd name="T11" fmla="*/ 44 h 119"/>
              <a:gd name="T12" fmla="*/ 6 w 96"/>
              <a:gd name="T13" fmla="*/ 28 h 119"/>
              <a:gd name="T14" fmla="*/ 11 w 96"/>
              <a:gd name="T15" fmla="*/ 16 h 119"/>
              <a:gd name="T16" fmla="*/ 11 w 96"/>
              <a:gd name="T17" fmla="*/ 15 h 119"/>
              <a:gd name="T18" fmla="*/ 84 w 96"/>
              <a:gd name="T19" fmla="*/ 15 h 119"/>
              <a:gd name="T20" fmla="*/ 84 w 96"/>
              <a:gd name="T21" fmla="*/ 15 h 119"/>
              <a:gd name="T22" fmla="*/ 86 w 96"/>
              <a:gd name="T23" fmla="*/ 32 h 119"/>
              <a:gd name="T24" fmla="*/ 87 w 96"/>
              <a:gd name="T25" fmla="*/ 32 h 119"/>
              <a:gd name="T26" fmla="*/ 91 w 96"/>
              <a:gd name="T27" fmla="*/ 29 h 119"/>
              <a:gd name="T28" fmla="*/ 92 w 96"/>
              <a:gd name="T29" fmla="*/ 46 h 119"/>
              <a:gd name="T30" fmla="*/ 87 w 96"/>
              <a:gd name="T31" fmla="*/ 52 h 119"/>
              <a:gd name="T32" fmla="*/ 85 w 96"/>
              <a:gd name="T33" fmla="*/ 51 h 119"/>
              <a:gd name="T34" fmla="*/ 62 w 96"/>
              <a:gd name="T35" fmla="*/ 99 h 119"/>
              <a:gd name="T36" fmla="*/ 76 w 96"/>
              <a:gd name="T37" fmla="*/ 118 h 119"/>
              <a:gd name="T38" fmla="*/ 52 w 96"/>
              <a:gd name="T39" fmla="*/ 119 h 119"/>
              <a:gd name="T40" fmla="*/ 27 w 96"/>
              <a:gd name="T41" fmla="*/ 117 h 119"/>
              <a:gd name="T42" fmla="*/ 74 w 96"/>
              <a:gd name="T43" fmla="*/ 117 h 119"/>
              <a:gd name="T44" fmla="*/ 62 w 96"/>
              <a:gd name="T45" fmla="*/ 81 h 119"/>
              <a:gd name="T46" fmla="*/ 62 w 96"/>
              <a:gd name="T47" fmla="*/ 80 h 119"/>
              <a:gd name="T48" fmla="*/ 85 w 96"/>
              <a:gd name="T49" fmla="*/ 47 h 119"/>
              <a:gd name="T50" fmla="*/ 86 w 96"/>
              <a:gd name="T51" fmla="*/ 50 h 119"/>
              <a:gd name="T52" fmla="*/ 91 w 96"/>
              <a:gd name="T53" fmla="*/ 46 h 119"/>
              <a:gd name="T54" fmla="*/ 90 w 96"/>
              <a:gd name="T55" fmla="*/ 30 h 119"/>
              <a:gd name="T56" fmla="*/ 87 w 96"/>
              <a:gd name="T57" fmla="*/ 35 h 119"/>
              <a:gd name="T58" fmla="*/ 86 w 96"/>
              <a:gd name="T59" fmla="*/ 35 h 119"/>
              <a:gd name="T60" fmla="*/ 83 w 96"/>
              <a:gd name="T61" fmla="*/ 16 h 119"/>
              <a:gd name="T62" fmla="*/ 12 w 96"/>
              <a:gd name="T63" fmla="*/ 16 h 119"/>
              <a:gd name="T64" fmla="*/ 10 w 96"/>
              <a:gd name="T65" fmla="*/ 36 h 119"/>
              <a:gd name="T66" fmla="*/ 6 w 96"/>
              <a:gd name="T67" fmla="*/ 29 h 119"/>
              <a:gd name="T68" fmla="*/ 4 w 96"/>
              <a:gd name="T69" fmla="*/ 44 h 119"/>
              <a:gd name="T70" fmla="*/ 9 w 96"/>
              <a:gd name="T71" fmla="*/ 51 h 119"/>
              <a:gd name="T72" fmla="*/ 11 w 96"/>
              <a:gd name="T73" fmla="*/ 49 h 119"/>
              <a:gd name="T74" fmla="*/ 12 w 96"/>
              <a:gd name="T75" fmla="*/ 49 h 119"/>
              <a:gd name="T76" fmla="*/ 35 w 96"/>
              <a:gd name="T77" fmla="*/ 81 h 119"/>
              <a:gd name="T78" fmla="*/ 34 w 96"/>
              <a:gd name="T79" fmla="*/ 101 h 119"/>
              <a:gd name="T80" fmla="*/ 19 w 96"/>
              <a:gd name="T81" fmla="*/ 117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6" h="119">
                <a:moveTo>
                  <a:pt x="52" y="119"/>
                </a:moveTo>
                <a:cubicBezTo>
                  <a:pt x="39" y="119"/>
                  <a:pt x="32" y="118"/>
                  <a:pt x="27" y="118"/>
                </a:cubicBezTo>
                <a:cubicBezTo>
                  <a:pt x="23" y="118"/>
                  <a:pt x="22" y="118"/>
                  <a:pt x="19" y="118"/>
                </a:cubicBezTo>
                <a:cubicBezTo>
                  <a:pt x="18" y="119"/>
                  <a:pt x="18" y="118"/>
                  <a:pt x="18" y="118"/>
                </a:cubicBezTo>
                <a:cubicBezTo>
                  <a:pt x="17" y="117"/>
                  <a:pt x="19" y="116"/>
                  <a:pt x="24" y="110"/>
                </a:cubicBezTo>
                <a:cubicBezTo>
                  <a:pt x="28" y="107"/>
                  <a:pt x="32" y="102"/>
                  <a:pt x="33" y="101"/>
                </a:cubicBezTo>
                <a:cubicBezTo>
                  <a:pt x="34" y="100"/>
                  <a:pt x="34" y="96"/>
                  <a:pt x="34" y="82"/>
                </a:cubicBezTo>
                <a:cubicBezTo>
                  <a:pt x="23" y="76"/>
                  <a:pt x="14" y="65"/>
                  <a:pt x="11" y="51"/>
                </a:cubicBezTo>
                <a:cubicBezTo>
                  <a:pt x="11" y="51"/>
                  <a:pt x="11" y="51"/>
                  <a:pt x="11" y="51"/>
                </a:cubicBezTo>
                <a:cubicBezTo>
                  <a:pt x="10" y="52"/>
                  <a:pt x="9" y="52"/>
                  <a:pt x="9" y="52"/>
                </a:cubicBezTo>
                <a:cubicBezTo>
                  <a:pt x="7" y="52"/>
                  <a:pt x="6" y="50"/>
                  <a:pt x="4" y="46"/>
                </a:cubicBezTo>
                <a:cubicBezTo>
                  <a:pt x="3" y="44"/>
                  <a:pt x="3" y="44"/>
                  <a:pt x="3" y="44"/>
                </a:cubicBezTo>
                <a:cubicBezTo>
                  <a:pt x="0" y="38"/>
                  <a:pt x="3" y="33"/>
                  <a:pt x="5" y="29"/>
                </a:cubicBezTo>
                <a:cubicBezTo>
                  <a:pt x="5" y="28"/>
                  <a:pt x="6" y="28"/>
                  <a:pt x="6" y="28"/>
                </a:cubicBezTo>
                <a:cubicBezTo>
                  <a:pt x="7" y="28"/>
                  <a:pt x="8" y="29"/>
                  <a:pt x="10" y="33"/>
                </a:cubicBezTo>
                <a:cubicBezTo>
                  <a:pt x="10" y="31"/>
                  <a:pt x="11" y="26"/>
                  <a:pt x="11" y="16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9" y="10"/>
                  <a:pt x="33" y="0"/>
                  <a:pt x="46" y="0"/>
                </a:cubicBezTo>
                <a:cubicBezTo>
                  <a:pt x="60" y="0"/>
                  <a:pt x="75" y="8"/>
                  <a:pt x="84" y="15"/>
                </a:cubicBezTo>
                <a:cubicBezTo>
                  <a:pt x="84" y="15"/>
                  <a:pt x="84" y="15"/>
                  <a:pt x="84" y="15"/>
                </a:cubicBezTo>
                <a:cubicBezTo>
                  <a:pt x="84" y="15"/>
                  <a:pt x="84" y="15"/>
                  <a:pt x="84" y="15"/>
                </a:cubicBezTo>
                <a:cubicBezTo>
                  <a:pt x="85" y="27"/>
                  <a:pt x="85" y="31"/>
                  <a:pt x="85" y="33"/>
                </a:cubicBezTo>
                <a:cubicBezTo>
                  <a:pt x="85" y="33"/>
                  <a:pt x="86" y="32"/>
                  <a:pt x="86" y="32"/>
                </a:cubicBezTo>
                <a:cubicBezTo>
                  <a:pt x="87" y="28"/>
                  <a:pt x="87" y="28"/>
                  <a:pt x="87" y="28"/>
                </a:cubicBezTo>
                <a:cubicBezTo>
                  <a:pt x="87" y="32"/>
                  <a:pt x="87" y="32"/>
                  <a:pt x="87" y="32"/>
                </a:cubicBezTo>
                <a:cubicBezTo>
                  <a:pt x="88" y="29"/>
                  <a:pt x="89" y="28"/>
                  <a:pt x="90" y="28"/>
                </a:cubicBezTo>
                <a:cubicBezTo>
                  <a:pt x="90" y="28"/>
                  <a:pt x="91" y="28"/>
                  <a:pt x="91" y="29"/>
                </a:cubicBezTo>
                <a:cubicBezTo>
                  <a:pt x="93" y="33"/>
                  <a:pt x="96" y="38"/>
                  <a:pt x="93" y="44"/>
                </a:cubicBezTo>
                <a:cubicBezTo>
                  <a:pt x="92" y="46"/>
                  <a:pt x="92" y="46"/>
                  <a:pt x="92" y="46"/>
                </a:cubicBezTo>
                <a:cubicBezTo>
                  <a:pt x="90" y="50"/>
                  <a:pt x="89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7" y="52"/>
                  <a:pt x="86" y="52"/>
                  <a:pt x="85" y="51"/>
                </a:cubicBezTo>
                <a:cubicBezTo>
                  <a:pt x="85" y="51"/>
                  <a:pt x="85" y="51"/>
                  <a:pt x="85" y="51"/>
                </a:cubicBezTo>
                <a:cubicBezTo>
                  <a:pt x="82" y="64"/>
                  <a:pt x="74" y="75"/>
                  <a:pt x="63" y="81"/>
                </a:cubicBezTo>
                <a:cubicBezTo>
                  <a:pt x="62" y="91"/>
                  <a:pt x="62" y="97"/>
                  <a:pt x="62" y="99"/>
                </a:cubicBezTo>
                <a:cubicBezTo>
                  <a:pt x="64" y="104"/>
                  <a:pt x="75" y="117"/>
                  <a:pt x="76" y="117"/>
                </a:cubicBezTo>
                <a:cubicBezTo>
                  <a:pt x="76" y="118"/>
                  <a:pt x="76" y="118"/>
                  <a:pt x="76" y="118"/>
                </a:cubicBezTo>
                <a:cubicBezTo>
                  <a:pt x="75" y="118"/>
                  <a:pt x="75" y="118"/>
                  <a:pt x="75" y="118"/>
                </a:cubicBezTo>
                <a:cubicBezTo>
                  <a:pt x="67" y="119"/>
                  <a:pt x="59" y="119"/>
                  <a:pt x="52" y="119"/>
                </a:cubicBezTo>
                <a:close/>
                <a:moveTo>
                  <a:pt x="23" y="117"/>
                </a:moveTo>
                <a:cubicBezTo>
                  <a:pt x="24" y="117"/>
                  <a:pt x="26" y="117"/>
                  <a:pt x="27" y="117"/>
                </a:cubicBezTo>
                <a:cubicBezTo>
                  <a:pt x="32" y="117"/>
                  <a:pt x="39" y="118"/>
                  <a:pt x="52" y="118"/>
                </a:cubicBezTo>
                <a:cubicBezTo>
                  <a:pt x="59" y="118"/>
                  <a:pt x="66" y="118"/>
                  <a:pt x="74" y="117"/>
                </a:cubicBezTo>
                <a:cubicBezTo>
                  <a:pt x="71" y="114"/>
                  <a:pt x="63" y="104"/>
                  <a:pt x="61" y="100"/>
                </a:cubicBezTo>
                <a:cubicBezTo>
                  <a:pt x="61" y="98"/>
                  <a:pt x="61" y="91"/>
                  <a:pt x="62" y="81"/>
                </a:cubicBezTo>
                <a:cubicBezTo>
                  <a:pt x="62" y="80"/>
                  <a:pt x="62" y="80"/>
                  <a:pt x="62" y="80"/>
                </a:cubicBezTo>
                <a:cubicBezTo>
                  <a:pt x="62" y="80"/>
                  <a:pt x="62" y="80"/>
                  <a:pt x="62" y="80"/>
                </a:cubicBezTo>
                <a:cubicBezTo>
                  <a:pt x="73" y="75"/>
                  <a:pt x="81" y="63"/>
                  <a:pt x="84" y="49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9"/>
                  <a:pt x="85" y="49"/>
                  <a:pt x="85" y="49"/>
                </a:cubicBezTo>
                <a:cubicBezTo>
                  <a:pt x="86" y="49"/>
                  <a:pt x="86" y="50"/>
                  <a:pt x="86" y="50"/>
                </a:cubicBezTo>
                <a:cubicBezTo>
                  <a:pt x="87" y="51"/>
                  <a:pt x="87" y="51"/>
                  <a:pt x="87" y="51"/>
                </a:cubicBezTo>
                <a:cubicBezTo>
                  <a:pt x="88" y="51"/>
                  <a:pt x="89" y="49"/>
                  <a:pt x="91" y="46"/>
                </a:cubicBezTo>
                <a:cubicBezTo>
                  <a:pt x="92" y="44"/>
                  <a:pt x="92" y="44"/>
                  <a:pt x="92" y="44"/>
                </a:cubicBezTo>
                <a:cubicBezTo>
                  <a:pt x="95" y="38"/>
                  <a:pt x="92" y="33"/>
                  <a:pt x="90" y="30"/>
                </a:cubicBezTo>
                <a:cubicBezTo>
                  <a:pt x="90" y="30"/>
                  <a:pt x="90" y="29"/>
                  <a:pt x="90" y="29"/>
                </a:cubicBezTo>
                <a:cubicBezTo>
                  <a:pt x="90" y="29"/>
                  <a:pt x="89" y="30"/>
                  <a:pt x="87" y="35"/>
                </a:cubicBezTo>
                <a:cubicBezTo>
                  <a:pt x="86" y="37"/>
                  <a:pt x="86" y="37"/>
                  <a:pt x="86" y="37"/>
                </a:cubicBezTo>
                <a:cubicBezTo>
                  <a:pt x="86" y="35"/>
                  <a:pt x="86" y="35"/>
                  <a:pt x="86" y="35"/>
                </a:cubicBezTo>
                <a:cubicBezTo>
                  <a:pt x="86" y="35"/>
                  <a:pt x="85" y="35"/>
                  <a:pt x="85" y="35"/>
                </a:cubicBezTo>
                <a:cubicBezTo>
                  <a:pt x="85" y="35"/>
                  <a:pt x="84" y="35"/>
                  <a:pt x="83" y="16"/>
                </a:cubicBezTo>
                <a:cubicBezTo>
                  <a:pt x="75" y="9"/>
                  <a:pt x="60" y="1"/>
                  <a:pt x="46" y="1"/>
                </a:cubicBezTo>
                <a:cubicBezTo>
                  <a:pt x="33" y="1"/>
                  <a:pt x="20" y="11"/>
                  <a:pt x="12" y="16"/>
                </a:cubicBezTo>
                <a:cubicBezTo>
                  <a:pt x="12" y="28"/>
                  <a:pt x="11" y="34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9" y="35"/>
                  <a:pt x="9" y="35"/>
                  <a:pt x="9" y="35"/>
                </a:cubicBezTo>
                <a:cubicBezTo>
                  <a:pt x="7" y="30"/>
                  <a:pt x="6" y="29"/>
                  <a:pt x="6" y="29"/>
                </a:cubicBezTo>
                <a:cubicBezTo>
                  <a:pt x="6" y="29"/>
                  <a:pt x="6" y="30"/>
                  <a:pt x="6" y="30"/>
                </a:cubicBezTo>
                <a:cubicBezTo>
                  <a:pt x="4" y="33"/>
                  <a:pt x="1" y="38"/>
                  <a:pt x="4" y="44"/>
                </a:cubicBezTo>
                <a:cubicBezTo>
                  <a:pt x="5" y="46"/>
                  <a:pt x="5" y="46"/>
                  <a:pt x="5" y="46"/>
                </a:cubicBezTo>
                <a:cubicBezTo>
                  <a:pt x="7" y="49"/>
                  <a:pt x="8" y="51"/>
                  <a:pt x="9" y="51"/>
                </a:cubicBezTo>
                <a:cubicBezTo>
                  <a:pt x="9" y="51"/>
                  <a:pt x="9" y="51"/>
                  <a:pt x="10" y="50"/>
                </a:cubicBezTo>
                <a:cubicBezTo>
                  <a:pt x="10" y="50"/>
                  <a:pt x="10" y="50"/>
                  <a:pt x="11" y="49"/>
                </a:cubicBezTo>
                <a:cubicBezTo>
                  <a:pt x="11" y="48"/>
                  <a:pt x="11" y="48"/>
                  <a:pt x="11" y="48"/>
                </a:cubicBezTo>
                <a:cubicBezTo>
                  <a:pt x="12" y="49"/>
                  <a:pt x="12" y="49"/>
                  <a:pt x="12" y="49"/>
                </a:cubicBezTo>
                <a:cubicBezTo>
                  <a:pt x="15" y="64"/>
                  <a:pt x="23" y="75"/>
                  <a:pt x="35" y="81"/>
                </a:cubicBezTo>
                <a:cubicBezTo>
                  <a:pt x="35" y="81"/>
                  <a:pt x="35" y="81"/>
                  <a:pt x="35" y="81"/>
                </a:cubicBezTo>
                <a:cubicBezTo>
                  <a:pt x="35" y="81"/>
                  <a:pt x="35" y="81"/>
                  <a:pt x="35" y="81"/>
                </a:cubicBezTo>
                <a:cubicBezTo>
                  <a:pt x="35" y="92"/>
                  <a:pt x="35" y="99"/>
                  <a:pt x="34" y="101"/>
                </a:cubicBezTo>
                <a:cubicBezTo>
                  <a:pt x="33" y="103"/>
                  <a:pt x="29" y="107"/>
                  <a:pt x="25" y="111"/>
                </a:cubicBezTo>
                <a:cubicBezTo>
                  <a:pt x="23" y="113"/>
                  <a:pt x="20" y="116"/>
                  <a:pt x="19" y="117"/>
                </a:cubicBezTo>
                <a:cubicBezTo>
                  <a:pt x="21" y="117"/>
                  <a:pt x="22" y="117"/>
                  <a:pt x="23" y="117"/>
                </a:cubicBezTo>
                <a:close/>
              </a:path>
            </a:pathLst>
          </a:custGeom>
          <a:solidFill>
            <a:srgbClr val="D6E0F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7300913" y="4632325"/>
            <a:ext cx="1138238" cy="855663"/>
          </a:xfrm>
          <a:custGeom>
            <a:avLst/>
            <a:gdLst>
              <a:gd name="T0" fmla="*/ 30 w 157"/>
              <a:gd name="T1" fmla="*/ 118 h 118"/>
              <a:gd name="T2" fmla="*/ 32 w 157"/>
              <a:gd name="T3" fmla="*/ 61 h 118"/>
              <a:gd name="T4" fmla="*/ 36 w 157"/>
              <a:gd name="T5" fmla="*/ 61 h 118"/>
              <a:gd name="T6" fmla="*/ 38 w 157"/>
              <a:gd name="T7" fmla="*/ 118 h 118"/>
              <a:gd name="T8" fmla="*/ 119 w 157"/>
              <a:gd name="T9" fmla="*/ 118 h 118"/>
              <a:gd name="T10" fmla="*/ 120 w 157"/>
              <a:gd name="T11" fmla="*/ 61 h 118"/>
              <a:gd name="T12" fmla="*/ 125 w 157"/>
              <a:gd name="T13" fmla="*/ 61 h 118"/>
              <a:gd name="T14" fmla="*/ 127 w 157"/>
              <a:gd name="T15" fmla="*/ 118 h 118"/>
              <a:gd name="T16" fmla="*/ 157 w 157"/>
              <a:gd name="T17" fmla="*/ 118 h 118"/>
              <a:gd name="T18" fmla="*/ 156 w 157"/>
              <a:gd name="T19" fmla="*/ 106 h 118"/>
              <a:gd name="T20" fmla="*/ 153 w 157"/>
              <a:gd name="T21" fmla="*/ 38 h 118"/>
              <a:gd name="T22" fmla="*/ 97 w 157"/>
              <a:gd name="T23" fmla="*/ 0 h 118"/>
              <a:gd name="T24" fmla="*/ 78 w 157"/>
              <a:gd name="T25" fmla="*/ 12 h 118"/>
              <a:gd name="T26" fmla="*/ 60 w 157"/>
              <a:gd name="T27" fmla="*/ 0 h 118"/>
              <a:gd name="T28" fmla="*/ 4 w 157"/>
              <a:gd name="T29" fmla="*/ 38 h 118"/>
              <a:gd name="T30" fmla="*/ 0 w 157"/>
              <a:gd name="T31" fmla="*/ 106 h 118"/>
              <a:gd name="T32" fmla="*/ 0 w 157"/>
              <a:gd name="T33" fmla="*/ 118 h 118"/>
              <a:gd name="T34" fmla="*/ 30 w 157"/>
              <a:gd name="T35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7" h="118">
                <a:moveTo>
                  <a:pt x="30" y="118"/>
                </a:moveTo>
                <a:cubicBezTo>
                  <a:pt x="32" y="61"/>
                  <a:pt x="32" y="61"/>
                  <a:pt x="32" y="61"/>
                </a:cubicBezTo>
                <a:cubicBezTo>
                  <a:pt x="32" y="61"/>
                  <a:pt x="35" y="57"/>
                  <a:pt x="36" y="61"/>
                </a:cubicBezTo>
                <a:cubicBezTo>
                  <a:pt x="37" y="64"/>
                  <a:pt x="38" y="95"/>
                  <a:pt x="38" y="118"/>
                </a:cubicBezTo>
                <a:cubicBezTo>
                  <a:pt x="119" y="118"/>
                  <a:pt x="119" y="118"/>
                  <a:pt x="119" y="118"/>
                </a:cubicBezTo>
                <a:cubicBezTo>
                  <a:pt x="119" y="95"/>
                  <a:pt x="119" y="64"/>
                  <a:pt x="120" y="61"/>
                </a:cubicBezTo>
                <a:cubicBezTo>
                  <a:pt x="122" y="57"/>
                  <a:pt x="125" y="61"/>
                  <a:pt x="125" y="61"/>
                </a:cubicBezTo>
                <a:cubicBezTo>
                  <a:pt x="127" y="118"/>
                  <a:pt x="127" y="118"/>
                  <a:pt x="127" y="118"/>
                </a:cubicBezTo>
                <a:cubicBezTo>
                  <a:pt x="157" y="118"/>
                  <a:pt x="157" y="118"/>
                  <a:pt x="157" y="118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06"/>
                  <a:pt x="154" y="53"/>
                  <a:pt x="153" y="38"/>
                </a:cubicBezTo>
                <a:cubicBezTo>
                  <a:pt x="151" y="0"/>
                  <a:pt x="97" y="0"/>
                  <a:pt x="97" y="0"/>
                </a:cubicBezTo>
                <a:cubicBezTo>
                  <a:pt x="97" y="0"/>
                  <a:pt x="102" y="10"/>
                  <a:pt x="78" y="12"/>
                </a:cubicBezTo>
                <a:cubicBezTo>
                  <a:pt x="54" y="10"/>
                  <a:pt x="60" y="0"/>
                  <a:pt x="60" y="0"/>
                </a:cubicBezTo>
                <a:cubicBezTo>
                  <a:pt x="60" y="0"/>
                  <a:pt x="6" y="0"/>
                  <a:pt x="4" y="38"/>
                </a:cubicBezTo>
                <a:cubicBezTo>
                  <a:pt x="3" y="53"/>
                  <a:pt x="0" y="106"/>
                  <a:pt x="0" y="106"/>
                </a:cubicBezTo>
                <a:cubicBezTo>
                  <a:pt x="0" y="118"/>
                  <a:pt x="0" y="118"/>
                  <a:pt x="0" y="118"/>
                </a:cubicBezTo>
                <a:lnTo>
                  <a:pt x="30" y="118"/>
                </a:lnTo>
                <a:close/>
              </a:path>
            </a:pathLst>
          </a:custGeom>
          <a:solidFill>
            <a:srgbClr val="D6E0F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201863" y="4140200"/>
            <a:ext cx="574675" cy="849313"/>
          </a:xfrm>
          <a:custGeom>
            <a:avLst/>
            <a:gdLst>
              <a:gd name="T0" fmla="*/ 20 w 79"/>
              <a:gd name="T1" fmla="*/ 75 h 117"/>
              <a:gd name="T2" fmla="*/ 35 w 79"/>
              <a:gd name="T3" fmla="*/ 85 h 117"/>
              <a:gd name="T4" fmla="*/ 40 w 79"/>
              <a:gd name="T5" fmla="*/ 87 h 117"/>
              <a:gd name="T6" fmla="*/ 39 w 79"/>
              <a:gd name="T7" fmla="*/ 99 h 117"/>
              <a:gd name="T8" fmla="*/ 34 w 79"/>
              <a:gd name="T9" fmla="*/ 112 h 117"/>
              <a:gd name="T10" fmla="*/ 57 w 79"/>
              <a:gd name="T11" fmla="*/ 112 h 117"/>
              <a:gd name="T12" fmla="*/ 51 w 79"/>
              <a:gd name="T13" fmla="*/ 88 h 117"/>
              <a:gd name="T14" fmla="*/ 56 w 79"/>
              <a:gd name="T15" fmla="*/ 85 h 117"/>
              <a:gd name="T16" fmla="*/ 76 w 79"/>
              <a:gd name="T17" fmla="*/ 69 h 117"/>
              <a:gd name="T18" fmla="*/ 79 w 79"/>
              <a:gd name="T19" fmla="*/ 18 h 117"/>
              <a:gd name="T20" fmla="*/ 20 w 79"/>
              <a:gd name="T21" fmla="*/ 75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" h="117">
                <a:moveTo>
                  <a:pt x="20" y="75"/>
                </a:moveTo>
                <a:cubicBezTo>
                  <a:pt x="20" y="75"/>
                  <a:pt x="31" y="82"/>
                  <a:pt x="35" y="85"/>
                </a:cubicBezTo>
                <a:cubicBezTo>
                  <a:pt x="37" y="86"/>
                  <a:pt x="38" y="86"/>
                  <a:pt x="40" y="87"/>
                </a:cubicBezTo>
                <a:cubicBezTo>
                  <a:pt x="40" y="91"/>
                  <a:pt x="40" y="95"/>
                  <a:pt x="39" y="99"/>
                </a:cubicBezTo>
                <a:cubicBezTo>
                  <a:pt x="38" y="104"/>
                  <a:pt x="36" y="108"/>
                  <a:pt x="34" y="112"/>
                </a:cubicBezTo>
                <a:cubicBezTo>
                  <a:pt x="47" y="117"/>
                  <a:pt x="56" y="115"/>
                  <a:pt x="57" y="112"/>
                </a:cubicBezTo>
                <a:cubicBezTo>
                  <a:pt x="54" y="106"/>
                  <a:pt x="52" y="96"/>
                  <a:pt x="51" y="88"/>
                </a:cubicBezTo>
                <a:cubicBezTo>
                  <a:pt x="53" y="87"/>
                  <a:pt x="54" y="86"/>
                  <a:pt x="56" y="85"/>
                </a:cubicBezTo>
                <a:cubicBezTo>
                  <a:pt x="58" y="83"/>
                  <a:pt x="74" y="72"/>
                  <a:pt x="76" y="69"/>
                </a:cubicBezTo>
                <a:cubicBezTo>
                  <a:pt x="77" y="56"/>
                  <a:pt x="79" y="27"/>
                  <a:pt x="79" y="18"/>
                </a:cubicBezTo>
                <a:cubicBezTo>
                  <a:pt x="33" y="0"/>
                  <a:pt x="0" y="35"/>
                  <a:pt x="20" y="75"/>
                </a:cubicBezTo>
                <a:close/>
              </a:path>
            </a:pathLst>
          </a:custGeom>
          <a:solidFill>
            <a:srgbClr val="D6E0F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2290763" y="4232275"/>
            <a:ext cx="485775" cy="741363"/>
          </a:xfrm>
          <a:custGeom>
            <a:avLst/>
            <a:gdLst>
              <a:gd name="T0" fmla="*/ 36 w 67"/>
              <a:gd name="T1" fmla="*/ 102 h 102"/>
              <a:gd name="T2" fmla="*/ 36 w 67"/>
              <a:gd name="T3" fmla="*/ 102 h 102"/>
              <a:gd name="T4" fmla="*/ 22 w 67"/>
              <a:gd name="T5" fmla="*/ 99 h 102"/>
              <a:gd name="T6" fmla="*/ 21 w 67"/>
              <a:gd name="T7" fmla="*/ 99 h 102"/>
              <a:gd name="T8" fmla="*/ 21 w 67"/>
              <a:gd name="T9" fmla="*/ 99 h 102"/>
              <a:gd name="T10" fmla="*/ 27 w 67"/>
              <a:gd name="T11" fmla="*/ 86 h 102"/>
              <a:gd name="T12" fmla="*/ 27 w 67"/>
              <a:gd name="T13" fmla="*/ 74 h 102"/>
              <a:gd name="T14" fmla="*/ 23 w 67"/>
              <a:gd name="T15" fmla="*/ 72 h 102"/>
              <a:gd name="T16" fmla="*/ 8 w 67"/>
              <a:gd name="T17" fmla="*/ 62 h 102"/>
              <a:gd name="T18" fmla="*/ 7 w 67"/>
              <a:gd name="T19" fmla="*/ 18 h 102"/>
              <a:gd name="T20" fmla="*/ 43 w 67"/>
              <a:gd name="T21" fmla="*/ 0 h 102"/>
              <a:gd name="T22" fmla="*/ 67 w 67"/>
              <a:gd name="T23" fmla="*/ 5 h 102"/>
              <a:gd name="T24" fmla="*/ 67 w 67"/>
              <a:gd name="T25" fmla="*/ 5 h 102"/>
              <a:gd name="T26" fmla="*/ 67 w 67"/>
              <a:gd name="T27" fmla="*/ 5 h 102"/>
              <a:gd name="T28" fmla="*/ 65 w 67"/>
              <a:gd name="T29" fmla="*/ 56 h 102"/>
              <a:gd name="T30" fmla="*/ 65 w 67"/>
              <a:gd name="T31" fmla="*/ 56 h 102"/>
              <a:gd name="T32" fmla="*/ 65 w 67"/>
              <a:gd name="T33" fmla="*/ 56 h 102"/>
              <a:gd name="T34" fmla="*/ 46 w 67"/>
              <a:gd name="T35" fmla="*/ 70 h 102"/>
              <a:gd name="T36" fmla="*/ 44 w 67"/>
              <a:gd name="T37" fmla="*/ 72 h 102"/>
              <a:gd name="T38" fmla="*/ 39 w 67"/>
              <a:gd name="T39" fmla="*/ 75 h 102"/>
              <a:gd name="T40" fmla="*/ 46 w 67"/>
              <a:gd name="T41" fmla="*/ 99 h 102"/>
              <a:gd name="T42" fmla="*/ 46 w 67"/>
              <a:gd name="T43" fmla="*/ 99 h 102"/>
              <a:gd name="T44" fmla="*/ 46 w 67"/>
              <a:gd name="T45" fmla="*/ 99 h 102"/>
              <a:gd name="T46" fmla="*/ 36 w 67"/>
              <a:gd name="T47" fmla="*/ 102 h 102"/>
              <a:gd name="T48" fmla="*/ 22 w 67"/>
              <a:gd name="T49" fmla="*/ 99 h 102"/>
              <a:gd name="T50" fmla="*/ 36 w 67"/>
              <a:gd name="T51" fmla="*/ 101 h 102"/>
              <a:gd name="T52" fmla="*/ 36 w 67"/>
              <a:gd name="T53" fmla="*/ 101 h 102"/>
              <a:gd name="T54" fmla="*/ 45 w 67"/>
              <a:gd name="T55" fmla="*/ 99 h 102"/>
              <a:gd name="T56" fmla="*/ 38 w 67"/>
              <a:gd name="T57" fmla="*/ 75 h 102"/>
              <a:gd name="T58" fmla="*/ 38 w 67"/>
              <a:gd name="T59" fmla="*/ 74 h 102"/>
              <a:gd name="T60" fmla="*/ 39 w 67"/>
              <a:gd name="T61" fmla="*/ 74 h 102"/>
              <a:gd name="T62" fmla="*/ 44 w 67"/>
              <a:gd name="T63" fmla="*/ 71 h 102"/>
              <a:gd name="T64" fmla="*/ 46 w 67"/>
              <a:gd name="T65" fmla="*/ 70 h 102"/>
              <a:gd name="T66" fmla="*/ 64 w 67"/>
              <a:gd name="T67" fmla="*/ 56 h 102"/>
              <a:gd name="T68" fmla="*/ 67 w 67"/>
              <a:gd name="T69" fmla="*/ 6 h 102"/>
              <a:gd name="T70" fmla="*/ 43 w 67"/>
              <a:gd name="T71" fmla="*/ 1 h 102"/>
              <a:gd name="T72" fmla="*/ 8 w 67"/>
              <a:gd name="T73" fmla="*/ 19 h 102"/>
              <a:gd name="T74" fmla="*/ 8 w 67"/>
              <a:gd name="T75" fmla="*/ 61 h 102"/>
              <a:gd name="T76" fmla="*/ 23 w 67"/>
              <a:gd name="T77" fmla="*/ 71 h 102"/>
              <a:gd name="T78" fmla="*/ 28 w 67"/>
              <a:gd name="T79" fmla="*/ 74 h 102"/>
              <a:gd name="T80" fmla="*/ 28 w 67"/>
              <a:gd name="T81" fmla="*/ 74 h 102"/>
              <a:gd name="T82" fmla="*/ 28 w 67"/>
              <a:gd name="T83" fmla="*/ 74 h 102"/>
              <a:gd name="T84" fmla="*/ 27 w 67"/>
              <a:gd name="T85" fmla="*/ 86 h 102"/>
              <a:gd name="T86" fmla="*/ 22 w 67"/>
              <a:gd name="T87" fmla="*/ 99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7" h="102">
                <a:moveTo>
                  <a:pt x="36" y="102"/>
                </a:moveTo>
                <a:cubicBezTo>
                  <a:pt x="36" y="102"/>
                  <a:pt x="36" y="102"/>
                  <a:pt x="36" y="102"/>
                </a:cubicBezTo>
                <a:cubicBezTo>
                  <a:pt x="32" y="102"/>
                  <a:pt x="27" y="101"/>
                  <a:pt x="22" y="99"/>
                </a:cubicBezTo>
                <a:cubicBezTo>
                  <a:pt x="21" y="99"/>
                  <a:pt x="21" y="99"/>
                  <a:pt x="21" y="99"/>
                </a:cubicBezTo>
                <a:cubicBezTo>
                  <a:pt x="21" y="99"/>
                  <a:pt x="21" y="99"/>
                  <a:pt x="21" y="99"/>
                </a:cubicBezTo>
                <a:cubicBezTo>
                  <a:pt x="24" y="94"/>
                  <a:pt x="26" y="90"/>
                  <a:pt x="27" y="86"/>
                </a:cubicBezTo>
                <a:cubicBezTo>
                  <a:pt x="27" y="82"/>
                  <a:pt x="27" y="79"/>
                  <a:pt x="27" y="74"/>
                </a:cubicBezTo>
                <a:cubicBezTo>
                  <a:pt x="26" y="74"/>
                  <a:pt x="24" y="73"/>
                  <a:pt x="23" y="72"/>
                </a:cubicBezTo>
                <a:cubicBezTo>
                  <a:pt x="17" y="68"/>
                  <a:pt x="8" y="62"/>
                  <a:pt x="8" y="62"/>
                </a:cubicBezTo>
                <a:cubicBezTo>
                  <a:pt x="0" y="46"/>
                  <a:pt x="0" y="30"/>
                  <a:pt x="7" y="18"/>
                </a:cubicBezTo>
                <a:cubicBezTo>
                  <a:pt x="14" y="7"/>
                  <a:pt x="27" y="0"/>
                  <a:pt x="43" y="0"/>
                </a:cubicBezTo>
                <a:cubicBezTo>
                  <a:pt x="51" y="0"/>
                  <a:pt x="59" y="2"/>
                  <a:pt x="67" y="5"/>
                </a:cubicBezTo>
                <a:cubicBezTo>
                  <a:pt x="67" y="5"/>
                  <a:pt x="67" y="5"/>
                  <a:pt x="67" y="5"/>
                </a:cubicBezTo>
                <a:cubicBezTo>
                  <a:pt x="67" y="5"/>
                  <a:pt x="67" y="5"/>
                  <a:pt x="67" y="5"/>
                </a:cubicBezTo>
                <a:cubicBezTo>
                  <a:pt x="67" y="13"/>
                  <a:pt x="66" y="43"/>
                  <a:pt x="65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3" y="59"/>
                  <a:pt x="52" y="67"/>
                  <a:pt x="46" y="70"/>
                </a:cubicBezTo>
                <a:cubicBezTo>
                  <a:pt x="45" y="71"/>
                  <a:pt x="44" y="72"/>
                  <a:pt x="44" y="72"/>
                </a:cubicBezTo>
                <a:cubicBezTo>
                  <a:pt x="42" y="73"/>
                  <a:pt x="41" y="74"/>
                  <a:pt x="39" y="75"/>
                </a:cubicBezTo>
                <a:cubicBezTo>
                  <a:pt x="41" y="83"/>
                  <a:pt x="43" y="93"/>
                  <a:pt x="46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45" y="101"/>
                  <a:pt x="42" y="102"/>
                  <a:pt x="36" y="102"/>
                </a:cubicBezTo>
                <a:close/>
                <a:moveTo>
                  <a:pt x="22" y="99"/>
                </a:moveTo>
                <a:cubicBezTo>
                  <a:pt x="27" y="100"/>
                  <a:pt x="32" y="101"/>
                  <a:pt x="36" y="101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41" y="101"/>
                  <a:pt x="44" y="100"/>
                  <a:pt x="45" y="99"/>
                </a:cubicBezTo>
                <a:cubicBezTo>
                  <a:pt x="42" y="93"/>
                  <a:pt x="40" y="83"/>
                  <a:pt x="38" y="75"/>
                </a:cubicBezTo>
                <a:cubicBezTo>
                  <a:pt x="38" y="74"/>
                  <a:pt x="38" y="74"/>
                  <a:pt x="38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40" y="74"/>
                  <a:pt x="42" y="73"/>
                  <a:pt x="44" y="71"/>
                </a:cubicBezTo>
                <a:cubicBezTo>
                  <a:pt x="44" y="71"/>
                  <a:pt x="45" y="71"/>
                  <a:pt x="46" y="70"/>
                </a:cubicBezTo>
                <a:cubicBezTo>
                  <a:pt x="51" y="66"/>
                  <a:pt x="62" y="59"/>
                  <a:pt x="64" y="56"/>
                </a:cubicBezTo>
                <a:cubicBezTo>
                  <a:pt x="65" y="43"/>
                  <a:pt x="67" y="14"/>
                  <a:pt x="67" y="6"/>
                </a:cubicBezTo>
                <a:cubicBezTo>
                  <a:pt x="58" y="2"/>
                  <a:pt x="50" y="1"/>
                  <a:pt x="43" y="1"/>
                </a:cubicBezTo>
                <a:cubicBezTo>
                  <a:pt x="28" y="1"/>
                  <a:pt x="15" y="7"/>
                  <a:pt x="8" y="19"/>
                </a:cubicBezTo>
                <a:cubicBezTo>
                  <a:pt x="1" y="31"/>
                  <a:pt x="1" y="46"/>
                  <a:pt x="8" y="61"/>
                </a:cubicBezTo>
                <a:cubicBezTo>
                  <a:pt x="9" y="62"/>
                  <a:pt x="19" y="68"/>
                  <a:pt x="23" y="71"/>
                </a:cubicBezTo>
                <a:cubicBezTo>
                  <a:pt x="25" y="72"/>
                  <a:pt x="26" y="73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79"/>
                  <a:pt x="28" y="82"/>
                  <a:pt x="27" y="86"/>
                </a:cubicBezTo>
                <a:cubicBezTo>
                  <a:pt x="27" y="90"/>
                  <a:pt x="25" y="95"/>
                  <a:pt x="22" y="99"/>
                </a:cubicBezTo>
                <a:close/>
              </a:path>
            </a:pathLst>
          </a:custGeom>
          <a:solidFill>
            <a:srgbClr val="D6E0F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2195513" y="4827588"/>
            <a:ext cx="687388" cy="660400"/>
          </a:xfrm>
          <a:custGeom>
            <a:avLst/>
            <a:gdLst>
              <a:gd name="T0" fmla="*/ 13 w 95"/>
              <a:gd name="T1" fmla="*/ 91 h 91"/>
              <a:gd name="T2" fmla="*/ 18 w 95"/>
              <a:gd name="T3" fmla="*/ 32 h 91"/>
              <a:gd name="T4" fmla="*/ 20 w 95"/>
              <a:gd name="T5" fmla="*/ 39 h 91"/>
              <a:gd name="T6" fmla="*/ 25 w 95"/>
              <a:gd name="T7" fmla="*/ 62 h 91"/>
              <a:gd name="T8" fmla="*/ 25 w 95"/>
              <a:gd name="T9" fmla="*/ 91 h 91"/>
              <a:gd name="T10" fmla="*/ 71 w 95"/>
              <a:gd name="T11" fmla="*/ 91 h 91"/>
              <a:gd name="T12" fmla="*/ 70 w 95"/>
              <a:gd name="T13" fmla="*/ 62 h 91"/>
              <a:gd name="T14" fmla="*/ 76 w 95"/>
              <a:gd name="T15" fmla="*/ 39 h 91"/>
              <a:gd name="T16" fmla="*/ 77 w 95"/>
              <a:gd name="T17" fmla="*/ 32 h 91"/>
              <a:gd name="T18" fmla="*/ 82 w 95"/>
              <a:gd name="T19" fmla="*/ 91 h 91"/>
              <a:gd name="T20" fmla="*/ 92 w 95"/>
              <a:gd name="T21" fmla="*/ 91 h 91"/>
              <a:gd name="T22" fmla="*/ 95 w 95"/>
              <a:gd name="T23" fmla="*/ 18 h 91"/>
              <a:gd name="T24" fmla="*/ 80 w 95"/>
              <a:gd name="T25" fmla="*/ 7 h 91"/>
              <a:gd name="T26" fmla="*/ 65 w 95"/>
              <a:gd name="T27" fmla="*/ 0 h 91"/>
              <a:gd name="T28" fmla="*/ 52 w 95"/>
              <a:gd name="T29" fmla="*/ 4 h 91"/>
              <a:gd name="T30" fmla="*/ 43 w 95"/>
              <a:gd name="T31" fmla="*/ 4 h 91"/>
              <a:gd name="T32" fmla="*/ 30 w 95"/>
              <a:gd name="T33" fmla="*/ 0 h 91"/>
              <a:gd name="T34" fmla="*/ 15 w 95"/>
              <a:gd name="T35" fmla="*/ 7 h 91"/>
              <a:gd name="T36" fmla="*/ 0 w 95"/>
              <a:gd name="T37" fmla="*/ 18 h 91"/>
              <a:gd name="T38" fmla="*/ 3 w 95"/>
              <a:gd name="T39" fmla="*/ 91 h 91"/>
              <a:gd name="T40" fmla="*/ 13 w 95"/>
              <a:gd name="T41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5" h="91">
                <a:moveTo>
                  <a:pt x="13" y="91"/>
                </a:moveTo>
                <a:cubicBezTo>
                  <a:pt x="15" y="70"/>
                  <a:pt x="17" y="38"/>
                  <a:pt x="18" y="32"/>
                </a:cubicBezTo>
                <a:cubicBezTo>
                  <a:pt x="18" y="30"/>
                  <a:pt x="19" y="35"/>
                  <a:pt x="20" y="39"/>
                </a:cubicBezTo>
                <a:cubicBezTo>
                  <a:pt x="21" y="46"/>
                  <a:pt x="25" y="56"/>
                  <a:pt x="25" y="62"/>
                </a:cubicBezTo>
                <a:cubicBezTo>
                  <a:pt x="26" y="68"/>
                  <a:pt x="25" y="81"/>
                  <a:pt x="25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0" y="81"/>
                  <a:pt x="69" y="68"/>
                  <a:pt x="70" y="62"/>
                </a:cubicBezTo>
                <a:cubicBezTo>
                  <a:pt x="71" y="56"/>
                  <a:pt x="74" y="46"/>
                  <a:pt x="76" y="39"/>
                </a:cubicBezTo>
                <a:cubicBezTo>
                  <a:pt x="77" y="35"/>
                  <a:pt x="77" y="30"/>
                  <a:pt x="77" y="32"/>
                </a:cubicBezTo>
                <a:cubicBezTo>
                  <a:pt x="78" y="38"/>
                  <a:pt x="81" y="70"/>
                  <a:pt x="82" y="91"/>
                </a:cubicBezTo>
                <a:cubicBezTo>
                  <a:pt x="92" y="91"/>
                  <a:pt x="92" y="91"/>
                  <a:pt x="92" y="91"/>
                </a:cubicBezTo>
                <a:cubicBezTo>
                  <a:pt x="94" y="71"/>
                  <a:pt x="95" y="40"/>
                  <a:pt x="95" y="18"/>
                </a:cubicBezTo>
                <a:cubicBezTo>
                  <a:pt x="95" y="12"/>
                  <a:pt x="87" y="9"/>
                  <a:pt x="80" y="7"/>
                </a:cubicBezTo>
                <a:cubicBezTo>
                  <a:pt x="74" y="5"/>
                  <a:pt x="65" y="0"/>
                  <a:pt x="65" y="0"/>
                </a:cubicBezTo>
                <a:cubicBezTo>
                  <a:pt x="65" y="0"/>
                  <a:pt x="61" y="4"/>
                  <a:pt x="52" y="4"/>
                </a:cubicBezTo>
                <a:cubicBezTo>
                  <a:pt x="51" y="4"/>
                  <a:pt x="45" y="4"/>
                  <a:pt x="43" y="4"/>
                </a:cubicBezTo>
                <a:cubicBezTo>
                  <a:pt x="34" y="4"/>
                  <a:pt x="30" y="0"/>
                  <a:pt x="30" y="0"/>
                </a:cubicBezTo>
                <a:cubicBezTo>
                  <a:pt x="30" y="0"/>
                  <a:pt x="21" y="5"/>
                  <a:pt x="15" y="7"/>
                </a:cubicBezTo>
                <a:cubicBezTo>
                  <a:pt x="8" y="9"/>
                  <a:pt x="0" y="12"/>
                  <a:pt x="0" y="18"/>
                </a:cubicBezTo>
                <a:cubicBezTo>
                  <a:pt x="0" y="40"/>
                  <a:pt x="2" y="71"/>
                  <a:pt x="3" y="91"/>
                </a:cubicBezTo>
                <a:lnTo>
                  <a:pt x="13" y="91"/>
                </a:lnTo>
                <a:close/>
              </a:path>
            </a:pathLst>
          </a:custGeom>
          <a:solidFill>
            <a:srgbClr val="D6E0F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173288" y="4079875"/>
            <a:ext cx="731838" cy="719138"/>
          </a:xfrm>
          <a:custGeom>
            <a:avLst/>
            <a:gdLst>
              <a:gd name="T0" fmla="*/ 54 w 101"/>
              <a:gd name="T1" fmla="*/ 0 h 99"/>
              <a:gd name="T2" fmla="*/ 50 w 101"/>
              <a:gd name="T3" fmla="*/ 0 h 99"/>
              <a:gd name="T4" fmla="*/ 50 w 101"/>
              <a:gd name="T5" fmla="*/ 1 h 99"/>
              <a:gd name="T6" fmla="*/ 47 w 101"/>
              <a:gd name="T7" fmla="*/ 0 h 99"/>
              <a:gd name="T8" fmla="*/ 8 w 101"/>
              <a:gd name="T9" fmla="*/ 68 h 99"/>
              <a:gd name="T10" fmla="*/ 43 w 101"/>
              <a:gd name="T11" fmla="*/ 99 h 99"/>
              <a:gd name="T12" fmla="*/ 28 w 101"/>
              <a:gd name="T13" fmla="*/ 79 h 99"/>
              <a:gd name="T14" fmla="*/ 24 w 101"/>
              <a:gd name="T15" fmla="*/ 52 h 99"/>
              <a:gd name="T16" fmla="*/ 33 w 101"/>
              <a:gd name="T17" fmla="*/ 52 h 99"/>
              <a:gd name="T18" fmla="*/ 36 w 101"/>
              <a:gd name="T19" fmla="*/ 39 h 99"/>
              <a:gd name="T20" fmla="*/ 40 w 101"/>
              <a:gd name="T21" fmla="*/ 52 h 99"/>
              <a:gd name="T22" fmla="*/ 51 w 101"/>
              <a:gd name="T23" fmla="*/ 52 h 99"/>
              <a:gd name="T24" fmla="*/ 51 w 101"/>
              <a:gd name="T25" fmla="*/ 52 h 99"/>
              <a:gd name="T26" fmla="*/ 77 w 101"/>
              <a:gd name="T27" fmla="*/ 52 h 99"/>
              <a:gd name="T28" fmla="*/ 73 w 101"/>
              <a:gd name="T29" fmla="*/ 79 h 99"/>
              <a:gd name="T30" fmla="*/ 58 w 101"/>
              <a:gd name="T31" fmla="*/ 99 h 99"/>
              <a:gd name="T32" fmla="*/ 93 w 101"/>
              <a:gd name="T33" fmla="*/ 68 h 99"/>
              <a:gd name="T34" fmla="*/ 54 w 101"/>
              <a:gd name="T35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1" h="99">
                <a:moveTo>
                  <a:pt x="54" y="0"/>
                </a:moveTo>
                <a:cubicBezTo>
                  <a:pt x="53" y="0"/>
                  <a:pt x="52" y="0"/>
                  <a:pt x="50" y="0"/>
                </a:cubicBezTo>
                <a:cubicBezTo>
                  <a:pt x="50" y="1"/>
                  <a:pt x="50" y="1"/>
                  <a:pt x="50" y="1"/>
                </a:cubicBezTo>
                <a:cubicBezTo>
                  <a:pt x="49" y="0"/>
                  <a:pt x="48" y="0"/>
                  <a:pt x="47" y="0"/>
                </a:cubicBezTo>
                <a:cubicBezTo>
                  <a:pt x="24" y="0"/>
                  <a:pt x="0" y="29"/>
                  <a:pt x="8" y="68"/>
                </a:cubicBezTo>
                <a:cubicBezTo>
                  <a:pt x="12" y="91"/>
                  <a:pt x="43" y="99"/>
                  <a:pt x="43" y="99"/>
                </a:cubicBezTo>
                <a:cubicBezTo>
                  <a:pt x="43" y="99"/>
                  <a:pt x="32" y="88"/>
                  <a:pt x="28" y="79"/>
                </a:cubicBezTo>
                <a:cubicBezTo>
                  <a:pt x="25" y="73"/>
                  <a:pt x="23" y="60"/>
                  <a:pt x="24" y="52"/>
                </a:cubicBezTo>
                <a:cubicBezTo>
                  <a:pt x="33" y="52"/>
                  <a:pt x="33" y="52"/>
                  <a:pt x="33" y="52"/>
                </a:cubicBezTo>
                <a:cubicBezTo>
                  <a:pt x="36" y="39"/>
                  <a:pt x="36" y="39"/>
                  <a:pt x="36" y="39"/>
                </a:cubicBezTo>
                <a:cubicBezTo>
                  <a:pt x="40" y="52"/>
                  <a:pt x="40" y="52"/>
                  <a:pt x="40" y="52"/>
                </a:cubicBezTo>
                <a:cubicBezTo>
                  <a:pt x="51" y="52"/>
                  <a:pt x="51" y="52"/>
                  <a:pt x="51" y="52"/>
                </a:cubicBezTo>
                <a:cubicBezTo>
                  <a:pt x="51" y="52"/>
                  <a:pt x="51" y="52"/>
                  <a:pt x="51" y="52"/>
                </a:cubicBezTo>
                <a:cubicBezTo>
                  <a:pt x="77" y="52"/>
                  <a:pt x="77" y="52"/>
                  <a:pt x="77" y="52"/>
                </a:cubicBezTo>
                <a:cubicBezTo>
                  <a:pt x="78" y="60"/>
                  <a:pt x="76" y="73"/>
                  <a:pt x="73" y="79"/>
                </a:cubicBezTo>
                <a:cubicBezTo>
                  <a:pt x="69" y="88"/>
                  <a:pt x="58" y="99"/>
                  <a:pt x="58" y="99"/>
                </a:cubicBezTo>
                <a:cubicBezTo>
                  <a:pt x="58" y="99"/>
                  <a:pt x="89" y="91"/>
                  <a:pt x="93" y="68"/>
                </a:cubicBezTo>
                <a:cubicBezTo>
                  <a:pt x="101" y="29"/>
                  <a:pt x="77" y="0"/>
                  <a:pt x="54" y="0"/>
                </a:cubicBezTo>
                <a:close/>
              </a:path>
            </a:pathLst>
          </a:custGeom>
          <a:solidFill>
            <a:srgbClr val="D6E0F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2994025" y="3913188"/>
            <a:ext cx="638175" cy="920750"/>
          </a:xfrm>
          <a:custGeom>
            <a:avLst/>
            <a:gdLst>
              <a:gd name="T0" fmla="*/ 84 w 88"/>
              <a:gd name="T1" fmla="*/ 44 h 127"/>
              <a:gd name="T2" fmla="*/ 80 w 88"/>
              <a:gd name="T3" fmla="*/ 48 h 127"/>
              <a:gd name="T4" fmla="*/ 80 w 88"/>
              <a:gd name="T5" fmla="*/ 47 h 127"/>
              <a:gd name="T6" fmla="*/ 79 w 88"/>
              <a:gd name="T7" fmla="*/ 49 h 127"/>
              <a:gd name="T8" fmla="*/ 77 w 88"/>
              <a:gd name="T9" fmla="*/ 27 h 127"/>
              <a:gd name="T10" fmla="*/ 12 w 88"/>
              <a:gd name="T11" fmla="*/ 26 h 127"/>
              <a:gd name="T12" fmla="*/ 12 w 88"/>
              <a:gd name="T13" fmla="*/ 26 h 127"/>
              <a:gd name="T14" fmla="*/ 9 w 88"/>
              <a:gd name="T15" fmla="*/ 50 h 127"/>
              <a:gd name="T16" fmla="*/ 5 w 88"/>
              <a:gd name="T17" fmla="*/ 44 h 127"/>
              <a:gd name="T18" fmla="*/ 3 w 88"/>
              <a:gd name="T19" fmla="*/ 58 h 127"/>
              <a:gd name="T20" fmla="*/ 9 w 88"/>
              <a:gd name="T21" fmla="*/ 64 h 127"/>
              <a:gd name="T22" fmla="*/ 10 w 88"/>
              <a:gd name="T23" fmla="*/ 62 h 127"/>
              <a:gd name="T24" fmla="*/ 32 w 88"/>
              <a:gd name="T25" fmla="*/ 92 h 127"/>
              <a:gd name="T26" fmla="*/ 31 w 88"/>
              <a:gd name="T27" fmla="*/ 110 h 127"/>
              <a:gd name="T28" fmla="*/ 18 w 88"/>
              <a:gd name="T29" fmla="*/ 126 h 127"/>
              <a:gd name="T30" fmla="*/ 69 w 88"/>
              <a:gd name="T31" fmla="*/ 126 h 127"/>
              <a:gd name="T32" fmla="*/ 57 w 88"/>
              <a:gd name="T33" fmla="*/ 109 h 127"/>
              <a:gd name="T34" fmla="*/ 58 w 88"/>
              <a:gd name="T35" fmla="*/ 92 h 127"/>
              <a:gd name="T36" fmla="*/ 79 w 88"/>
              <a:gd name="T37" fmla="*/ 63 h 127"/>
              <a:gd name="T38" fmla="*/ 79 w 88"/>
              <a:gd name="T39" fmla="*/ 64 h 127"/>
              <a:gd name="T40" fmla="*/ 85 w 88"/>
              <a:gd name="T41" fmla="*/ 58 h 127"/>
              <a:gd name="T42" fmla="*/ 84 w 88"/>
              <a:gd name="T43" fmla="*/ 44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8" h="127">
                <a:moveTo>
                  <a:pt x="84" y="44"/>
                </a:moveTo>
                <a:cubicBezTo>
                  <a:pt x="83" y="43"/>
                  <a:pt x="81" y="45"/>
                  <a:pt x="80" y="48"/>
                </a:cubicBezTo>
                <a:cubicBezTo>
                  <a:pt x="80" y="48"/>
                  <a:pt x="80" y="47"/>
                  <a:pt x="80" y="47"/>
                </a:cubicBezTo>
                <a:cubicBezTo>
                  <a:pt x="80" y="48"/>
                  <a:pt x="79" y="48"/>
                  <a:pt x="79" y="49"/>
                </a:cubicBezTo>
                <a:cubicBezTo>
                  <a:pt x="78" y="53"/>
                  <a:pt x="77" y="33"/>
                  <a:pt x="77" y="27"/>
                </a:cubicBezTo>
                <a:cubicBezTo>
                  <a:pt x="82" y="5"/>
                  <a:pt x="27" y="0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0" y="50"/>
                  <a:pt x="9" y="50"/>
                </a:cubicBezTo>
                <a:cubicBezTo>
                  <a:pt x="8" y="46"/>
                  <a:pt x="6" y="42"/>
                  <a:pt x="5" y="44"/>
                </a:cubicBezTo>
                <a:cubicBezTo>
                  <a:pt x="3" y="47"/>
                  <a:pt x="0" y="52"/>
                  <a:pt x="3" y="58"/>
                </a:cubicBezTo>
                <a:cubicBezTo>
                  <a:pt x="6" y="63"/>
                  <a:pt x="7" y="66"/>
                  <a:pt x="9" y="64"/>
                </a:cubicBezTo>
                <a:cubicBezTo>
                  <a:pt x="10" y="63"/>
                  <a:pt x="10" y="63"/>
                  <a:pt x="10" y="62"/>
                </a:cubicBezTo>
                <a:cubicBezTo>
                  <a:pt x="13" y="76"/>
                  <a:pt x="21" y="87"/>
                  <a:pt x="32" y="92"/>
                </a:cubicBezTo>
                <a:cubicBezTo>
                  <a:pt x="32" y="100"/>
                  <a:pt x="32" y="108"/>
                  <a:pt x="31" y="110"/>
                </a:cubicBezTo>
                <a:cubicBezTo>
                  <a:pt x="29" y="114"/>
                  <a:pt x="13" y="127"/>
                  <a:pt x="18" y="126"/>
                </a:cubicBezTo>
                <a:cubicBezTo>
                  <a:pt x="23" y="124"/>
                  <a:pt x="23" y="127"/>
                  <a:pt x="69" y="126"/>
                </a:cubicBezTo>
                <a:cubicBezTo>
                  <a:pt x="69" y="126"/>
                  <a:pt x="58" y="113"/>
                  <a:pt x="57" y="109"/>
                </a:cubicBezTo>
                <a:cubicBezTo>
                  <a:pt x="56" y="107"/>
                  <a:pt x="57" y="99"/>
                  <a:pt x="58" y="92"/>
                </a:cubicBezTo>
                <a:cubicBezTo>
                  <a:pt x="68" y="87"/>
                  <a:pt x="76" y="76"/>
                  <a:pt x="79" y="63"/>
                </a:cubicBezTo>
                <a:cubicBezTo>
                  <a:pt x="79" y="63"/>
                  <a:pt x="79" y="64"/>
                  <a:pt x="79" y="64"/>
                </a:cubicBezTo>
                <a:cubicBezTo>
                  <a:pt x="81" y="66"/>
                  <a:pt x="82" y="63"/>
                  <a:pt x="85" y="58"/>
                </a:cubicBezTo>
                <a:cubicBezTo>
                  <a:pt x="88" y="52"/>
                  <a:pt x="86" y="47"/>
                  <a:pt x="84" y="44"/>
                </a:cubicBezTo>
                <a:close/>
              </a:path>
            </a:pathLst>
          </a:custGeom>
          <a:solidFill>
            <a:srgbClr val="D6E0F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2994025" y="3973513"/>
            <a:ext cx="638175" cy="854075"/>
          </a:xfrm>
          <a:custGeom>
            <a:avLst/>
            <a:gdLst>
              <a:gd name="T0" fmla="*/ 25 w 88"/>
              <a:gd name="T1" fmla="*/ 118 h 118"/>
              <a:gd name="T2" fmla="*/ 17 w 88"/>
              <a:gd name="T3" fmla="*/ 118 h 118"/>
              <a:gd name="T4" fmla="*/ 23 w 88"/>
              <a:gd name="T5" fmla="*/ 111 h 118"/>
              <a:gd name="T6" fmla="*/ 31 w 88"/>
              <a:gd name="T7" fmla="*/ 84 h 118"/>
              <a:gd name="T8" fmla="*/ 10 w 88"/>
              <a:gd name="T9" fmla="*/ 56 h 118"/>
              <a:gd name="T10" fmla="*/ 4 w 88"/>
              <a:gd name="T11" fmla="*/ 51 h 118"/>
              <a:gd name="T12" fmla="*/ 5 w 88"/>
              <a:gd name="T13" fmla="*/ 36 h 118"/>
              <a:gd name="T14" fmla="*/ 6 w 88"/>
              <a:gd name="T15" fmla="*/ 35 h 118"/>
              <a:gd name="T16" fmla="*/ 11 w 88"/>
              <a:gd name="T17" fmla="*/ 18 h 118"/>
              <a:gd name="T18" fmla="*/ 49 w 88"/>
              <a:gd name="T19" fmla="*/ 0 h 118"/>
              <a:gd name="T20" fmla="*/ 77 w 88"/>
              <a:gd name="T21" fmla="*/ 19 h 118"/>
              <a:gd name="T22" fmla="*/ 79 w 88"/>
              <a:gd name="T23" fmla="*/ 41 h 118"/>
              <a:gd name="T24" fmla="*/ 80 w 88"/>
              <a:gd name="T25" fmla="*/ 37 h 118"/>
              <a:gd name="T26" fmla="*/ 83 w 88"/>
              <a:gd name="T27" fmla="*/ 35 h 118"/>
              <a:gd name="T28" fmla="*/ 84 w 88"/>
              <a:gd name="T29" fmla="*/ 36 h 118"/>
              <a:gd name="T30" fmla="*/ 84 w 88"/>
              <a:gd name="T31" fmla="*/ 51 h 118"/>
              <a:gd name="T32" fmla="*/ 80 w 88"/>
              <a:gd name="T33" fmla="*/ 57 h 118"/>
              <a:gd name="T34" fmla="*/ 79 w 88"/>
              <a:gd name="T35" fmla="*/ 56 h 118"/>
              <a:gd name="T36" fmla="*/ 57 w 88"/>
              <a:gd name="T37" fmla="*/ 101 h 118"/>
              <a:gd name="T38" fmla="*/ 70 w 88"/>
              <a:gd name="T39" fmla="*/ 118 h 118"/>
              <a:gd name="T40" fmla="*/ 48 w 88"/>
              <a:gd name="T41" fmla="*/ 118 h 118"/>
              <a:gd name="T42" fmla="*/ 25 w 88"/>
              <a:gd name="T43" fmla="*/ 117 h 118"/>
              <a:gd name="T44" fmla="*/ 69 w 88"/>
              <a:gd name="T45" fmla="*/ 117 h 118"/>
              <a:gd name="T46" fmla="*/ 57 w 88"/>
              <a:gd name="T47" fmla="*/ 84 h 118"/>
              <a:gd name="T48" fmla="*/ 58 w 88"/>
              <a:gd name="T49" fmla="*/ 84 h 118"/>
              <a:gd name="T50" fmla="*/ 78 w 88"/>
              <a:gd name="T51" fmla="*/ 54 h 118"/>
              <a:gd name="T52" fmla="*/ 79 w 88"/>
              <a:gd name="T53" fmla="*/ 56 h 118"/>
              <a:gd name="T54" fmla="*/ 80 w 88"/>
              <a:gd name="T55" fmla="*/ 56 h 118"/>
              <a:gd name="T56" fmla="*/ 85 w 88"/>
              <a:gd name="T57" fmla="*/ 49 h 118"/>
              <a:gd name="T58" fmla="*/ 83 w 88"/>
              <a:gd name="T59" fmla="*/ 36 h 118"/>
              <a:gd name="T60" fmla="*/ 80 w 88"/>
              <a:gd name="T61" fmla="*/ 40 h 118"/>
              <a:gd name="T62" fmla="*/ 80 w 88"/>
              <a:gd name="T63" fmla="*/ 41 h 118"/>
              <a:gd name="T64" fmla="*/ 79 w 88"/>
              <a:gd name="T65" fmla="*/ 42 h 118"/>
              <a:gd name="T66" fmla="*/ 77 w 88"/>
              <a:gd name="T67" fmla="*/ 19 h 118"/>
              <a:gd name="T68" fmla="*/ 77 w 88"/>
              <a:gd name="T69" fmla="*/ 19 h 118"/>
              <a:gd name="T70" fmla="*/ 49 w 88"/>
              <a:gd name="T71" fmla="*/ 1 h 118"/>
              <a:gd name="T72" fmla="*/ 11 w 88"/>
              <a:gd name="T73" fmla="*/ 30 h 118"/>
              <a:gd name="T74" fmla="*/ 9 w 88"/>
              <a:gd name="T75" fmla="*/ 42 h 118"/>
              <a:gd name="T76" fmla="*/ 6 w 88"/>
              <a:gd name="T77" fmla="*/ 36 h 118"/>
              <a:gd name="T78" fmla="*/ 5 w 88"/>
              <a:gd name="T79" fmla="*/ 36 h 118"/>
              <a:gd name="T80" fmla="*/ 5 w 88"/>
              <a:gd name="T81" fmla="*/ 51 h 118"/>
              <a:gd name="T82" fmla="*/ 9 w 88"/>
              <a:gd name="T83" fmla="*/ 56 h 118"/>
              <a:gd name="T84" fmla="*/ 10 w 88"/>
              <a:gd name="T85" fmla="*/ 53 h 118"/>
              <a:gd name="T86" fmla="*/ 32 w 88"/>
              <a:gd name="T87" fmla="*/ 84 h 118"/>
              <a:gd name="T88" fmla="*/ 32 w 88"/>
              <a:gd name="T89" fmla="*/ 84 h 118"/>
              <a:gd name="T90" fmla="*/ 23 w 88"/>
              <a:gd name="T91" fmla="*/ 111 h 118"/>
              <a:gd name="T92" fmla="*/ 18 w 88"/>
              <a:gd name="T93" fmla="*/ 117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8" h="118">
                <a:moveTo>
                  <a:pt x="48" y="118"/>
                </a:moveTo>
                <a:cubicBezTo>
                  <a:pt x="36" y="118"/>
                  <a:pt x="29" y="118"/>
                  <a:pt x="25" y="118"/>
                </a:cubicBezTo>
                <a:cubicBezTo>
                  <a:pt x="21" y="117"/>
                  <a:pt x="20" y="117"/>
                  <a:pt x="18" y="118"/>
                </a:cubicBezTo>
                <a:cubicBezTo>
                  <a:pt x="18" y="118"/>
                  <a:pt x="17" y="118"/>
                  <a:pt x="17" y="11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6" y="117"/>
                  <a:pt x="18" y="115"/>
                  <a:pt x="23" y="111"/>
                </a:cubicBezTo>
                <a:cubicBezTo>
                  <a:pt x="26" y="107"/>
                  <a:pt x="30" y="104"/>
                  <a:pt x="31" y="102"/>
                </a:cubicBezTo>
                <a:cubicBezTo>
                  <a:pt x="31" y="100"/>
                  <a:pt x="32" y="94"/>
                  <a:pt x="31" y="84"/>
                </a:cubicBezTo>
                <a:cubicBezTo>
                  <a:pt x="21" y="79"/>
                  <a:pt x="13" y="68"/>
                  <a:pt x="10" y="55"/>
                </a:cubicBezTo>
                <a:cubicBezTo>
                  <a:pt x="10" y="55"/>
                  <a:pt x="10" y="56"/>
                  <a:pt x="10" y="56"/>
                </a:cubicBezTo>
                <a:cubicBezTo>
                  <a:pt x="9" y="57"/>
                  <a:pt x="9" y="57"/>
                  <a:pt x="8" y="57"/>
                </a:cubicBezTo>
                <a:cubicBezTo>
                  <a:pt x="7" y="57"/>
                  <a:pt x="6" y="55"/>
                  <a:pt x="4" y="51"/>
                </a:cubicBezTo>
                <a:cubicBezTo>
                  <a:pt x="4" y="51"/>
                  <a:pt x="4" y="50"/>
                  <a:pt x="3" y="50"/>
                </a:cubicBezTo>
                <a:cubicBezTo>
                  <a:pt x="0" y="44"/>
                  <a:pt x="3" y="39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5"/>
                  <a:pt x="6" y="35"/>
                </a:cubicBezTo>
                <a:cubicBezTo>
                  <a:pt x="6" y="35"/>
                  <a:pt x="7" y="35"/>
                  <a:pt x="9" y="41"/>
                </a:cubicBezTo>
                <a:cubicBezTo>
                  <a:pt x="10" y="39"/>
                  <a:pt x="11" y="26"/>
                  <a:pt x="11" y="18"/>
                </a:cubicBezTo>
                <a:cubicBezTo>
                  <a:pt x="11" y="17"/>
                  <a:pt x="11" y="17"/>
                  <a:pt x="11" y="17"/>
                </a:cubicBezTo>
                <a:cubicBezTo>
                  <a:pt x="19" y="5"/>
                  <a:pt x="36" y="0"/>
                  <a:pt x="49" y="0"/>
                </a:cubicBezTo>
                <a:cubicBezTo>
                  <a:pt x="60" y="0"/>
                  <a:pt x="70" y="3"/>
                  <a:pt x="75" y="9"/>
                </a:cubicBezTo>
                <a:cubicBezTo>
                  <a:pt x="77" y="12"/>
                  <a:pt x="78" y="15"/>
                  <a:pt x="77" y="19"/>
                </a:cubicBezTo>
                <a:cubicBezTo>
                  <a:pt x="78" y="31"/>
                  <a:pt x="78" y="39"/>
                  <a:pt x="79" y="41"/>
                </a:cubicBezTo>
                <a:cubicBezTo>
                  <a:pt x="79" y="41"/>
                  <a:pt x="79" y="41"/>
                  <a:pt x="79" y="41"/>
                </a:cubicBezTo>
                <a:cubicBezTo>
                  <a:pt x="79" y="40"/>
                  <a:pt x="79" y="40"/>
                  <a:pt x="80" y="39"/>
                </a:cubicBezTo>
                <a:cubicBezTo>
                  <a:pt x="80" y="37"/>
                  <a:pt x="80" y="37"/>
                  <a:pt x="80" y="37"/>
                </a:cubicBezTo>
                <a:cubicBezTo>
                  <a:pt x="80" y="39"/>
                  <a:pt x="80" y="39"/>
                  <a:pt x="80" y="39"/>
                </a:cubicBezTo>
                <a:cubicBezTo>
                  <a:pt x="81" y="36"/>
                  <a:pt x="82" y="35"/>
                  <a:pt x="83" y="35"/>
                </a:cubicBezTo>
                <a:cubicBezTo>
                  <a:pt x="83" y="35"/>
                  <a:pt x="84" y="36"/>
                  <a:pt x="84" y="36"/>
                </a:cubicBezTo>
                <a:cubicBezTo>
                  <a:pt x="84" y="36"/>
                  <a:pt x="84" y="36"/>
                  <a:pt x="84" y="36"/>
                </a:cubicBezTo>
                <a:cubicBezTo>
                  <a:pt x="86" y="39"/>
                  <a:pt x="88" y="44"/>
                  <a:pt x="85" y="50"/>
                </a:cubicBezTo>
                <a:cubicBezTo>
                  <a:pt x="85" y="50"/>
                  <a:pt x="85" y="51"/>
                  <a:pt x="84" y="51"/>
                </a:cubicBezTo>
                <a:cubicBezTo>
                  <a:pt x="83" y="55"/>
                  <a:pt x="82" y="57"/>
                  <a:pt x="80" y="57"/>
                </a:cubicBezTo>
                <a:cubicBezTo>
                  <a:pt x="80" y="57"/>
                  <a:pt x="80" y="57"/>
                  <a:pt x="80" y="57"/>
                </a:cubicBezTo>
                <a:cubicBezTo>
                  <a:pt x="80" y="57"/>
                  <a:pt x="79" y="57"/>
                  <a:pt x="79" y="56"/>
                </a:cubicBezTo>
                <a:cubicBezTo>
                  <a:pt x="79" y="56"/>
                  <a:pt x="79" y="56"/>
                  <a:pt x="79" y="56"/>
                </a:cubicBezTo>
                <a:cubicBezTo>
                  <a:pt x="76" y="69"/>
                  <a:pt x="68" y="79"/>
                  <a:pt x="58" y="84"/>
                </a:cubicBezTo>
                <a:cubicBezTo>
                  <a:pt x="57" y="93"/>
                  <a:pt x="57" y="99"/>
                  <a:pt x="57" y="101"/>
                </a:cubicBezTo>
                <a:cubicBezTo>
                  <a:pt x="59" y="105"/>
                  <a:pt x="69" y="117"/>
                  <a:pt x="69" y="118"/>
                </a:cubicBezTo>
                <a:cubicBezTo>
                  <a:pt x="70" y="118"/>
                  <a:pt x="70" y="118"/>
                  <a:pt x="70" y="118"/>
                </a:cubicBezTo>
                <a:cubicBezTo>
                  <a:pt x="69" y="118"/>
                  <a:pt x="69" y="118"/>
                  <a:pt x="69" y="118"/>
                </a:cubicBezTo>
                <a:cubicBezTo>
                  <a:pt x="61" y="118"/>
                  <a:pt x="54" y="118"/>
                  <a:pt x="48" y="118"/>
                </a:cubicBezTo>
                <a:close/>
                <a:moveTo>
                  <a:pt x="21" y="117"/>
                </a:moveTo>
                <a:cubicBezTo>
                  <a:pt x="22" y="117"/>
                  <a:pt x="24" y="117"/>
                  <a:pt x="25" y="117"/>
                </a:cubicBezTo>
                <a:cubicBezTo>
                  <a:pt x="29" y="117"/>
                  <a:pt x="36" y="118"/>
                  <a:pt x="48" y="118"/>
                </a:cubicBezTo>
                <a:cubicBezTo>
                  <a:pt x="54" y="118"/>
                  <a:pt x="61" y="118"/>
                  <a:pt x="69" y="117"/>
                </a:cubicBezTo>
                <a:cubicBezTo>
                  <a:pt x="67" y="115"/>
                  <a:pt x="58" y="105"/>
                  <a:pt x="57" y="101"/>
                </a:cubicBezTo>
                <a:cubicBezTo>
                  <a:pt x="56" y="99"/>
                  <a:pt x="56" y="93"/>
                  <a:pt x="57" y="84"/>
                </a:cubicBezTo>
                <a:cubicBezTo>
                  <a:pt x="57" y="84"/>
                  <a:pt x="57" y="84"/>
                  <a:pt x="57" y="84"/>
                </a:cubicBezTo>
                <a:cubicBezTo>
                  <a:pt x="58" y="84"/>
                  <a:pt x="58" y="84"/>
                  <a:pt x="58" y="84"/>
                </a:cubicBezTo>
                <a:cubicBezTo>
                  <a:pt x="68" y="79"/>
                  <a:pt x="75" y="68"/>
                  <a:pt x="78" y="55"/>
                </a:cubicBezTo>
                <a:cubicBezTo>
                  <a:pt x="78" y="54"/>
                  <a:pt x="78" y="54"/>
                  <a:pt x="78" y="54"/>
                </a:cubicBezTo>
                <a:cubicBezTo>
                  <a:pt x="79" y="55"/>
                  <a:pt x="79" y="55"/>
                  <a:pt x="79" y="55"/>
                </a:cubicBezTo>
                <a:cubicBezTo>
                  <a:pt x="79" y="55"/>
                  <a:pt x="79" y="55"/>
                  <a:pt x="79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81" y="56"/>
                  <a:pt x="82" y="54"/>
                  <a:pt x="84" y="51"/>
                </a:cubicBezTo>
                <a:cubicBezTo>
                  <a:pt x="84" y="51"/>
                  <a:pt x="85" y="50"/>
                  <a:pt x="85" y="49"/>
                </a:cubicBezTo>
                <a:cubicBezTo>
                  <a:pt x="88" y="44"/>
                  <a:pt x="85" y="40"/>
                  <a:pt x="83" y="36"/>
                </a:cubicBezTo>
                <a:cubicBezTo>
                  <a:pt x="83" y="36"/>
                  <a:pt x="83" y="36"/>
                  <a:pt x="83" y="36"/>
                </a:cubicBezTo>
                <a:cubicBezTo>
                  <a:pt x="83" y="36"/>
                  <a:pt x="83" y="36"/>
                  <a:pt x="83" y="36"/>
                </a:cubicBezTo>
                <a:cubicBezTo>
                  <a:pt x="83" y="36"/>
                  <a:pt x="82" y="36"/>
                  <a:pt x="80" y="40"/>
                </a:cubicBezTo>
                <a:cubicBezTo>
                  <a:pt x="80" y="41"/>
                  <a:pt x="80" y="41"/>
                  <a:pt x="80" y="41"/>
                </a:cubicBezTo>
                <a:cubicBezTo>
                  <a:pt x="80" y="41"/>
                  <a:pt x="80" y="41"/>
                  <a:pt x="80" y="41"/>
                </a:cubicBezTo>
                <a:cubicBezTo>
                  <a:pt x="80" y="41"/>
                  <a:pt x="79" y="41"/>
                  <a:pt x="79" y="41"/>
                </a:cubicBezTo>
                <a:cubicBezTo>
                  <a:pt x="79" y="41"/>
                  <a:pt x="79" y="42"/>
                  <a:pt x="79" y="42"/>
                </a:cubicBezTo>
                <a:cubicBezTo>
                  <a:pt x="79" y="42"/>
                  <a:pt x="79" y="42"/>
                  <a:pt x="79" y="42"/>
                </a:cubicBezTo>
                <a:cubicBezTo>
                  <a:pt x="79" y="42"/>
                  <a:pt x="78" y="42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5"/>
                  <a:pt x="77" y="12"/>
                  <a:pt x="74" y="9"/>
                </a:cubicBezTo>
                <a:cubicBezTo>
                  <a:pt x="70" y="4"/>
                  <a:pt x="60" y="1"/>
                  <a:pt x="49" y="1"/>
                </a:cubicBezTo>
                <a:cubicBezTo>
                  <a:pt x="36" y="1"/>
                  <a:pt x="19" y="5"/>
                  <a:pt x="12" y="18"/>
                </a:cubicBezTo>
                <a:cubicBezTo>
                  <a:pt x="12" y="18"/>
                  <a:pt x="11" y="24"/>
                  <a:pt x="11" y="30"/>
                </a:cubicBezTo>
                <a:cubicBezTo>
                  <a:pt x="10" y="42"/>
                  <a:pt x="10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7" y="37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3" y="40"/>
                  <a:pt x="1" y="44"/>
                  <a:pt x="4" y="49"/>
                </a:cubicBezTo>
                <a:cubicBezTo>
                  <a:pt x="4" y="50"/>
                  <a:pt x="4" y="51"/>
                  <a:pt x="5" y="51"/>
                </a:cubicBezTo>
                <a:cubicBezTo>
                  <a:pt x="6" y="54"/>
                  <a:pt x="7" y="56"/>
                  <a:pt x="8" y="56"/>
                </a:cubicBezTo>
                <a:cubicBezTo>
                  <a:pt x="8" y="56"/>
                  <a:pt x="9" y="56"/>
                  <a:pt x="9" y="56"/>
                </a:cubicBezTo>
                <a:cubicBezTo>
                  <a:pt x="10" y="55"/>
                  <a:pt x="10" y="55"/>
                  <a:pt x="10" y="54"/>
                </a:cubicBezTo>
                <a:cubicBezTo>
                  <a:pt x="10" y="53"/>
                  <a:pt x="10" y="53"/>
                  <a:pt x="10" y="53"/>
                </a:cubicBezTo>
                <a:cubicBezTo>
                  <a:pt x="11" y="54"/>
                  <a:pt x="11" y="54"/>
                  <a:pt x="11" y="54"/>
                </a:cubicBezTo>
                <a:cubicBezTo>
                  <a:pt x="13" y="68"/>
                  <a:pt x="21" y="79"/>
                  <a:pt x="32" y="84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94"/>
                  <a:pt x="32" y="100"/>
                  <a:pt x="31" y="102"/>
                </a:cubicBezTo>
                <a:cubicBezTo>
                  <a:pt x="30" y="104"/>
                  <a:pt x="27" y="108"/>
                  <a:pt x="23" y="111"/>
                </a:cubicBezTo>
                <a:cubicBezTo>
                  <a:pt x="20" y="114"/>
                  <a:pt x="17" y="117"/>
                  <a:pt x="17" y="118"/>
                </a:cubicBezTo>
                <a:cubicBezTo>
                  <a:pt x="17" y="118"/>
                  <a:pt x="17" y="118"/>
                  <a:pt x="18" y="117"/>
                </a:cubicBezTo>
                <a:cubicBezTo>
                  <a:pt x="19" y="117"/>
                  <a:pt x="20" y="117"/>
                  <a:pt x="21" y="117"/>
                </a:cubicBezTo>
                <a:close/>
              </a:path>
            </a:pathLst>
          </a:custGeom>
          <a:solidFill>
            <a:srgbClr val="D6E0F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2949575" y="3848100"/>
            <a:ext cx="673100" cy="442913"/>
          </a:xfrm>
          <a:custGeom>
            <a:avLst/>
            <a:gdLst>
              <a:gd name="T0" fmla="*/ 79 w 93"/>
              <a:gd name="T1" fmla="*/ 17 h 61"/>
              <a:gd name="T2" fmla="*/ 70 w 93"/>
              <a:gd name="T3" fmla="*/ 4 h 61"/>
              <a:gd name="T4" fmla="*/ 52 w 93"/>
              <a:gd name="T5" fmla="*/ 0 h 61"/>
              <a:gd name="T6" fmla="*/ 55 w 93"/>
              <a:gd name="T7" fmla="*/ 4 h 61"/>
              <a:gd name="T8" fmla="*/ 35 w 93"/>
              <a:gd name="T9" fmla="*/ 3 h 61"/>
              <a:gd name="T10" fmla="*/ 29 w 93"/>
              <a:gd name="T11" fmla="*/ 5 h 61"/>
              <a:gd name="T12" fmla="*/ 33 w 93"/>
              <a:gd name="T13" fmla="*/ 7 h 61"/>
              <a:gd name="T14" fmla="*/ 22 w 93"/>
              <a:gd name="T15" fmla="*/ 9 h 61"/>
              <a:gd name="T16" fmla="*/ 2 w 93"/>
              <a:gd name="T17" fmla="*/ 30 h 61"/>
              <a:gd name="T18" fmla="*/ 0 w 93"/>
              <a:gd name="T19" fmla="*/ 47 h 61"/>
              <a:gd name="T20" fmla="*/ 9 w 93"/>
              <a:gd name="T21" fmla="*/ 48 h 61"/>
              <a:gd name="T22" fmla="*/ 14 w 93"/>
              <a:gd name="T23" fmla="*/ 55 h 61"/>
              <a:gd name="T24" fmla="*/ 16 w 93"/>
              <a:gd name="T25" fmla="*/ 61 h 61"/>
              <a:gd name="T26" fmla="*/ 23 w 93"/>
              <a:gd name="T27" fmla="*/ 45 h 61"/>
              <a:gd name="T28" fmla="*/ 37 w 93"/>
              <a:gd name="T29" fmla="*/ 29 h 61"/>
              <a:gd name="T30" fmla="*/ 64 w 93"/>
              <a:gd name="T31" fmla="*/ 29 h 61"/>
              <a:gd name="T32" fmla="*/ 77 w 93"/>
              <a:gd name="T33" fmla="*/ 25 h 61"/>
              <a:gd name="T34" fmla="*/ 82 w 93"/>
              <a:gd name="T35" fmla="*/ 31 h 61"/>
              <a:gd name="T36" fmla="*/ 80 w 93"/>
              <a:gd name="T37" fmla="*/ 48 h 61"/>
              <a:gd name="T38" fmla="*/ 85 w 93"/>
              <a:gd name="T39" fmla="*/ 58 h 61"/>
              <a:gd name="T40" fmla="*/ 88 w 93"/>
              <a:gd name="T41" fmla="*/ 41 h 61"/>
              <a:gd name="T42" fmla="*/ 88 w 93"/>
              <a:gd name="T43" fmla="*/ 18 h 61"/>
              <a:gd name="T44" fmla="*/ 79 w 93"/>
              <a:gd name="T45" fmla="*/ 17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3" h="61">
                <a:moveTo>
                  <a:pt x="79" y="17"/>
                </a:moveTo>
                <a:cubicBezTo>
                  <a:pt x="79" y="17"/>
                  <a:pt x="74" y="6"/>
                  <a:pt x="70" y="4"/>
                </a:cubicBezTo>
                <a:cubicBezTo>
                  <a:pt x="66" y="1"/>
                  <a:pt x="52" y="0"/>
                  <a:pt x="52" y="0"/>
                </a:cubicBezTo>
                <a:cubicBezTo>
                  <a:pt x="52" y="0"/>
                  <a:pt x="55" y="2"/>
                  <a:pt x="55" y="4"/>
                </a:cubicBezTo>
                <a:cubicBezTo>
                  <a:pt x="55" y="5"/>
                  <a:pt x="38" y="3"/>
                  <a:pt x="35" y="3"/>
                </a:cubicBezTo>
                <a:cubicBezTo>
                  <a:pt x="32" y="4"/>
                  <a:pt x="29" y="5"/>
                  <a:pt x="29" y="5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1" y="4"/>
                  <a:pt x="22" y="9"/>
                </a:cubicBezTo>
                <a:cubicBezTo>
                  <a:pt x="13" y="13"/>
                  <a:pt x="3" y="24"/>
                  <a:pt x="2" y="30"/>
                </a:cubicBezTo>
                <a:cubicBezTo>
                  <a:pt x="0" y="36"/>
                  <a:pt x="0" y="47"/>
                  <a:pt x="0" y="47"/>
                </a:cubicBezTo>
                <a:cubicBezTo>
                  <a:pt x="0" y="47"/>
                  <a:pt x="5" y="47"/>
                  <a:pt x="9" y="48"/>
                </a:cubicBezTo>
                <a:cubicBezTo>
                  <a:pt x="12" y="49"/>
                  <a:pt x="13" y="52"/>
                  <a:pt x="14" y="55"/>
                </a:cubicBezTo>
                <a:cubicBezTo>
                  <a:pt x="16" y="58"/>
                  <a:pt x="16" y="61"/>
                  <a:pt x="16" y="61"/>
                </a:cubicBezTo>
                <a:cubicBezTo>
                  <a:pt x="16" y="61"/>
                  <a:pt x="21" y="55"/>
                  <a:pt x="23" y="45"/>
                </a:cubicBezTo>
                <a:cubicBezTo>
                  <a:pt x="26" y="35"/>
                  <a:pt x="24" y="30"/>
                  <a:pt x="37" y="29"/>
                </a:cubicBezTo>
                <a:cubicBezTo>
                  <a:pt x="51" y="27"/>
                  <a:pt x="53" y="29"/>
                  <a:pt x="64" y="29"/>
                </a:cubicBezTo>
                <a:cubicBezTo>
                  <a:pt x="75" y="28"/>
                  <a:pt x="77" y="25"/>
                  <a:pt x="77" y="25"/>
                </a:cubicBezTo>
                <a:cubicBezTo>
                  <a:pt x="77" y="25"/>
                  <a:pt x="80" y="26"/>
                  <a:pt x="82" y="31"/>
                </a:cubicBezTo>
                <a:cubicBezTo>
                  <a:pt x="85" y="37"/>
                  <a:pt x="76" y="41"/>
                  <a:pt x="80" y="48"/>
                </a:cubicBezTo>
                <a:cubicBezTo>
                  <a:pt x="84" y="56"/>
                  <a:pt x="85" y="60"/>
                  <a:pt x="85" y="58"/>
                </a:cubicBezTo>
                <a:cubicBezTo>
                  <a:pt x="86" y="57"/>
                  <a:pt x="89" y="56"/>
                  <a:pt x="88" y="41"/>
                </a:cubicBezTo>
                <a:cubicBezTo>
                  <a:pt x="88" y="26"/>
                  <a:pt x="93" y="29"/>
                  <a:pt x="88" y="18"/>
                </a:cubicBezTo>
                <a:cubicBezTo>
                  <a:pt x="86" y="13"/>
                  <a:pt x="79" y="17"/>
                  <a:pt x="79" y="17"/>
                </a:cubicBezTo>
                <a:close/>
              </a:path>
            </a:pathLst>
          </a:custGeom>
          <a:solidFill>
            <a:srgbClr val="D6E0F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2782888" y="4697413"/>
            <a:ext cx="1050925" cy="790575"/>
          </a:xfrm>
          <a:custGeom>
            <a:avLst/>
            <a:gdLst>
              <a:gd name="T0" fmla="*/ 28 w 145"/>
              <a:gd name="T1" fmla="*/ 109 h 109"/>
              <a:gd name="T2" fmla="*/ 30 w 145"/>
              <a:gd name="T3" fmla="*/ 56 h 109"/>
              <a:gd name="T4" fmla="*/ 34 w 145"/>
              <a:gd name="T5" fmla="*/ 57 h 109"/>
              <a:gd name="T6" fmla="*/ 35 w 145"/>
              <a:gd name="T7" fmla="*/ 109 h 109"/>
              <a:gd name="T8" fmla="*/ 110 w 145"/>
              <a:gd name="T9" fmla="*/ 109 h 109"/>
              <a:gd name="T10" fmla="*/ 111 w 145"/>
              <a:gd name="T11" fmla="*/ 57 h 109"/>
              <a:gd name="T12" fmla="*/ 116 w 145"/>
              <a:gd name="T13" fmla="*/ 56 h 109"/>
              <a:gd name="T14" fmla="*/ 117 w 145"/>
              <a:gd name="T15" fmla="*/ 109 h 109"/>
              <a:gd name="T16" fmla="*/ 145 w 145"/>
              <a:gd name="T17" fmla="*/ 109 h 109"/>
              <a:gd name="T18" fmla="*/ 145 w 145"/>
              <a:gd name="T19" fmla="*/ 98 h 109"/>
              <a:gd name="T20" fmla="*/ 141 w 145"/>
              <a:gd name="T21" fmla="*/ 35 h 109"/>
              <a:gd name="T22" fmla="*/ 90 w 145"/>
              <a:gd name="T23" fmla="*/ 0 h 109"/>
              <a:gd name="T24" fmla="*/ 73 w 145"/>
              <a:gd name="T25" fmla="*/ 11 h 109"/>
              <a:gd name="T26" fmla="*/ 55 w 145"/>
              <a:gd name="T27" fmla="*/ 0 h 109"/>
              <a:gd name="T28" fmla="*/ 4 w 145"/>
              <a:gd name="T29" fmla="*/ 35 h 109"/>
              <a:gd name="T30" fmla="*/ 1 w 145"/>
              <a:gd name="T31" fmla="*/ 98 h 109"/>
              <a:gd name="T32" fmla="*/ 0 w 145"/>
              <a:gd name="T33" fmla="*/ 109 h 109"/>
              <a:gd name="T34" fmla="*/ 28 w 145"/>
              <a:gd name="T35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5" h="109">
                <a:moveTo>
                  <a:pt x="28" y="109"/>
                </a:moveTo>
                <a:cubicBezTo>
                  <a:pt x="30" y="56"/>
                  <a:pt x="30" y="56"/>
                  <a:pt x="30" y="56"/>
                </a:cubicBezTo>
                <a:cubicBezTo>
                  <a:pt x="30" y="56"/>
                  <a:pt x="33" y="53"/>
                  <a:pt x="34" y="57"/>
                </a:cubicBezTo>
                <a:cubicBezTo>
                  <a:pt x="35" y="59"/>
                  <a:pt x="35" y="88"/>
                  <a:pt x="35" y="109"/>
                </a:cubicBezTo>
                <a:cubicBezTo>
                  <a:pt x="110" y="109"/>
                  <a:pt x="110" y="109"/>
                  <a:pt x="110" y="109"/>
                </a:cubicBezTo>
                <a:cubicBezTo>
                  <a:pt x="110" y="88"/>
                  <a:pt x="111" y="59"/>
                  <a:pt x="111" y="57"/>
                </a:cubicBezTo>
                <a:cubicBezTo>
                  <a:pt x="113" y="53"/>
                  <a:pt x="116" y="56"/>
                  <a:pt x="116" y="56"/>
                </a:cubicBezTo>
                <a:cubicBezTo>
                  <a:pt x="117" y="109"/>
                  <a:pt x="117" y="109"/>
                  <a:pt x="117" y="109"/>
                </a:cubicBezTo>
                <a:cubicBezTo>
                  <a:pt x="145" y="109"/>
                  <a:pt x="145" y="109"/>
                  <a:pt x="145" y="109"/>
                </a:cubicBezTo>
                <a:cubicBezTo>
                  <a:pt x="145" y="98"/>
                  <a:pt x="145" y="98"/>
                  <a:pt x="145" y="98"/>
                </a:cubicBezTo>
                <a:cubicBezTo>
                  <a:pt x="145" y="98"/>
                  <a:pt x="142" y="49"/>
                  <a:pt x="141" y="35"/>
                </a:cubicBezTo>
                <a:cubicBezTo>
                  <a:pt x="140" y="0"/>
                  <a:pt x="90" y="0"/>
                  <a:pt x="90" y="0"/>
                </a:cubicBezTo>
                <a:cubicBezTo>
                  <a:pt x="90" y="0"/>
                  <a:pt x="95" y="10"/>
                  <a:pt x="73" y="11"/>
                </a:cubicBezTo>
                <a:cubicBezTo>
                  <a:pt x="50" y="10"/>
                  <a:pt x="55" y="0"/>
                  <a:pt x="55" y="0"/>
                </a:cubicBezTo>
                <a:cubicBezTo>
                  <a:pt x="55" y="0"/>
                  <a:pt x="6" y="0"/>
                  <a:pt x="4" y="35"/>
                </a:cubicBezTo>
                <a:cubicBezTo>
                  <a:pt x="3" y="49"/>
                  <a:pt x="1" y="98"/>
                  <a:pt x="1" y="98"/>
                </a:cubicBezTo>
                <a:cubicBezTo>
                  <a:pt x="0" y="109"/>
                  <a:pt x="0" y="109"/>
                  <a:pt x="0" y="109"/>
                </a:cubicBezTo>
                <a:lnTo>
                  <a:pt x="28" y="109"/>
                </a:lnTo>
                <a:close/>
              </a:path>
            </a:pathLst>
          </a:custGeom>
          <a:solidFill>
            <a:srgbClr val="D6E0F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3798888" y="3878263"/>
            <a:ext cx="601663" cy="949325"/>
          </a:xfrm>
          <a:custGeom>
            <a:avLst/>
            <a:gdLst>
              <a:gd name="T0" fmla="*/ 82 w 83"/>
              <a:gd name="T1" fmla="*/ 44 h 131"/>
              <a:gd name="T2" fmla="*/ 75 w 83"/>
              <a:gd name="T3" fmla="*/ 13 h 131"/>
              <a:gd name="T4" fmla="*/ 19 w 83"/>
              <a:gd name="T5" fmla="*/ 13 h 131"/>
              <a:gd name="T6" fmla="*/ 0 w 83"/>
              <a:gd name="T7" fmla="*/ 46 h 131"/>
              <a:gd name="T8" fmla="*/ 12 w 83"/>
              <a:gd name="T9" fmla="*/ 74 h 131"/>
              <a:gd name="T10" fmla="*/ 18 w 83"/>
              <a:gd name="T11" fmla="*/ 82 h 131"/>
              <a:gd name="T12" fmla="*/ 31 w 83"/>
              <a:gd name="T13" fmla="*/ 95 h 131"/>
              <a:gd name="T14" fmla="*/ 36 w 83"/>
              <a:gd name="T15" fmla="*/ 98 h 131"/>
              <a:gd name="T16" fmla="*/ 35 w 83"/>
              <a:gd name="T17" fmla="*/ 107 h 131"/>
              <a:gd name="T18" fmla="*/ 29 w 83"/>
              <a:gd name="T19" fmla="*/ 124 h 131"/>
              <a:gd name="T20" fmla="*/ 58 w 83"/>
              <a:gd name="T21" fmla="*/ 124 h 131"/>
              <a:gd name="T22" fmla="*/ 51 w 83"/>
              <a:gd name="T23" fmla="*/ 99 h 131"/>
              <a:gd name="T24" fmla="*/ 56 w 83"/>
              <a:gd name="T25" fmla="*/ 96 h 131"/>
              <a:gd name="T26" fmla="*/ 63 w 83"/>
              <a:gd name="T27" fmla="*/ 91 h 131"/>
              <a:gd name="T28" fmla="*/ 75 w 83"/>
              <a:gd name="T29" fmla="*/ 77 h 131"/>
              <a:gd name="T30" fmla="*/ 75 w 83"/>
              <a:gd name="T31" fmla="*/ 77 h 131"/>
              <a:gd name="T32" fmla="*/ 82 w 83"/>
              <a:gd name="T33" fmla="*/ 4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3" h="131">
                <a:moveTo>
                  <a:pt x="82" y="44"/>
                </a:moveTo>
                <a:cubicBezTo>
                  <a:pt x="83" y="33"/>
                  <a:pt x="75" y="14"/>
                  <a:pt x="75" y="13"/>
                </a:cubicBezTo>
                <a:cubicBezTo>
                  <a:pt x="73" y="17"/>
                  <a:pt x="40" y="0"/>
                  <a:pt x="19" y="13"/>
                </a:cubicBezTo>
                <a:cubicBezTo>
                  <a:pt x="7" y="19"/>
                  <a:pt x="7" y="44"/>
                  <a:pt x="0" y="46"/>
                </a:cubicBezTo>
                <a:cubicBezTo>
                  <a:pt x="1" y="50"/>
                  <a:pt x="11" y="70"/>
                  <a:pt x="12" y="74"/>
                </a:cubicBezTo>
                <a:cubicBezTo>
                  <a:pt x="14" y="77"/>
                  <a:pt x="16" y="80"/>
                  <a:pt x="18" y="82"/>
                </a:cubicBezTo>
                <a:cubicBezTo>
                  <a:pt x="22" y="87"/>
                  <a:pt x="26" y="91"/>
                  <a:pt x="31" y="95"/>
                </a:cubicBezTo>
                <a:cubicBezTo>
                  <a:pt x="33" y="96"/>
                  <a:pt x="34" y="97"/>
                  <a:pt x="36" y="98"/>
                </a:cubicBezTo>
                <a:cubicBezTo>
                  <a:pt x="36" y="101"/>
                  <a:pt x="36" y="104"/>
                  <a:pt x="35" y="107"/>
                </a:cubicBezTo>
                <a:cubicBezTo>
                  <a:pt x="34" y="113"/>
                  <a:pt x="32" y="119"/>
                  <a:pt x="29" y="124"/>
                </a:cubicBezTo>
                <a:cubicBezTo>
                  <a:pt x="45" y="131"/>
                  <a:pt x="57" y="127"/>
                  <a:pt x="58" y="124"/>
                </a:cubicBezTo>
                <a:cubicBezTo>
                  <a:pt x="55" y="117"/>
                  <a:pt x="53" y="108"/>
                  <a:pt x="51" y="99"/>
                </a:cubicBezTo>
                <a:cubicBezTo>
                  <a:pt x="53" y="98"/>
                  <a:pt x="54" y="97"/>
                  <a:pt x="56" y="96"/>
                </a:cubicBezTo>
                <a:cubicBezTo>
                  <a:pt x="59" y="95"/>
                  <a:pt x="61" y="93"/>
                  <a:pt x="63" y="91"/>
                </a:cubicBezTo>
                <a:cubicBezTo>
                  <a:pt x="68" y="87"/>
                  <a:pt x="72" y="82"/>
                  <a:pt x="75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79" y="64"/>
                  <a:pt x="82" y="50"/>
                  <a:pt x="82" y="44"/>
                </a:cubicBezTo>
                <a:close/>
              </a:path>
            </a:pathLst>
          </a:custGeom>
          <a:solidFill>
            <a:srgbClr val="D6E0F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3798888" y="3929063"/>
            <a:ext cx="601663" cy="877888"/>
          </a:xfrm>
          <a:custGeom>
            <a:avLst/>
            <a:gdLst>
              <a:gd name="T0" fmla="*/ 47 w 83"/>
              <a:gd name="T1" fmla="*/ 121 h 121"/>
              <a:gd name="T2" fmla="*/ 47 w 83"/>
              <a:gd name="T3" fmla="*/ 121 h 121"/>
              <a:gd name="T4" fmla="*/ 28 w 83"/>
              <a:gd name="T5" fmla="*/ 117 h 121"/>
              <a:gd name="T6" fmla="*/ 28 w 83"/>
              <a:gd name="T7" fmla="*/ 117 h 121"/>
              <a:gd name="T8" fmla="*/ 28 w 83"/>
              <a:gd name="T9" fmla="*/ 117 h 121"/>
              <a:gd name="T10" fmla="*/ 35 w 83"/>
              <a:gd name="T11" fmla="*/ 100 h 121"/>
              <a:gd name="T12" fmla="*/ 36 w 83"/>
              <a:gd name="T13" fmla="*/ 91 h 121"/>
              <a:gd name="T14" fmla="*/ 31 w 83"/>
              <a:gd name="T15" fmla="*/ 88 h 121"/>
              <a:gd name="T16" fmla="*/ 18 w 83"/>
              <a:gd name="T17" fmla="*/ 76 h 121"/>
              <a:gd name="T18" fmla="*/ 12 w 83"/>
              <a:gd name="T19" fmla="*/ 68 h 121"/>
              <a:gd name="T20" fmla="*/ 12 w 83"/>
              <a:gd name="T21" fmla="*/ 68 h 121"/>
              <a:gd name="T22" fmla="*/ 6 w 83"/>
              <a:gd name="T23" fmla="*/ 54 h 121"/>
              <a:gd name="T24" fmla="*/ 0 w 83"/>
              <a:gd name="T25" fmla="*/ 39 h 121"/>
              <a:gd name="T26" fmla="*/ 0 w 83"/>
              <a:gd name="T27" fmla="*/ 38 h 121"/>
              <a:gd name="T28" fmla="*/ 0 w 83"/>
              <a:gd name="T29" fmla="*/ 38 h 121"/>
              <a:gd name="T30" fmla="*/ 6 w 83"/>
              <a:gd name="T31" fmla="*/ 27 h 121"/>
              <a:gd name="T32" fmla="*/ 18 w 83"/>
              <a:gd name="T33" fmla="*/ 5 h 121"/>
              <a:gd name="T34" fmla="*/ 38 w 83"/>
              <a:gd name="T35" fmla="*/ 0 h 121"/>
              <a:gd name="T36" fmla="*/ 63 w 83"/>
              <a:gd name="T37" fmla="*/ 4 h 121"/>
              <a:gd name="T38" fmla="*/ 73 w 83"/>
              <a:gd name="T39" fmla="*/ 6 h 121"/>
              <a:gd name="T40" fmla="*/ 74 w 83"/>
              <a:gd name="T41" fmla="*/ 5 h 121"/>
              <a:gd name="T42" fmla="*/ 75 w 83"/>
              <a:gd name="T43" fmla="*/ 4 h 121"/>
              <a:gd name="T44" fmla="*/ 75 w 83"/>
              <a:gd name="T45" fmla="*/ 5 h 121"/>
              <a:gd name="T46" fmla="*/ 76 w 83"/>
              <a:gd name="T47" fmla="*/ 7 h 121"/>
              <a:gd name="T48" fmla="*/ 83 w 83"/>
              <a:gd name="T49" fmla="*/ 37 h 121"/>
              <a:gd name="T50" fmla="*/ 76 w 83"/>
              <a:gd name="T51" fmla="*/ 70 h 121"/>
              <a:gd name="T52" fmla="*/ 76 w 83"/>
              <a:gd name="T53" fmla="*/ 71 h 121"/>
              <a:gd name="T54" fmla="*/ 64 w 83"/>
              <a:gd name="T55" fmla="*/ 84 h 121"/>
              <a:gd name="T56" fmla="*/ 56 w 83"/>
              <a:gd name="T57" fmla="*/ 90 h 121"/>
              <a:gd name="T58" fmla="*/ 52 w 83"/>
              <a:gd name="T59" fmla="*/ 92 h 121"/>
              <a:gd name="T60" fmla="*/ 59 w 83"/>
              <a:gd name="T61" fmla="*/ 117 h 121"/>
              <a:gd name="T62" fmla="*/ 59 w 83"/>
              <a:gd name="T63" fmla="*/ 117 h 121"/>
              <a:gd name="T64" fmla="*/ 59 w 83"/>
              <a:gd name="T65" fmla="*/ 117 h 121"/>
              <a:gd name="T66" fmla="*/ 47 w 83"/>
              <a:gd name="T67" fmla="*/ 121 h 121"/>
              <a:gd name="T68" fmla="*/ 29 w 83"/>
              <a:gd name="T69" fmla="*/ 117 h 121"/>
              <a:gd name="T70" fmla="*/ 47 w 83"/>
              <a:gd name="T71" fmla="*/ 120 h 121"/>
              <a:gd name="T72" fmla="*/ 47 w 83"/>
              <a:gd name="T73" fmla="*/ 120 h 121"/>
              <a:gd name="T74" fmla="*/ 58 w 83"/>
              <a:gd name="T75" fmla="*/ 117 h 121"/>
              <a:gd name="T76" fmla="*/ 50 w 83"/>
              <a:gd name="T77" fmla="*/ 92 h 121"/>
              <a:gd name="T78" fmla="*/ 50 w 83"/>
              <a:gd name="T79" fmla="*/ 92 h 121"/>
              <a:gd name="T80" fmla="*/ 51 w 83"/>
              <a:gd name="T81" fmla="*/ 92 h 121"/>
              <a:gd name="T82" fmla="*/ 56 w 83"/>
              <a:gd name="T83" fmla="*/ 89 h 121"/>
              <a:gd name="T84" fmla="*/ 63 w 83"/>
              <a:gd name="T85" fmla="*/ 83 h 121"/>
              <a:gd name="T86" fmla="*/ 75 w 83"/>
              <a:gd name="T87" fmla="*/ 70 h 121"/>
              <a:gd name="T88" fmla="*/ 81 w 83"/>
              <a:gd name="T89" fmla="*/ 37 h 121"/>
              <a:gd name="T90" fmla="*/ 75 w 83"/>
              <a:gd name="T91" fmla="*/ 7 h 121"/>
              <a:gd name="T92" fmla="*/ 75 w 83"/>
              <a:gd name="T93" fmla="*/ 7 h 121"/>
              <a:gd name="T94" fmla="*/ 73 w 83"/>
              <a:gd name="T95" fmla="*/ 7 h 121"/>
              <a:gd name="T96" fmla="*/ 63 w 83"/>
              <a:gd name="T97" fmla="*/ 5 h 121"/>
              <a:gd name="T98" fmla="*/ 38 w 83"/>
              <a:gd name="T99" fmla="*/ 1 h 121"/>
              <a:gd name="T100" fmla="*/ 19 w 83"/>
              <a:gd name="T101" fmla="*/ 6 h 121"/>
              <a:gd name="T102" fmla="*/ 7 w 83"/>
              <a:gd name="T103" fmla="*/ 27 h 121"/>
              <a:gd name="T104" fmla="*/ 1 w 83"/>
              <a:gd name="T105" fmla="*/ 39 h 121"/>
              <a:gd name="T106" fmla="*/ 7 w 83"/>
              <a:gd name="T107" fmla="*/ 54 h 121"/>
              <a:gd name="T108" fmla="*/ 13 w 83"/>
              <a:gd name="T109" fmla="*/ 67 h 121"/>
              <a:gd name="T110" fmla="*/ 19 w 83"/>
              <a:gd name="T111" fmla="*/ 75 h 121"/>
              <a:gd name="T112" fmla="*/ 32 w 83"/>
              <a:gd name="T113" fmla="*/ 87 h 121"/>
              <a:gd name="T114" fmla="*/ 36 w 83"/>
              <a:gd name="T115" fmla="*/ 90 h 121"/>
              <a:gd name="T116" fmla="*/ 37 w 83"/>
              <a:gd name="T117" fmla="*/ 90 h 121"/>
              <a:gd name="T118" fmla="*/ 37 w 83"/>
              <a:gd name="T119" fmla="*/ 91 h 121"/>
              <a:gd name="T120" fmla="*/ 36 w 83"/>
              <a:gd name="T121" fmla="*/ 100 h 121"/>
              <a:gd name="T122" fmla="*/ 29 w 83"/>
              <a:gd name="T123" fmla="*/ 117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3" h="121">
                <a:moveTo>
                  <a:pt x="47" y="121"/>
                </a:moveTo>
                <a:cubicBezTo>
                  <a:pt x="47" y="121"/>
                  <a:pt x="47" y="121"/>
                  <a:pt x="47" y="121"/>
                </a:cubicBezTo>
                <a:cubicBezTo>
                  <a:pt x="41" y="121"/>
                  <a:pt x="35" y="120"/>
                  <a:pt x="28" y="117"/>
                </a:cubicBezTo>
                <a:cubicBezTo>
                  <a:pt x="28" y="117"/>
                  <a:pt x="28" y="117"/>
                  <a:pt x="28" y="117"/>
                </a:cubicBezTo>
                <a:cubicBezTo>
                  <a:pt x="28" y="117"/>
                  <a:pt x="28" y="117"/>
                  <a:pt x="28" y="117"/>
                </a:cubicBezTo>
                <a:cubicBezTo>
                  <a:pt x="31" y="111"/>
                  <a:pt x="33" y="106"/>
                  <a:pt x="35" y="100"/>
                </a:cubicBezTo>
                <a:cubicBezTo>
                  <a:pt x="35" y="97"/>
                  <a:pt x="36" y="94"/>
                  <a:pt x="36" y="91"/>
                </a:cubicBezTo>
                <a:cubicBezTo>
                  <a:pt x="34" y="90"/>
                  <a:pt x="32" y="89"/>
                  <a:pt x="31" y="88"/>
                </a:cubicBezTo>
                <a:cubicBezTo>
                  <a:pt x="26" y="85"/>
                  <a:pt x="22" y="81"/>
                  <a:pt x="18" y="76"/>
                </a:cubicBezTo>
                <a:cubicBezTo>
                  <a:pt x="16" y="73"/>
                  <a:pt x="14" y="71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1" y="65"/>
                  <a:pt x="9" y="60"/>
                  <a:pt x="6" y="54"/>
                </a:cubicBezTo>
                <a:cubicBezTo>
                  <a:pt x="3" y="48"/>
                  <a:pt x="0" y="41"/>
                  <a:pt x="0" y="39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3" y="38"/>
                  <a:pt x="4" y="33"/>
                  <a:pt x="6" y="27"/>
                </a:cubicBezTo>
                <a:cubicBezTo>
                  <a:pt x="9" y="19"/>
                  <a:pt x="12" y="9"/>
                  <a:pt x="18" y="5"/>
                </a:cubicBezTo>
                <a:cubicBezTo>
                  <a:pt x="24" y="2"/>
                  <a:pt x="30" y="0"/>
                  <a:pt x="38" y="0"/>
                </a:cubicBezTo>
                <a:cubicBezTo>
                  <a:pt x="47" y="0"/>
                  <a:pt x="57" y="2"/>
                  <a:pt x="63" y="4"/>
                </a:cubicBezTo>
                <a:cubicBezTo>
                  <a:pt x="68" y="5"/>
                  <a:pt x="71" y="6"/>
                  <a:pt x="73" y="6"/>
                </a:cubicBezTo>
                <a:cubicBezTo>
                  <a:pt x="74" y="6"/>
                  <a:pt x="74" y="6"/>
                  <a:pt x="74" y="5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5"/>
                  <a:pt x="75" y="5"/>
                  <a:pt x="75" y="5"/>
                </a:cubicBezTo>
                <a:cubicBezTo>
                  <a:pt x="75" y="6"/>
                  <a:pt x="76" y="6"/>
                  <a:pt x="76" y="7"/>
                </a:cubicBezTo>
                <a:cubicBezTo>
                  <a:pt x="78" y="12"/>
                  <a:pt x="83" y="28"/>
                  <a:pt x="83" y="37"/>
                </a:cubicBezTo>
                <a:cubicBezTo>
                  <a:pt x="82" y="43"/>
                  <a:pt x="80" y="56"/>
                  <a:pt x="76" y="70"/>
                </a:cubicBezTo>
                <a:cubicBezTo>
                  <a:pt x="76" y="71"/>
                  <a:pt x="76" y="71"/>
                  <a:pt x="76" y="71"/>
                </a:cubicBezTo>
                <a:cubicBezTo>
                  <a:pt x="72" y="76"/>
                  <a:pt x="68" y="80"/>
                  <a:pt x="64" y="84"/>
                </a:cubicBezTo>
                <a:cubicBezTo>
                  <a:pt x="61" y="87"/>
                  <a:pt x="59" y="88"/>
                  <a:pt x="56" y="90"/>
                </a:cubicBezTo>
                <a:cubicBezTo>
                  <a:pt x="55" y="91"/>
                  <a:pt x="53" y="92"/>
                  <a:pt x="52" y="92"/>
                </a:cubicBezTo>
                <a:cubicBezTo>
                  <a:pt x="53" y="100"/>
                  <a:pt x="56" y="110"/>
                  <a:pt x="59" y="117"/>
                </a:cubicBezTo>
                <a:cubicBezTo>
                  <a:pt x="59" y="117"/>
                  <a:pt x="59" y="117"/>
                  <a:pt x="59" y="117"/>
                </a:cubicBezTo>
                <a:cubicBezTo>
                  <a:pt x="59" y="117"/>
                  <a:pt x="59" y="117"/>
                  <a:pt x="59" y="117"/>
                </a:cubicBezTo>
                <a:cubicBezTo>
                  <a:pt x="58" y="119"/>
                  <a:pt x="54" y="121"/>
                  <a:pt x="47" y="121"/>
                </a:cubicBezTo>
                <a:close/>
                <a:moveTo>
                  <a:pt x="29" y="117"/>
                </a:moveTo>
                <a:cubicBezTo>
                  <a:pt x="35" y="119"/>
                  <a:pt x="41" y="120"/>
                  <a:pt x="47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53" y="120"/>
                  <a:pt x="57" y="119"/>
                  <a:pt x="58" y="117"/>
                </a:cubicBezTo>
                <a:cubicBezTo>
                  <a:pt x="54" y="110"/>
                  <a:pt x="52" y="99"/>
                  <a:pt x="50" y="92"/>
                </a:cubicBezTo>
                <a:cubicBezTo>
                  <a:pt x="50" y="92"/>
                  <a:pt x="50" y="92"/>
                  <a:pt x="50" y="92"/>
                </a:cubicBezTo>
                <a:cubicBezTo>
                  <a:pt x="51" y="92"/>
                  <a:pt x="51" y="92"/>
                  <a:pt x="51" y="92"/>
                </a:cubicBezTo>
                <a:cubicBezTo>
                  <a:pt x="52" y="91"/>
                  <a:pt x="54" y="90"/>
                  <a:pt x="56" y="89"/>
                </a:cubicBezTo>
                <a:cubicBezTo>
                  <a:pt x="58" y="87"/>
                  <a:pt x="60" y="86"/>
                  <a:pt x="63" y="83"/>
                </a:cubicBezTo>
                <a:cubicBezTo>
                  <a:pt x="67" y="79"/>
                  <a:pt x="71" y="75"/>
                  <a:pt x="75" y="70"/>
                </a:cubicBezTo>
                <a:cubicBezTo>
                  <a:pt x="79" y="56"/>
                  <a:pt x="81" y="42"/>
                  <a:pt x="81" y="37"/>
                </a:cubicBezTo>
                <a:cubicBezTo>
                  <a:pt x="82" y="31"/>
                  <a:pt x="80" y="21"/>
                  <a:pt x="75" y="7"/>
                </a:cubicBezTo>
                <a:cubicBezTo>
                  <a:pt x="75" y="7"/>
                  <a:pt x="75" y="7"/>
                  <a:pt x="75" y="7"/>
                </a:cubicBezTo>
                <a:cubicBezTo>
                  <a:pt x="74" y="7"/>
                  <a:pt x="73" y="7"/>
                  <a:pt x="73" y="7"/>
                </a:cubicBezTo>
                <a:cubicBezTo>
                  <a:pt x="71" y="7"/>
                  <a:pt x="67" y="6"/>
                  <a:pt x="63" y="5"/>
                </a:cubicBezTo>
                <a:cubicBezTo>
                  <a:pt x="57" y="4"/>
                  <a:pt x="47" y="1"/>
                  <a:pt x="38" y="1"/>
                </a:cubicBezTo>
                <a:cubicBezTo>
                  <a:pt x="31" y="1"/>
                  <a:pt x="24" y="3"/>
                  <a:pt x="19" y="6"/>
                </a:cubicBezTo>
                <a:cubicBezTo>
                  <a:pt x="13" y="10"/>
                  <a:pt x="10" y="19"/>
                  <a:pt x="7" y="27"/>
                </a:cubicBezTo>
                <a:cubicBezTo>
                  <a:pt x="5" y="33"/>
                  <a:pt x="4" y="38"/>
                  <a:pt x="1" y="39"/>
                </a:cubicBezTo>
                <a:cubicBezTo>
                  <a:pt x="2" y="42"/>
                  <a:pt x="5" y="48"/>
                  <a:pt x="7" y="54"/>
                </a:cubicBezTo>
                <a:cubicBezTo>
                  <a:pt x="10" y="59"/>
                  <a:pt x="12" y="65"/>
                  <a:pt x="13" y="67"/>
                </a:cubicBezTo>
                <a:cubicBezTo>
                  <a:pt x="15" y="70"/>
                  <a:pt x="17" y="72"/>
                  <a:pt x="19" y="75"/>
                </a:cubicBezTo>
                <a:cubicBezTo>
                  <a:pt x="23" y="80"/>
                  <a:pt x="27" y="84"/>
                  <a:pt x="32" y="87"/>
                </a:cubicBezTo>
                <a:cubicBezTo>
                  <a:pt x="33" y="88"/>
                  <a:pt x="35" y="89"/>
                  <a:pt x="36" y="90"/>
                </a:cubicBezTo>
                <a:cubicBezTo>
                  <a:pt x="37" y="90"/>
                  <a:pt x="37" y="90"/>
                  <a:pt x="37" y="90"/>
                </a:cubicBezTo>
                <a:cubicBezTo>
                  <a:pt x="37" y="91"/>
                  <a:pt x="37" y="91"/>
                  <a:pt x="37" y="91"/>
                </a:cubicBezTo>
                <a:cubicBezTo>
                  <a:pt x="37" y="94"/>
                  <a:pt x="36" y="98"/>
                  <a:pt x="36" y="100"/>
                </a:cubicBezTo>
                <a:cubicBezTo>
                  <a:pt x="35" y="106"/>
                  <a:pt x="33" y="111"/>
                  <a:pt x="29" y="117"/>
                </a:cubicBezTo>
                <a:close/>
              </a:path>
            </a:pathLst>
          </a:custGeom>
          <a:solidFill>
            <a:srgbClr val="D6E0F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3681413" y="4676775"/>
            <a:ext cx="871538" cy="811213"/>
          </a:xfrm>
          <a:custGeom>
            <a:avLst/>
            <a:gdLst>
              <a:gd name="T0" fmla="*/ 17 w 120"/>
              <a:gd name="T1" fmla="*/ 112 h 112"/>
              <a:gd name="T2" fmla="*/ 23 w 120"/>
              <a:gd name="T3" fmla="*/ 41 h 112"/>
              <a:gd name="T4" fmla="*/ 25 w 120"/>
              <a:gd name="T5" fmla="*/ 50 h 112"/>
              <a:gd name="T6" fmla="*/ 32 w 120"/>
              <a:gd name="T7" fmla="*/ 79 h 112"/>
              <a:gd name="T8" fmla="*/ 31 w 120"/>
              <a:gd name="T9" fmla="*/ 112 h 112"/>
              <a:gd name="T10" fmla="*/ 89 w 120"/>
              <a:gd name="T11" fmla="*/ 112 h 112"/>
              <a:gd name="T12" fmla="*/ 88 w 120"/>
              <a:gd name="T13" fmla="*/ 79 h 112"/>
              <a:gd name="T14" fmla="*/ 95 w 120"/>
              <a:gd name="T15" fmla="*/ 50 h 112"/>
              <a:gd name="T16" fmla="*/ 97 w 120"/>
              <a:gd name="T17" fmla="*/ 41 h 112"/>
              <a:gd name="T18" fmla="*/ 103 w 120"/>
              <a:gd name="T19" fmla="*/ 112 h 112"/>
              <a:gd name="T20" fmla="*/ 117 w 120"/>
              <a:gd name="T21" fmla="*/ 112 h 112"/>
              <a:gd name="T22" fmla="*/ 120 w 120"/>
              <a:gd name="T23" fmla="*/ 23 h 112"/>
              <a:gd name="T24" fmla="*/ 101 w 120"/>
              <a:gd name="T25" fmla="*/ 9 h 112"/>
              <a:gd name="T26" fmla="*/ 82 w 120"/>
              <a:gd name="T27" fmla="*/ 0 h 112"/>
              <a:gd name="T28" fmla="*/ 65 w 120"/>
              <a:gd name="T29" fmla="*/ 5 h 112"/>
              <a:gd name="T30" fmla="*/ 55 w 120"/>
              <a:gd name="T31" fmla="*/ 5 h 112"/>
              <a:gd name="T32" fmla="*/ 38 w 120"/>
              <a:gd name="T33" fmla="*/ 0 h 112"/>
              <a:gd name="T34" fmla="*/ 19 w 120"/>
              <a:gd name="T35" fmla="*/ 9 h 112"/>
              <a:gd name="T36" fmla="*/ 0 w 120"/>
              <a:gd name="T37" fmla="*/ 23 h 112"/>
              <a:gd name="T38" fmla="*/ 3 w 120"/>
              <a:gd name="T39" fmla="*/ 112 h 112"/>
              <a:gd name="T40" fmla="*/ 17 w 120"/>
              <a:gd name="T41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0" h="112">
                <a:moveTo>
                  <a:pt x="17" y="112"/>
                </a:moveTo>
                <a:cubicBezTo>
                  <a:pt x="19" y="85"/>
                  <a:pt x="21" y="48"/>
                  <a:pt x="23" y="41"/>
                </a:cubicBezTo>
                <a:cubicBezTo>
                  <a:pt x="23" y="38"/>
                  <a:pt x="24" y="45"/>
                  <a:pt x="25" y="50"/>
                </a:cubicBezTo>
                <a:cubicBezTo>
                  <a:pt x="27" y="59"/>
                  <a:pt x="31" y="72"/>
                  <a:pt x="32" y="79"/>
                </a:cubicBezTo>
                <a:cubicBezTo>
                  <a:pt x="32" y="86"/>
                  <a:pt x="32" y="100"/>
                  <a:pt x="31" y="112"/>
                </a:cubicBezTo>
                <a:cubicBezTo>
                  <a:pt x="89" y="112"/>
                  <a:pt x="89" y="112"/>
                  <a:pt x="89" y="112"/>
                </a:cubicBezTo>
                <a:cubicBezTo>
                  <a:pt x="88" y="100"/>
                  <a:pt x="88" y="86"/>
                  <a:pt x="88" y="79"/>
                </a:cubicBezTo>
                <a:cubicBezTo>
                  <a:pt x="89" y="72"/>
                  <a:pt x="93" y="59"/>
                  <a:pt x="95" y="50"/>
                </a:cubicBezTo>
                <a:cubicBezTo>
                  <a:pt x="96" y="45"/>
                  <a:pt x="97" y="38"/>
                  <a:pt x="97" y="41"/>
                </a:cubicBezTo>
                <a:cubicBezTo>
                  <a:pt x="99" y="48"/>
                  <a:pt x="101" y="85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8" y="87"/>
                  <a:pt x="120" y="50"/>
                  <a:pt x="120" y="23"/>
                </a:cubicBezTo>
                <a:cubicBezTo>
                  <a:pt x="120" y="16"/>
                  <a:pt x="110" y="12"/>
                  <a:pt x="101" y="9"/>
                </a:cubicBezTo>
                <a:cubicBezTo>
                  <a:pt x="94" y="7"/>
                  <a:pt x="82" y="0"/>
                  <a:pt x="82" y="0"/>
                </a:cubicBezTo>
                <a:cubicBezTo>
                  <a:pt x="82" y="0"/>
                  <a:pt x="77" y="5"/>
                  <a:pt x="65" y="5"/>
                </a:cubicBezTo>
                <a:cubicBezTo>
                  <a:pt x="64" y="5"/>
                  <a:pt x="56" y="5"/>
                  <a:pt x="55" y="5"/>
                </a:cubicBezTo>
                <a:cubicBezTo>
                  <a:pt x="43" y="5"/>
                  <a:pt x="38" y="0"/>
                  <a:pt x="38" y="0"/>
                </a:cubicBezTo>
                <a:cubicBezTo>
                  <a:pt x="38" y="0"/>
                  <a:pt x="26" y="7"/>
                  <a:pt x="19" y="9"/>
                </a:cubicBezTo>
                <a:cubicBezTo>
                  <a:pt x="10" y="12"/>
                  <a:pt x="0" y="16"/>
                  <a:pt x="0" y="23"/>
                </a:cubicBezTo>
                <a:cubicBezTo>
                  <a:pt x="0" y="50"/>
                  <a:pt x="2" y="87"/>
                  <a:pt x="3" y="112"/>
                </a:cubicBezTo>
                <a:lnTo>
                  <a:pt x="17" y="112"/>
                </a:lnTo>
                <a:close/>
              </a:path>
            </a:pathLst>
          </a:custGeom>
          <a:solidFill>
            <a:srgbClr val="D6E0F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3587750" y="3705225"/>
            <a:ext cx="965200" cy="846138"/>
          </a:xfrm>
          <a:custGeom>
            <a:avLst/>
            <a:gdLst>
              <a:gd name="T0" fmla="*/ 125 w 133"/>
              <a:gd name="T1" fmla="*/ 78 h 117"/>
              <a:gd name="T2" fmla="*/ 91 w 133"/>
              <a:gd name="T3" fmla="*/ 3 h 117"/>
              <a:gd name="T4" fmla="*/ 63 w 133"/>
              <a:gd name="T5" fmla="*/ 6 h 117"/>
              <a:gd name="T6" fmla="*/ 50 w 133"/>
              <a:gd name="T7" fmla="*/ 3 h 117"/>
              <a:gd name="T8" fmla="*/ 24 w 133"/>
              <a:gd name="T9" fmla="*/ 89 h 117"/>
              <a:gd name="T10" fmla="*/ 26 w 133"/>
              <a:gd name="T11" fmla="*/ 108 h 117"/>
              <a:gd name="T12" fmla="*/ 29 w 133"/>
              <a:gd name="T13" fmla="*/ 99 h 117"/>
              <a:gd name="T14" fmla="*/ 39 w 133"/>
              <a:gd name="T15" fmla="*/ 116 h 117"/>
              <a:gd name="T16" fmla="*/ 40 w 133"/>
              <a:gd name="T17" fmla="*/ 51 h 117"/>
              <a:gd name="T18" fmla="*/ 91 w 133"/>
              <a:gd name="T19" fmla="*/ 60 h 117"/>
              <a:gd name="T20" fmla="*/ 99 w 133"/>
              <a:gd name="T21" fmla="*/ 117 h 117"/>
              <a:gd name="T22" fmla="*/ 115 w 133"/>
              <a:gd name="T23" fmla="*/ 95 h 117"/>
              <a:gd name="T24" fmla="*/ 120 w 133"/>
              <a:gd name="T25" fmla="*/ 108 h 117"/>
              <a:gd name="T26" fmla="*/ 125 w 133"/>
              <a:gd name="T27" fmla="*/ 78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3" h="117">
                <a:moveTo>
                  <a:pt x="125" y="78"/>
                </a:moveTo>
                <a:cubicBezTo>
                  <a:pt x="129" y="60"/>
                  <a:pt x="133" y="13"/>
                  <a:pt x="91" y="3"/>
                </a:cubicBezTo>
                <a:cubicBezTo>
                  <a:pt x="79" y="0"/>
                  <a:pt x="64" y="3"/>
                  <a:pt x="63" y="6"/>
                </a:cubicBezTo>
                <a:cubicBezTo>
                  <a:pt x="63" y="6"/>
                  <a:pt x="59" y="1"/>
                  <a:pt x="50" y="3"/>
                </a:cubicBezTo>
                <a:cubicBezTo>
                  <a:pt x="0" y="17"/>
                  <a:pt x="11" y="60"/>
                  <a:pt x="24" y="89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29" y="99"/>
                  <a:pt x="29" y="99"/>
                  <a:pt x="29" y="99"/>
                </a:cubicBezTo>
                <a:cubicBezTo>
                  <a:pt x="35" y="109"/>
                  <a:pt x="39" y="116"/>
                  <a:pt x="39" y="116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1"/>
                  <a:pt x="77" y="59"/>
                  <a:pt x="91" y="60"/>
                </a:cubicBezTo>
                <a:cubicBezTo>
                  <a:pt x="121" y="62"/>
                  <a:pt x="99" y="117"/>
                  <a:pt x="99" y="117"/>
                </a:cubicBezTo>
                <a:cubicBezTo>
                  <a:pt x="99" y="117"/>
                  <a:pt x="108" y="105"/>
                  <a:pt x="115" y="95"/>
                </a:cubicBezTo>
                <a:cubicBezTo>
                  <a:pt x="120" y="108"/>
                  <a:pt x="120" y="108"/>
                  <a:pt x="120" y="108"/>
                </a:cubicBezTo>
                <a:lnTo>
                  <a:pt x="125" y="78"/>
                </a:lnTo>
                <a:close/>
              </a:path>
            </a:pathLst>
          </a:custGeom>
          <a:solidFill>
            <a:srgbClr val="D6E0F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9136063" y="4154488"/>
            <a:ext cx="515938" cy="346075"/>
          </a:xfrm>
          <a:custGeom>
            <a:avLst/>
            <a:gdLst>
              <a:gd name="T0" fmla="*/ 65 w 71"/>
              <a:gd name="T1" fmla="*/ 15 h 48"/>
              <a:gd name="T2" fmla="*/ 60 w 71"/>
              <a:gd name="T3" fmla="*/ 8 h 48"/>
              <a:gd name="T4" fmla="*/ 60 w 71"/>
              <a:gd name="T5" fmla="*/ 7 h 48"/>
              <a:gd name="T6" fmla="*/ 60 w 71"/>
              <a:gd name="T7" fmla="*/ 8 h 48"/>
              <a:gd name="T8" fmla="*/ 36 w 71"/>
              <a:gd name="T9" fmla="*/ 0 h 48"/>
              <a:gd name="T10" fmla="*/ 11 w 71"/>
              <a:gd name="T11" fmla="*/ 8 h 48"/>
              <a:gd name="T12" fmla="*/ 11 w 71"/>
              <a:gd name="T13" fmla="*/ 8 h 48"/>
              <a:gd name="T14" fmla="*/ 11 w 71"/>
              <a:gd name="T15" fmla="*/ 8 h 48"/>
              <a:gd name="T16" fmla="*/ 7 w 71"/>
              <a:gd name="T17" fmla="*/ 14 h 48"/>
              <a:gd name="T18" fmla="*/ 1 w 71"/>
              <a:gd name="T19" fmla="*/ 29 h 48"/>
              <a:gd name="T20" fmla="*/ 7 w 71"/>
              <a:gd name="T21" fmla="*/ 45 h 48"/>
              <a:gd name="T22" fmla="*/ 9 w 71"/>
              <a:gd name="T23" fmla="*/ 26 h 48"/>
              <a:gd name="T24" fmla="*/ 9 w 71"/>
              <a:gd name="T25" fmla="*/ 25 h 48"/>
              <a:gd name="T26" fmla="*/ 36 w 71"/>
              <a:gd name="T27" fmla="*/ 36 h 48"/>
              <a:gd name="T28" fmla="*/ 62 w 71"/>
              <a:gd name="T29" fmla="*/ 27 h 48"/>
              <a:gd name="T30" fmla="*/ 64 w 71"/>
              <a:gd name="T31" fmla="*/ 45 h 48"/>
              <a:gd name="T32" fmla="*/ 70 w 71"/>
              <a:gd name="T33" fmla="*/ 28 h 48"/>
              <a:gd name="T34" fmla="*/ 65 w 71"/>
              <a:gd name="T35" fmla="*/ 15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1" h="48">
                <a:moveTo>
                  <a:pt x="65" y="15"/>
                </a:moveTo>
                <a:cubicBezTo>
                  <a:pt x="64" y="12"/>
                  <a:pt x="63" y="10"/>
                  <a:pt x="60" y="8"/>
                </a:cubicBezTo>
                <a:cubicBezTo>
                  <a:pt x="60" y="8"/>
                  <a:pt x="60" y="7"/>
                  <a:pt x="60" y="7"/>
                </a:cubicBezTo>
                <a:cubicBezTo>
                  <a:pt x="60" y="8"/>
                  <a:pt x="60" y="8"/>
                  <a:pt x="60" y="8"/>
                </a:cubicBezTo>
                <a:cubicBezTo>
                  <a:pt x="55" y="3"/>
                  <a:pt x="46" y="0"/>
                  <a:pt x="36" y="0"/>
                </a:cubicBezTo>
                <a:cubicBezTo>
                  <a:pt x="26" y="0"/>
                  <a:pt x="16" y="3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9" y="10"/>
                  <a:pt x="8" y="12"/>
                  <a:pt x="7" y="14"/>
                </a:cubicBezTo>
                <a:cubicBezTo>
                  <a:pt x="4" y="19"/>
                  <a:pt x="0" y="25"/>
                  <a:pt x="1" y="29"/>
                </a:cubicBezTo>
                <a:cubicBezTo>
                  <a:pt x="3" y="35"/>
                  <a:pt x="6" y="41"/>
                  <a:pt x="7" y="45"/>
                </a:cubicBezTo>
                <a:cubicBezTo>
                  <a:pt x="8" y="48"/>
                  <a:pt x="9" y="26"/>
                  <a:pt x="9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13" y="32"/>
                  <a:pt x="24" y="36"/>
                  <a:pt x="36" y="36"/>
                </a:cubicBezTo>
                <a:cubicBezTo>
                  <a:pt x="47" y="36"/>
                  <a:pt x="57" y="32"/>
                  <a:pt x="62" y="27"/>
                </a:cubicBezTo>
                <a:cubicBezTo>
                  <a:pt x="62" y="32"/>
                  <a:pt x="63" y="48"/>
                  <a:pt x="64" y="45"/>
                </a:cubicBezTo>
                <a:cubicBezTo>
                  <a:pt x="65" y="41"/>
                  <a:pt x="68" y="35"/>
                  <a:pt x="70" y="28"/>
                </a:cubicBezTo>
                <a:cubicBezTo>
                  <a:pt x="71" y="25"/>
                  <a:pt x="68" y="20"/>
                  <a:pt x="65" y="15"/>
                </a:cubicBezTo>
                <a:close/>
              </a:path>
            </a:pathLst>
          </a:custGeom>
          <a:solidFill>
            <a:srgbClr val="D6E0F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9136063" y="4341813"/>
            <a:ext cx="515938" cy="593725"/>
          </a:xfrm>
          <a:custGeom>
            <a:avLst/>
            <a:gdLst>
              <a:gd name="T0" fmla="*/ 68 w 71"/>
              <a:gd name="T1" fmla="*/ 15 h 82"/>
              <a:gd name="T2" fmla="*/ 65 w 71"/>
              <a:gd name="T3" fmla="*/ 18 h 82"/>
              <a:gd name="T4" fmla="*/ 65 w 71"/>
              <a:gd name="T5" fmla="*/ 17 h 82"/>
              <a:gd name="T6" fmla="*/ 64 w 71"/>
              <a:gd name="T7" fmla="*/ 19 h 82"/>
              <a:gd name="T8" fmla="*/ 62 w 71"/>
              <a:gd name="T9" fmla="*/ 1 h 82"/>
              <a:gd name="T10" fmla="*/ 36 w 71"/>
              <a:gd name="T11" fmla="*/ 10 h 82"/>
              <a:gd name="T12" fmla="*/ 9 w 71"/>
              <a:gd name="T13" fmla="*/ 0 h 82"/>
              <a:gd name="T14" fmla="*/ 9 w 71"/>
              <a:gd name="T15" fmla="*/ 0 h 82"/>
              <a:gd name="T16" fmla="*/ 7 w 71"/>
              <a:gd name="T17" fmla="*/ 19 h 82"/>
              <a:gd name="T18" fmla="*/ 3 w 71"/>
              <a:gd name="T19" fmla="*/ 15 h 82"/>
              <a:gd name="T20" fmla="*/ 2 w 71"/>
              <a:gd name="T21" fmla="*/ 26 h 82"/>
              <a:gd name="T22" fmla="*/ 7 w 71"/>
              <a:gd name="T23" fmla="*/ 31 h 82"/>
              <a:gd name="T24" fmla="*/ 8 w 71"/>
              <a:gd name="T25" fmla="*/ 29 h 82"/>
              <a:gd name="T26" fmla="*/ 25 w 71"/>
              <a:gd name="T27" fmla="*/ 54 h 82"/>
              <a:gd name="T28" fmla="*/ 25 w 71"/>
              <a:gd name="T29" fmla="*/ 68 h 82"/>
              <a:gd name="T30" fmla="*/ 14 w 71"/>
              <a:gd name="T31" fmla="*/ 81 h 82"/>
              <a:gd name="T32" fmla="*/ 56 w 71"/>
              <a:gd name="T33" fmla="*/ 81 h 82"/>
              <a:gd name="T34" fmla="*/ 46 w 71"/>
              <a:gd name="T35" fmla="*/ 67 h 82"/>
              <a:gd name="T36" fmla="*/ 47 w 71"/>
              <a:gd name="T37" fmla="*/ 54 h 82"/>
              <a:gd name="T38" fmla="*/ 63 w 71"/>
              <a:gd name="T39" fmla="*/ 30 h 82"/>
              <a:gd name="T40" fmla="*/ 64 w 71"/>
              <a:gd name="T41" fmla="*/ 31 h 82"/>
              <a:gd name="T42" fmla="*/ 69 w 71"/>
              <a:gd name="T43" fmla="*/ 26 h 82"/>
              <a:gd name="T44" fmla="*/ 68 w 71"/>
              <a:gd name="T45" fmla="*/ 1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1" h="82">
                <a:moveTo>
                  <a:pt x="68" y="15"/>
                </a:moveTo>
                <a:cubicBezTo>
                  <a:pt x="67" y="13"/>
                  <a:pt x="66" y="16"/>
                  <a:pt x="65" y="18"/>
                </a:cubicBezTo>
                <a:cubicBezTo>
                  <a:pt x="65" y="17"/>
                  <a:pt x="65" y="17"/>
                  <a:pt x="65" y="17"/>
                </a:cubicBezTo>
                <a:cubicBezTo>
                  <a:pt x="64" y="18"/>
                  <a:pt x="64" y="18"/>
                  <a:pt x="64" y="19"/>
                </a:cubicBezTo>
                <a:cubicBezTo>
                  <a:pt x="63" y="22"/>
                  <a:pt x="62" y="6"/>
                  <a:pt x="62" y="1"/>
                </a:cubicBezTo>
                <a:cubicBezTo>
                  <a:pt x="57" y="6"/>
                  <a:pt x="47" y="10"/>
                  <a:pt x="36" y="10"/>
                </a:cubicBezTo>
                <a:cubicBezTo>
                  <a:pt x="24" y="10"/>
                  <a:pt x="13" y="6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8" y="19"/>
                  <a:pt x="7" y="19"/>
                </a:cubicBezTo>
                <a:cubicBezTo>
                  <a:pt x="6" y="17"/>
                  <a:pt x="4" y="13"/>
                  <a:pt x="3" y="15"/>
                </a:cubicBezTo>
                <a:cubicBezTo>
                  <a:pt x="2" y="17"/>
                  <a:pt x="0" y="21"/>
                  <a:pt x="2" y="26"/>
                </a:cubicBezTo>
                <a:cubicBezTo>
                  <a:pt x="5" y="30"/>
                  <a:pt x="5" y="33"/>
                  <a:pt x="7" y="31"/>
                </a:cubicBezTo>
                <a:cubicBezTo>
                  <a:pt x="7" y="30"/>
                  <a:pt x="8" y="30"/>
                  <a:pt x="8" y="29"/>
                </a:cubicBezTo>
                <a:cubicBezTo>
                  <a:pt x="10" y="41"/>
                  <a:pt x="17" y="50"/>
                  <a:pt x="25" y="54"/>
                </a:cubicBezTo>
                <a:cubicBezTo>
                  <a:pt x="25" y="60"/>
                  <a:pt x="25" y="67"/>
                  <a:pt x="25" y="68"/>
                </a:cubicBezTo>
                <a:cubicBezTo>
                  <a:pt x="23" y="72"/>
                  <a:pt x="10" y="82"/>
                  <a:pt x="14" y="81"/>
                </a:cubicBezTo>
                <a:cubicBezTo>
                  <a:pt x="18" y="80"/>
                  <a:pt x="18" y="82"/>
                  <a:pt x="56" y="81"/>
                </a:cubicBezTo>
                <a:cubicBezTo>
                  <a:pt x="56" y="81"/>
                  <a:pt x="47" y="71"/>
                  <a:pt x="46" y="67"/>
                </a:cubicBezTo>
                <a:cubicBezTo>
                  <a:pt x="45" y="66"/>
                  <a:pt x="46" y="59"/>
                  <a:pt x="47" y="54"/>
                </a:cubicBezTo>
                <a:cubicBezTo>
                  <a:pt x="55" y="50"/>
                  <a:pt x="61" y="41"/>
                  <a:pt x="63" y="30"/>
                </a:cubicBezTo>
                <a:cubicBezTo>
                  <a:pt x="64" y="30"/>
                  <a:pt x="64" y="31"/>
                  <a:pt x="64" y="31"/>
                </a:cubicBezTo>
                <a:cubicBezTo>
                  <a:pt x="66" y="33"/>
                  <a:pt x="66" y="30"/>
                  <a:pt x="69" y="26"/>
                </a:cubicBezTo>
                <a:cubicBezTo>
                  <a:pt x="71" y="21"/>
                  <a:pt x="69" y="17"/>
                  <a:pt x="68" y="15"/>
                </a:cubicBezTo>
                <a:close/>
              </a:path>
            </a:pathLst>
          </a:custGeom>
          <a:solidFill>
            <a:srgbClr val="D6E0F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9128125" y="4333875"/>
            <a:ext cx="530225" cy="601663"/>
          </a:xfrm>
          <a:custGeom>
            <a:avLst/>
            <a:gdLst>
              <a:gd name="T0" fmla="*/ 21 w 73"/>
              <a:gd name="T1" fmla="*/ 82 h 83"/>
              <a:gd name="T2" fmla="*/ 14 w 73"/>
              <a:gd name="T3" fmla="*/ 82 h 83"/>
              <a:gd name="T4" fmla="*/ 25 w 73"/>
              <a:gd name="T5" fmla="*/ 69 h 83"/>
              <a:gd name="T6" fmla="*/ 9 w 73"/>
              <a:gd name="T7" fmla="*/ 32 h 83"/>
              <a:gd name="T8" fmla="*/ 7 w 73"/>
              <a:gd name="T9" fmla="*/ 33 h 83"/>
              <a:gd name="T10" fmla="*/ 3 w 73"/>
              <a:gd name="T11" fmla="*/ 27 h 83"/>
              <a:gd name="T12" fmla="*/ 5 w 73"/>
              <a:gd name="T13" fmla="*/ 15 h 83"/>
              <a:gd name="T14" fmla="*/ 9 w 73"/>
              <a:gd name="T15" fmla="*/ 1 h 83"/>
              <a:gd name="T16" fmla="*/ 10 w 73"/>
              <a:gd name="T17" fmla="*/ 0 h 83"/>
              <a:gd name="T18" fmla="*/ 63 w 73"/>
              <a:gd name="T19" fmla="*/ 1 h 83"/>
              <a:gd name="T20" fmla="*/ 64 w 73"/>
              <a:gd name="T21" fmla="*/ 2 h 83"/>
              <a:gd name="T22" fmla="*/ 65 w 73"/>
              <a:gd name="T23" fmla="*/ 18 h 83"/>
              <a:gd name="T24" fmla="*/ 66 w 73"/>
              <a:gd name="T25" fmla="*/ 17 h 83"/>
              <a:gd name="T26" fmla="*/ 69 w 73"/>
              <a:gd name="T27" fmla="*/ 16 h 83"/>
              <a:gd name="T28" fmla="*/ 70 w 73"/>
              <a:gd name="T29" fmla="*/ 28 h 83"/>
              <a:gd name="T30" fmla="*/ 66 w 73"/>
              <a:gd name="T31" fmla="*/ 33 h 83"/>
              <a:gd name="T32" fmla="*/ 48 w 73"/>
              <a:gd name="T33" fmla="*/ 55 h 83"/>
              <a:gd name="T34" fmla="*/ 57 w 73"/>
              <a:gd name="T35" fmla="*/ 82 h 83"/>
              <a:gd name="T36" fmla="*/ 57 w 73"/>
              <a:gd name="T37" fmla="*/ 83 h 83"/>
              <a:gd name="T38" fmla="*/ 18 w 73"/>
              <a:gd name="T39" fmla="*/ 81 h 83"/>
              <a:gd name="T40" fmla="*/ 40 w 73"/>
              <a:gd name="T41" fmla="*/ 82 h 83"/>
              <a:gd name="T42" fmla="*/ 47 w 73"/>
              <a:gd name="T43" fmla="*/ 69 h 83"/>
              <a:gd name="T44" fmla="*/ 47 w 73"/>
              <a:gd name="T45" fmla="*/ 55 h 83"/>
              <a:gd name="T46" fmla="*/ 64 w 73"/>
              <a:gd name="T47" fmla="*/ 31 h 83"/>
              <a:gd name="T48" fmla="*/ 65 w 73"/>
              <a:gd name="T49" fmla="*/ 31 h 83"/>
              <a:gd name="T50" fmla="*/ 66 w 73"/>
              <a:gd name="T51" fmla="*/ 32 h 83"/>
              <a:gd name="T52" fmla="*/ 69 w 73"/>
              <a:gd name="T53" fmla="*/ 28 h 83"/>
              <a:gd name="T54" fmla="*/ 68 w 73"/>
              <a:gd name="T55" fmla="*/ 16 h 83"/>
              <a:gd name="T56" fmla="*/ 66 w 73"/>
              <a:gd name="T57" fmla="*/ 19 h 83"/>
              <a:gd name="T58" fmla="*/ 65 w 73"/>
              <a:gd name="T59" fmla="*/ 21 h 83"/>
              <a:gd name="T60" fmla="*/ 65 w 73"/>
              <a:gd name="T61" fmla="*/ 21 h 83"/>
              <a:gd name="T62" fmla="*/ 37 w 73"/>
              <a:gd name="T63" fmla="*/ 12 h 83"/>
              <a:gd name="T64" fmla="*/ 8 w 73"/>
              <a:gd name="T65" fmla="*/ 21 h 83"/>
              <a:gd name="T66" fmla="*/ 8 w 73"/>
              <a:gd name="T67" fmla="*/ 20 h 83"/>
              <a:gd name="T68" fmla="*/ 5 w 73"/>
              <a:gd name="T69" fmla="*/ 16 h 83"/>
              <a:gd name="T70" fmla="*/ 4 w 73"/>
              <a:gd name="T71" fmla="*/ 28 h 83"/>
              <a:gd name="T72" fmla="*/ 8 w 73"/>
              <a:gd name="T73" fmla="*/ 31 h 83"/>
              <a:gd name="T74" fmla="*/ 9 w 73"/>
              <a:gd name="T75" fmla="*/ 29 h 83"/>
              <a:gd name="T76" fmla="*/ 26 w 73"/>
              <a:gd name="T77" fmla="*/ 55 h 83"/>
              <a:gd name="T78" fmla="*/ 27 w 73"/>
              <a:gd name="T79" fmla="*/ 55 h 83"/>
              <a:gd name="T80" fmla="*/ 19 w 73"/>
              <a:gd name="T81" fmla="*/ 77 h 83"/>
              <a:gd name="T82" fmla="*/ 18 w 73"/>
              <a:gd name="T83" fmla="*/ 81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3" h="83">
                <a:moveTo>
                  <a:pt x="40" y="83"/>
                </a:moveTo>
                <a:cubicBezTo>
                  <a:pt x="30" y="83"/>
                  <a:pt x="24" y="83"/>
                  <a:pt x="21" y="82"/>
                </a:cubicBezTo>
                <a:cubicBezTo>
                  <a:pt x="18" y="82"/>
                  <a:pt x="17" y="82"/>
                  <a:pt x="15" y="83"/>
                </a:cubicBezTo>
                <a:cubicBezTo>
                  <a:pt x="14" y="83"/>
                  <a:pt x="14" y="83"/>
                  <a:pt x="14" y="82"/>
                </a:cubicBezTo>
                <a:cubicBezTo>
                  <a:pt x="14" y="82"/>
                  <a:pt x="15" y="81"/>
                  <a:pt x="19" y="76"/>
                </a:cubicBezTo>
                <a:cubicBezTo>
                  <a:pt x="22" y="74"/>
                  <a:pt x="25" y="71"/>
                  <a:pt x="25" y="69"/>
                </a:cubicBezTo>
                <a:cubicBezTo>
                  <a:pt x="26" y="69"/>
                  <a:pt x="26" y="66"/>
                  <a:pt x="26" y="55"/>
                </a:cubicBezTo>
                <a:cubicBezTo>
                  <a:pt x="18" y="51"/>
                  <a:pt x="11" y="4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8" y="33"/>
                  <a:pt x="8" y="33"/>
                  <a:pt x="7" y="33"/>
                </a:cubicBezTo>
                <a:cubicBezTo>
                  <a:pt x="6" y="33"/>
                  <a:pt x="5" y="31"/>
                  <a:pt x="4" y="28"/>
                </a:cubicBezTo>
                <a:cubicBezTo>
                  <a:pt x="3" y="27"/>
                  <a:pt x="3" y="27"/>
                  <a:pt x="3" y="27"/>
                </a:cubicBezTo>
                <a:cubicBezTo>
                  <a:pt x="0" y="22"/>
                  <a:pt x="2" y="18"/>
                  <a:pt x="4" y="16"/>
                </a:cubicBezTo>
                <a:cubicBezTo>
                  <a:pt x="4" y="15"/>
                  <a:pt x="5" y="15"/>
                  <a:pt x="5" y="15"/>
                </a:cubicBezTo>
                <a:cubicBezTo>
                  <a:pt x="6" y="15"/>
                  <a:pt x="7" y="15"/>
                  <a:pt x="8" y="19"/>
                </a:cubicBezTo>
                <a:cubicBezTo>
                  <a:pt x="9" y="16"/>
                  <a:pt x="9" y="7"/>
                  <a:pt x="9" y="1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5" y="7"/>
                  <a:pt x="25" y="11"/>
                  <a:pt x="37" y="11"/>
                </a:cubicBezTo>
                <a:cubicBezTo>
                  <a:pt x="48" y="11"/>
                  <a:pt x="58" y="7"/>
                  <a:pt x="63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10"/>
                  <a:pt x="64" y="17"/>
                  <a:pt x="65" y="19"/>
                </a:cubicBezTo>
                <a:cubicBezTo>
                  <a:pt x="65" y="19"/>
                  <a:pt x="65" y="18"/>
                  <a:pt x="65" y="18"/>
                </a:cubicBezTo>
                <a:cubicBezTo>
                  <a:pt x="66" y="15"/>
                  <a:pt x="66" y="15"/>
                  <a:pt x="66" y="15"/>
                </a:cubicBezTo>
                <a:cubicBezTo>
                  <a:pt x="66" y="17"/>
                  <a:pt x="66" y="17"/>
                  <a:pt x="66" y="17"/>
                </a:cubicBezTo>
                <a:cubicBezTo>
                  <a:pt x="67" y="15"/>
                  <a:pt x="68" y="15"/>
                  <a:pt x="68" y="15"/>
                </a:cubicBezTo>
                <a:cubicBezTo>
                  <a:pt x="68" y="15"/>
                  <a:pt x="69" y="15"/>
                  <a:pt x="69" y="16"/>
                </a:cubicBezTo>
                <a:cubicBezTo>
                  <a:pt x="71" y="18"/>
                  <a:pt x="73" y="22"/>
                  <a:pt x="70" y="27"/>
                </a:cubicBezTo>
                <a:cubicBezTo>
                  <a:pt x="70" y="28"/>
                  <a:pt x="70" y="28"/>
                  <a:pt x="70" y="28"/>
                </a:cubicBezTo>
                <a:cubicBezTo>
                  <a:pt x="68" y="31"/>
                  <a:pt x="67" y="33"/>
                  <a:pt x="6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3"/>
                  <a:pt x="65" y="33"/>
                  <a:pt x="65" y="32"/>
                </a:cubicBezTo>
                <a:cubicBezTo>
                  <a:pt x="62" y="42"/>
                  <a:pt x="56" y="51"/>
                  <a:pt x="48" y="55"/>
                </a:cubicBezTo>
                <a:cubicBezTo>
                  <a:pt x="47" y="64"/>
                  <a:pt x="47" y="67"/>
                  <a:pt x="47" y="68"/>
                </a:cubicBezTo>
                <a:cubicBezTo>
                  <a:pt x="48" y="72"/>
                  <a:pt x="57" y="82"/>
                  <a:pt x="57" y="82"/>
                </a:cubicBezTo>
                <a:cubicBezTo>
                  <a:pt x="58" y="83"/>
                  <a:pt x="58" y="83"/>
                  <a:pt x="58" y="83"/>
                </a:cubicBezTo>
                <a:cubicBezTo>
                  <a:pt x="57" y="83"/>
                  <a:pt x="57" y="83"/>
                  <a:pt x="57" y="83"/>
                </a:cubicBezTo>
                <a:cubicBezTo>
                  <a:pt x="51" y="83"/>
                  <a:pt x="45" y="83"/>
                  <a:pt x="40" y="83"/>
                </a:cubicBezTo>
                <a:close/>
                <a:moveTo>
                  <a:pt x="18" y="81"/>
                </a:moveTo>
                <a:cubicBezTo>
                  <a:pt x="19" y="81"/>
                  <a:pt x="20" y="81"/>
                  <a:pt x="21" y="82"/>
                </a:cubicBezTo>
                <a:cubicBezTo>
                  <a:pt x="24" y="82"/>
                  <a:pt x="30" y="82"/>
                  <a:pt x="40" y="82"/>
                </a:cubicBezTo>
                <a:cubicBezTo>
                  <a:pt x="45" y="82"/>
                  <a:pt x="50" y="82"/>
                  <a:pt x="56" y="82"/>
                </a:cubicBezTo>
                <a:cubicBezTo>
                  <a:pt x="54" y="79"/>
                  <a:pt x="48" y="72"/>
                  <a:pt x="47" y="69"/>
                </a:cubicBezTo>
                <a:cubicBezTo>
                  <a:pt x="46" y="67"/>
                  <a:pt x="46" y="62"/>
                  <a:pt x="47" y="55"/>
                </a:cubicBezTo>
                <a:cubicBezTo>
                  <a:pt x="47" y="55"/>
                  <a:pt x="47" y="55"/>
                  <a:pt x="47" y="55"/>
                </a:cubicBezTo>
                <a:cubicBezTo>
                  <a:pt x="47" y="54"/>
                  <a:pt x="47" y="54"/>
                  <a:pt x="47" y="54"/>
                </a:cubicBezTo>
                <a:cubicBezTo>
                  <a:pt x="55" y="50"/>
                  <a:pt x="62" y="42"/>
                  <a:pt x="64" y="31"/>
                </a:cubicBezTo>
                <a:cubicBezTo>
                  <a:pt x="64" y="30"/>
                  <a:pt x="64" y="30"/>
                  <a:pt x="64" y="30"/>
                </a:cubicBezTo>
                <a:cubicBezTo>
                  <a:pt x="65" y="31"/>
                  <a:pt x="65" y="31"/>
                  <a:pt x="65" y="31"/>
                </a:cubicBezTo>
                <a:cubicBezTo>
                  <a:pt x="65" y="31"/>
                  <a:pt x="65" y="31"/>
                  <a:pt x="65" y="31"/>
                </a:cubicBezTo>
                <a:cubicBezTo>
                  <a:pt x="66" y="32"/>
                  <a:pt x="66" y="32"/>
                  <a:pt x="66" y="32"/>
                </a:cubicBezTo>
                <a:cubicBezTo>
                  <a:pt x="66" y="32"/>
                  <a:pt x="66" y="32"/>
                  <a:pt x="66" y="32"/>
                </a:cubicBezTo>
                <a:cubicBezTo>
                  <a:pt x="67" y="32"/>
                  <a:pt x="68" y="30"/>
                  <a:pt x="69" y="28"/>
                </a:cubicBezTo>
                <a:cubicBezTo>
                  <a:pt x="69" y="27"/>
                  <a:pt x="69" y="27"/>
                  <a:pt x="69" y="27"/>
                </a:cubicBezTo>
                <a:cubicBezTo>
                  <a:pt x="72" y="22"/>
                  <a:pt x="70" y="19"/>
                  <a:pt x="68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8" y="16"/>
                  <a:pt x="67" y="16"/>
                  <a:pt x="66" y="19"/>
                </a:cubicBezTo>
                <a:cubicBezTo>
                  <a:pt x="65" y="21"/>
                  <a:pt x="65" y="21"/>
                  <a:pt x="65" y="21"/>
                </a:cubicBezTo>
                <a:cubicBezTo>
                  <a:pt x="65" y="21"/>
                  <a:pt x="65" y="21"/>
                  <a:pt x="65" y="21"/>
                </a:cubicBezTo>
                <a:cubicBezTo>
                  <a:pt x="65" y="21"/>
                  <a:pt x="65" y="21"/>
                  <a:pt x="65" y="21"/>
                </a:cubicBezTo>
                <a:cubicBezTo>
                  <a:pt x="65" y="21"/>
                  <a:pt x="65" y="21"/>
                  <a:pt x="65" y="21"/>
                </a:cubicBezTo>
                <a:cubicBezTo>
                  <a:pt x="64" y="21"/>
                  <a:pt x="64" y="21"/>
                  <a:pt x="63" y="3"/>
                </a:cubicBezTo>
                <a:cubicBezTo>
                  <a:pt x="57" y="8"/>
                  <a:pt x="48" y="12"/>
                  <a:pt x="37" y="12"/>
                </a:cubicBezTo>
                <a:cubicBezTo>
                  <a:pt x="26" y="12"/>
                  <a:pt x="15" y="8"/>
                  <a:pt x="10" y="2"/>
                </a:cubicBezTo>
                <a:cubicBezTo>
                  <a:pt x="9" y="21"/>
                  <a:pt x="9" y="21"/>
                  <a:pt x="8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3" y="19"/>
                  <a:pt x="1" y="22"/>
                  <a:pt x="4" y="27"/>
                </a:cubicBezTo>
                <a:cubicBezTo>
                  <a:pt x="4" y="28"/>
                  <a:pt x="4" y="28"/>
                  <a:pt x="4" y="28"/>
                </a:cubicBezTo>
                <a:cubicBezTo>
                  <a:pt x="6" y="30"/>
                  <a:pt x="6" y="32"/>
                  <a:pt x="7" y="32"/>
                </a:cubicBezTo>
                <a:cubicBezTo>
                  <a:pt x="7" y="32"/>
                  <a:pt x="8" y="32"/>
                  <a:pt x="8" y="31"/>
                </a:cubicBezTo>
                <a:cubicBezTo>
                  <a:pt x="8" y="31"/>
                  <a:pt x="8" y="31"/>
                  <a:pt x="8" y="30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30"/>
                  <a:pt x="9" y="30"/>
                  <a:pt x="9" y="30"/>
                </a:cubicBezTo>
                <a:cubicBezTo>
                  <a:pt x="12" y="41"/>
                  <a:pt x="18" y="50"/>
                  <a:pt x="26" y="55"/>
                </a:cubicBezTo>
                <a:cubicBezTo>
                  <a:pt x="27" y="55"/>
                  <a:pt x="27" y="55"/>
                  <a:pt x="27" y="55"/>
                </a:cubicBezTo>
                <a:cubicBezTo>
                  <a:pt x="27" y="55"/>
                  <a:pt x="27" y="55"/>
                  <a:pt x="27" y="55"/>
                </a:cubicBezTo>
                <a:cubicBezTo>
                  <a:pt x="27" y="63"/>
                  <a:pt x="27" y="68"/>
                  <a:pt x="26" y="70"/>
                </a:cubicBezTo>
                <a:cubicBezTo>
                  <a:pt x="25" y="71"/>
                  <a:pt x="22" y="74"/>
                  <a:pt x="19" y="77"/>
                </a:cubicBezTo>
                <a:cubicBezTo>
                  <a:pt x="18" y="79"/>
                  <a:pt x="15" y="81"/>
                  <a:pt x="15" y="82"/>
                </a:cubicBezTo>
                <a:cubicBezTo>
                  <a:pt x="16" y="81"/>
                  <a:pt x="17" y="81"/>
                  <a:pt x="18" y="81"/>
                </a:cubicBezTo>
                <a:close/>
              </a:path>
            </a:pathLst>
          </a:custGeom>
          <a:solidFill>
            <a:srgbClr val="D6E0F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8961438" y="4843463"/>
            <a:ext cx="857250" cy="644525"/>
          </a:xfrm>
          <a:custGeom>
            <a:avLst/>
            <a:gdLst>
              <a:gd name="T0" fmla="*/ 23 w 118"/>
              <a:gd name="T1" fmla="*/ 89 h 89"/>
              <a:gd name="T2" fmla="*/ 24 w 118"/>
              <a:gd name="T3" fmla="*/ 46 h 89"/>
              <a:gd name="T4" fmla="*/ 28 w 118"/>
              <a:gd name="T5" fmla="*/ 46 h 89"/>
              <a:gd name="T6" fmla="*/ 29 w 118"/>
              <a:gd name="T7" fmla="*/ 89 h 89"/>
              <a:gd name="T8" fmla="*/ 90 w 118"/>
              <a:gd name="T9" fmla="*/ 89 h 89"/>
              <a:gd name="T10" fmla="*/ 91 w 118"/>
              <a:gd name="T11" fmla="*/ 46 h 89"/>
              <a:gd name="T12" fmla="*/ 94 w 118"/>
              <a:gd name="T13" fmla="*/ 46 h 89"/>
              <a:gd name="T14" fmla="*/ 95 w 118"/>
              <a:gd name="T15" fmla="*/ 89 h 89"/>
              <a:gd name="T16" fmla="*/ 118 w 118"/>
              <a:gd name="T17" fmla="*/ 89 h 89"/>
              <a:gd name="T18" fmla="*/ 118 w 118"/>
              <a:gd name="T19" fmla="*/ 80 h 89"/>
              <a:gd name="T20" fmla="*/ 115 w 118"/>
              <a:gd name="T21" fmla="*/ 29 h 89"/>
              <a:gd name="T22" fmla="*/ 73 w 118"/>
              <a:gd name="T23" fmla="*/ 0 h 89"/>
              <a:gd name="T24" fmla="*/ 59 w 118"/>
              <a:gd name="T25" fmla="*/ 10 h 89"/>
              <a:gd name="T26" fmla="*/ 45 w 118"/>
              <a:gd name="T27" fmla="*/ 0 h 89"/>
              <a:gd name="T28" fmla="*/ 3 w 118"/>
              <a:gd name="T29" fmla="*/ 29 h 89"/>
              <a:gd name="T30" fmla="*/ 0 w 118"/>
              <a:gd name="T31" fmla="*/ 80 h 89"/>
              <a:gd name="T32" fmla="*/ 0 w 118"/>
              <a:gd name="T33" fmla="*/ 89 h 89"/>
              <a:gd name="T34" fmla="*/ 23 w 118"/>
              <a:gd name="T35" fmla="*/ 8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89">
                <a:moveTo>
                  <a:pt x="23" y="89"/>
                </a:move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7" y="43"/>
                  <a:pt x="28" y="46"/>
                </a:cubicBezTo>
                <a:cubicBezTo>
                  <a:pt x="28" y="48"/>
                  <a:pt x="28" y="72"/>
                  <a:pt x="29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72"/>
                  <a:pt x="90" y="48"/>
                  <a:pt x="91" y="46"/>
                </a:cubicBezTo>
                <a:cubicBezTo>
                  <a:pt x="92" y="43"/>
                  <a:pt x="94" y="46"/>
                  <a:pt x="94" y="46"/>
                </a:cubicBezTo>
                <a:cubicBezTo>
                  <a:pt x="95" y="89"/>
                  <a:pt x="95" y="89"/>
                  <a:pt x="95" y="89"/>
                </a:cubicBezTo>
                <a:cubicBezTo>
                  <a:pt x="118" y="89"/>
                  <a:pt x="118" y="89"/>
                  <a:pt x="118" y="89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18" y="80"/>
                  <a:pt x="116" y="40"/>
                  <a:pt x="115" y="29"/>
                </a:cubicBezTo>
                <a:cubicBezTo>
                  <a:pt x="114" y="0"/>
                  <a:pt x="73" y="0"/>
                  <a:pt x="73" y="0"/>
                </a:cubicBezTo>
                <a:cubicBezTo>
                  <a:pt x="73" y="0"/>
                  <a:pt x="77" y="8"/>
                  <a:pt x="59" y="10"/>
                </a:cubicBezTo>
                <a:cubicBezTo>
                  <a:pt x="41" y="8"/>
                  <a:pt x="45" y="0"/>
                  <a:pt x="45" y="0"/>
                </a:cubicBezTo>
                <a:cubicBezTo>
                  <a:pt x="45" y="0"/>
                  <a:pt x="4" y="0"/>
                  <a:pt x="3" y="29"/>
                </a:cubicBezTo>
                <a:cubicBezTo>
                  <a:pt x="2" y="40"/>
                  <a:pt x="0" y="80"/>
                  <a:pt x="0" y="80"/>
                </a:cubicBezTo>
                <a:cubicBezTo>
                  <a:pt x="0" y="89"/>
                  <a:pt x="0" y="89"/>
                  <a:pt x="0" y="89"/>
                </a:cubicBezTo>
                <a:lnTo>
                  <a:pt x="23" y="89"/>
                </a:lnTo>
                <a:close/>
              </a:path>
            </a:pathLst>
          </a:custGeom>
          <a:solidFill>
            <a:srgbClr val="D6E0F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6784975" y="4059238"/>
            <a:ext cx="501650" cy="798513"/>
          </a:xfrm>
          <a:custGeom>
            <a:avLst/>
            <a:gdLst>
              <a:gd name="T0" fmla="*/ 68 w 69"/>
              <a:gd name="T1" fmla="*/ 29 h 110"/>
              <a:gd name="T2" fmla="*/ 62 w 69"/>
              <a:gd name="T3" fmla="*/ 5 h 110"/>
              <a:gd name="T4" fmla="*/ 60 w 69"/>
              <a:gd name="T5" fmla="*/ 0 h 110"/>
              <a:gd name="T6" fmla="*/ 32 w 69"/>
              <a:gd name="T7" fmla="*/ 32 h 110"/>
              <a:gd name="T8" fmla="*/ 0 w 69"/>
              <a:gd name="T9" fmla="*/ 44 h 110"/>
              <a:gd name="T10" fmla="*/ 3 w 69"/>
              <a:gd name="T11" fmla="*/ 57 h 110"/>
              <a:gd name="T12" fmla="*/ 9 w 69"/>
              <a:gd name="T13" fmla="*/ 64 h 110"/>
              <a:gd name="T14" fmla="*/ 21 w 69"/>
              <a:gd name="T15" fmla="*/ 76 h 110"/>
              <a:gd name="T16" fmla="*/ 26 w 69"/>
              <a:gd name="T17" fmla="*/ 79 h 110"/>
              <a:gd name="T18" fmla="*/ 25 w 69"/>
              <a:gd name="T19" fmla="*/ 88 h 110"/>
              <a:gd name="T20" fmla="*/ 19 w 69"/>
              <a:gd name="T21" fmla="*/ 103 h 110"/>
              <a:gd name="T22" fmla="*/ 46 w 69"/>
              <a:gd name="T23" fmla="*/ 103 h 110"/>
              <a:gd name="T24" fmla="*/ 40 w 69"/>
              <a:gd name="T25" fmla="*/ 80 h 110"/>
              <a:gd name="T26" fmla="*/ 44 w 69"/>
              <a:gd name="T27" fmla="*/ 77 h 110"/>
              <a:gd name="T28" fmla="*/ 51 w 69"/>
              <a:gd name="T29" fmla="*/ 72 h 110"/>
              <a:gd name="T30" fmla="*/ 62 w 69"/>
              <a:gd name="T31" fmla="*/ 60 h 110"/>
              <a:gd name="T32" fmla="*/ 62 w 69"/>
              <a:gd name="T33" fmla="*/ 60 h 110"/>
              <a:gd name="T34" fmla="*/ 68 w 69"/>
              <a:gd name="T35" fmla="*/ 2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9" h="110">
                <a:moveTo>
                  <a:pt x="68" y="29"/>
                </a:moveTo>
                <a:cubicBezTo>
                  <a:pt x="67" y="19"/>
                  <a:pt x="63" y="8"/>
                  <a:pt x="62" y="5"/>
                </a:cubicBezTo>
                <a:cubicBezTo>
                  <a:pt x="61" y="3"/>
                  <a:pt x="61" y="2"/>
                  <a:pt x="60" y="0"/>
                </a:cubicBezTo>
                <a:cubicBezTo>
                  <a:pt x="58" y="4"/>
                  <a:pt x="50" y="18"/>
                  <a:pt x="32" y="32"/>
                </a:cubicBezTo>
                <a:cubicBezTo>
                  <a:pt x="24" y="38"/>
                  <a:pt x="6" y="42"/>
                  <a:pt x="0" y="44"/>
                </a:cubicBezTo>
                <a:cubicBezTo>
                  <a:pt x="1" y="48"/>
                  <a:pt x="2" y="52"/>
                  <a:pt x="3" y="57"/>
                </a:cubicBezTo>
                <a:cubicBezTo>
                  <a:pt x="5" y="59"/>
                  <a:pt x="7" y="62"/>
                  <a:pt x="9" y="64"/>
                </a:cubicBezTo>
                <a:cubicBezTo>
                  <a:pt x="12" y="69"/>
                  <a:pt x="16" y="73"/>
                  <a:pt x="21" y="76"/>
                </a:cubicBezTo>
                <a:cubicBezTo>
                  <a:pt x="23" y="77"/>
                  <a:pt x="24" y="78"/>
                  <a:pt x="26" y="79"/>
                </a:cubicBezTo>
                <a:cubicBezTo>
                  <a:pt x="26" y="82"/>
                  <a:pt x="25" y="85"/>
                  <a:pt x="25" y="88"/>
                </a:cubicBezTo>
                <a:cubicBezTo>
                  <a:pt x="24" y="93"/>
                  <a:pt x="22" y="98"/>
                  <a:pt x="19" y="103"/>
                </a:cubicBezTo>
                <a:cubicBezTo>
                  <a:pt x="34" y="110"/>
                  <a:pt x="45" y="106"/>
                  <a:pt x="46" y="103"/>
                </a:cubicBezTo>
                <a:cubicBezTo>
                  <a:pt x="44" y="97"/>
                  <a:pt x="41" y="88"/>
                  <a:pt x="40" y="80"/>
                </a:cubicBezTo>
                <a:cubicBezTo>
                  <a:pt x="41" y="79"/>
                  <a:pt x="43" y="78"/>
                  <a:pt x="44" y="77"/>
                </a:cubicBezTo>
                <a:cubicBezTo>
                  <a:pt x="47" y="76"/>
                  <a:pt x="49" y="74"/>
                  <a:pt x="51" y="72"/>
                </a:cubicBezTo>
                <a:cubicBezTo>
                  <a:pt x="55" y="68"/>
                  <a:pt x="59" y="64"/>
                  <a:pt x="62" y="60"/>
                </a:cubicBezTo>
                <a:cubicBezTo>
                  <a:pt x="62" y="60"/>
                  <a:pt x="62" y="60"/>
                  <a:pt x="62" y="60"/>
                </a:cubicBezTo>
                <a:cubicBezTo>
                  <a:pt x="66" y="47"/>
                  <a:pt x="69" y="34"/>
                  <a:pt x="68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27"/>
          <p:cNvSpPr>
            <a:spLocks noEditPoints="1"/>
          </p:cNvSpPr>
          <p:nvPr/>
        </p:nvSpPr>
        <p:spPr bwMode="auto">
          <a:xfrm>
            <a:off x="6778625" y="4052888"/>
            <a:ext cx="515938" cy="781050"/>
          </a:xfrm>
          <a:custGeom>
            <a:avLst/>
            <a:gdLst>
              <a:gd name="T0" fmla="*/ 37 w 71"/>
              <a:gd name="T1" fmla="*/ 108 h 108"/>
              <a:gd name="T2" fmla="*/ 37 w 71"/>
              <a:gd name="T3" fmla="*/ 108 h 108"/>
              <a:gd name="T4" fmla="*/ 19 w 71"/>
              <a:gd name="T5" fmla="*/ 105 h 108"/>
              <a:gd name="T6" fmla="*/ 19 w 71"/>
              <a:gd name="T7" fmla="*/ 104 h 108"/>
              <a:gd name="T8" fmla="*/ 19 w 71"/>
              <a:gd name="T9" fmla="*/ 104 h 108"/>
              <a:gd name="T10" fmla="*/ 25 w 71"/>
              <a:gd name="T11" fmla="*/ 89 h 108"/>
              <a:gd name="T12" fmla="*/ 26 w 71"/>
              <a:gd name="T13" fmla="*/ 80 h 108"/>
              <a:gd name="T14" fmla="*/ 22 w 71"/>
              <a:gd name="T15" fmla="*/ 77 h 108"/>
              <a:gd name="T16" fmla="*/ 9 w 71"/>
              <a:gd name="T17" fmla="*/ 66 h 108"/>
              <a:gd name="T18" fmla="*/ 4 w 71"/>
              <a:gd name="T19" fmla="*/ 58 h 108"/>
              <a:gd name="T20" fmla="*/ 4 w 71"/>
              <a:gd name="T21" fmla="*/ 58 h 108"/>
              <a:gd name="T22" fmla="*/ 0 w 71"/>
              <a:gd name="T23" fmla="*/ 45 h 108"/>
              <a:gd name="T24" fmla="*/ 0 w 71"/>
              <a:gd name="T25" fmla="*/ 44 h 108"/>
              <a:gd name="T26" fmla="*/ 1 w 71"/>
              <a:gd name="T27" fmla="*/ 44 h 108"/>
              <a:gd name="T28" fmla="*/ 33 w 71"/>
              <a:gd name="T29" fmla="*/ 33 h 108"/>
              <a:gd name="T30" fmla="*/ 61 w 71"/>
              <a:gd name="T31" fmla="*/ 1 h 108"/>
              <a:gd name="T32" fmla="*/ 62 w 71"/>
              <a:gd name="T33" fmla="*/ 0 h 108"/>
              <a:gd name="T34" fmla="*/ 62 w 71"/>
              <a:gd name="T35" fmla="*/ 1 h 108"/>
              <a:gd name="T36" fmla="*/ 63 w 71"/>
              <a:gd name="T37" fmla="*/ 6 h 108"/>
              <a:gd name="T38" fmla="*/ 70 w 71"/>
              <a:gd name="T39" fmla="*/ 30 h 108"/>
              <a:gd name="T40" fmla="*/ 64 w 71"/>
              <a:gd name="T41" fmla="*/ 61 h 108"/>
              <a:gd name="T42" fmla="*/ 64 w 71"/>
              <a:gd name="T43" fmla="*/ 61 h 108"/>
              <a:gd name="T44" fmla="*/ 52 w 71"/>
              <a:gd name="T45" fmla="*/ 74 h 108"/>
              <a:gd name="T46" fmla="*/ 45 w 71"/>
              <a:gd name="T47" fmla="*/ 79 h 108"/>
              <a:gd name="T48" fmla="*/ 41 w 71"/>
              <a:gd name="T49" fmla="*/ 81 h 108"/>
              <a:gd name="T50" fmla="*/ 48 w 71"/>
              <a:gd name="T51" fmla="*/ 104 h 108"/>
              <a:gd name="T52" fmla="*/ 48 w 71"/>
              <a:gd name="T53" fmla="*/ 104 h 108"/>
              <a:gd name="T54" fmla="*/ 48 w 71"/>
              <a:gd name="T55" fmla="*/ 104 h 108"/>
              <a:gd name="T56" fmla="*/ 37 w 71"/>
              <a:gd name="T57" fmla="*/ 108 h 108"/>
              <a:gd name="T58" fmla="*/ 20 w 71"/>
              <a:gd name="T59" fmla="*/ 104 h 108"/>
              <a:gd name="T60" fmla="*/ 37 w 71"/>
              <a:gd name="T61" fmla="*/ 107 h 108"/>
              <a:gd name="T62" fmla="*/ 37 w 71"/>
              <a:gd name="T63" fmla="*/ 107 h 108"/>
              <a:gd name="T64" fmla="*/ 47 w 71"/>
              <a:gd name="T65" fmla="*/ 104 h 108"/>
              <a:gd name="T66" fmla="*/ 40 w 71"/>
              <a:gd name="T67" fmla="*/ 81 h 108"/>
              <a:gd name="T68" fmla="*/ 40 w 71"/>
              <a:gd name="T69" fmla="*/ 81 h 108"/>
              <a:gd name="T70" fmla="*/ 40 w 71"/>
              <a:gd name="T71" fmla="*/ 80 h 108"/>
              <a:gd name="T72" fmla="*/ 45 w 71"/>
              <a:gd name="T73" fmla="*/ 78 h 108"/>
              <a:gd name="T74" fmla="*/ 52 w 71"/>
              <a:gd name="T75" fmla="*/ 73 h 108"/>
              <a:gd name="T76" fmla="*/ 63 w 71"/>
              <a:gd name="T77" fmla="*/ 60 h 108"/>
              <a:gd name="T78" fmla="*/ 69 w 71"/>
              <a:gd name="T79" fmla="*/ 30 h 108"/>
              <a:gd name="T80" fmla="*/ 62 w 71"/>
              <a:gd name="T81" fmla="*/ 6 h 108"/>
              <a:gd name="T82" fmla="*/ 61 w 71"/>
              <a:gd name="T83" fmla="*/ 3 h 108"/>
              <a:gd name="T84" fmla="*/ 33 w 71"/>
              <a:gd name="T85" fmla="*/ 33 h 108"/>
              <a:gd name="T86" fmla="*/ 2 w 71"/>
              <a:gd name="T87" fmla="*/ 45 h 108"/>
              <a:gd name="T88" fmla="*/ 5 w 71"/>
              <a:gd name="T89" fmla="*/ 58 h 108"/>
              <a:gd name="T90" fmla="*/ 10 w 71"/>
              <a:gd name="T91" fmla="*/ 65 h 108"/>
              <a:gd name="T92" fmla="*/ 22 w 71"/>
              <a:gd name="T93" fmla="*/ 76 h 108"/>
              <a:gd name="T94" fmla="*/ 27 w 71"/>
              <a:gd name="T95" fmla="*/ 79 h 108"/>
              <a:gd name="T96" fmla="*/ 27 w 71"/>
              <a:gd name="T97" fmla="*/ 79 h 108"/>
              <a:gd name="T98" fmla="*/ 27 w 71"/>
              <a:gd name="T99" fmla="*/ 80 h 108"/>
              <a:gd name="T100" fmla="*/ 26 w 71"/>
              <a:gd name="T101" fmla="*/ 89 h 108"/>
              <a:gd name="T102" fmla="*/ 20 w 71"/>
              <a:gd name="T103" fmla="*/ 104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1" h="108">
                <a:moveTo>
                  <a:pt x="37" y="108"/>
                </a:moveTo>
                <a:cubicBezTo>
                  <a:pt x="37" y="108"/>
                  <a:pt x="37" y="108"/>
                  <a:pt x="37" y="108"/>
                </a:cubicBezTo>
                <a:cubicBezTo>
                  <a:pt x="31" y="108"/>
                  <a:pt x="25" y="107"/>
                  <a:pt x="19" y="105"/>
                </a:cubicBezTo>
                <a:cubicBezTo>
                  <a:pt x="19" y="104"/>
                  <a:pt x="19" y="104"/>
                  <a:pt x="19" y="104"/>
                </a:cubicBezTo>
                <a:cubicBezTo>
                  <a:pt x="19" y="104"/>
                  <a:pt x="19" y="104"/>
                  <a:pt x="19" y="104"/>
                </a:cubicBezTo>
                <a:cubicBezTo>
                  <a:pt x="22" y="99"/>
                  <a:pt x="24" y="94"/>
                  <a:pt x="25" y="89"/>
                </a:cubicBezTo>
                <a:cubicBezTo>
                  <a:pt x="26" y="86"/>
                  <a:pt x="26" y="83"/>
                  <a:pt x="26" y="80"/>
                </a:cubicBezTo>
                <a:cubicBezTo>
                  <a:pt x="25" y="79"/>
                  <a:pt x="23" y="78"/>
                  <a:pt x="22" y="77"/>
                </a:cubicBezTo>
                <a:cubicBezTo>
                  <a:pt x="18" y="74"/>
                  <a:pt x="14" y="70"/>
                  <a:pt x="9" y="66"/>
                </a:cubicBezTo>
                <a:cubicBezTo>
                  <a:pt x="8" y="63"/>
                  <a:pt x="6" y="61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2" y="53"/>
                  <a:pt x="1" y="49"/>
                  <a:pt x="0" y="45"/>
                </a:cubicBezTo>
                <a:cubicBezTo>
                  <a:pt x="0" y="44"/>
                  <a:pt x="0" y="44"/>
                  <a:pt x="0" y="44"/>
                </a:cubicBezTo>
                <a:cubicBezTo>
                  <a:pt x="1" y="44"/>
                  <a:pt x="1" y="44"/>
                  <a:pt x="1" y="44"/>
                </a:cubicBezTo>
                <a:cubicBezTo>
                  <a:pt x="6" y="43"/>
                  <a:pt x="25" y="39"/>
                  <a:pt x="33" y="33"/>
                </a:cubicBezTo>
                <a:cubicBezTo>
                  <a:pt x="51" y="19"/>
                  <a:pt x="59" y="5"/>
                  <a:pt x="61" y="1"/>
                </a:cubicBezTo>
                <a:cubicBezTo>
                  <a:pt x="62" y="0"/>
                  <a:pt x="62" y="0"/>
                  <a:pt x="62" y="0"/>
                </a:cubicBezTo>
                <a:cubicBezTo>
                  <a:pt x="62" y="1"/>
                  <a:pt x="62" y="1"/>
                  <a:pt x="62" y="1"/>
                </a:cubicBezTo>
                <a:cubicBezTo>
                  <a:pt x="62" y="3"/>
                  <a:pt x="63" y="4"/>
                  <a:pt x="63" y="6"/>
                </a:cubicBezTo>
                <a:cubicBezTo>
                  <a:pt x="64" y="9"/>
                  <a:pt x="69" y="19"/>
                  <a:pt x="70" y="30"/>
                </a:cubicBezTo>
                <a:cubicBezTo>
                  <a:pt x="71" y="34"/>
                  <a:pt x="68" y="45"/>
                  <a:pt x="64" y="61"/>
                </a:cubicBezTo>
                <a:cubicBezTo>
                  <a:pt x="64" y="61"/>
                  <a:pt x="64" y="61"/>
                  <a:pt x="64" y="61"/>
                </a:cubicBezTo>
                <a:cubicBezTo>
                  <a:pt x="60" y="66"/>
                  <a:pt x="56" y="70"/>
                  <a:pt x="52" y="74"/>
                </a:cubicBezTo>
                <a:cubicBezTo>
                  <a:pt x="50" y="76"/>
                  <a:pt x="48" y="78"/>
                  <a:pt x="45" y="79"/>
                </a:cubicBezTo>
                <a:cubicBezTo>
                  <a:pt x="44" y="80"/>
                  <a:pt x="43" y="81"/>
                  <a:pt x="41" y="81"/>
                </a:cubicBezTo>
                <a:cubicBezTo>
                  <a:pt x="43" y="88"/>
                  <a:pt x="45" y="97"/>
                  <a:pt x="48" y="104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47" y="106"/>
                  <a:pt x="43" y="108"/>
                  <a:pt x="37" y="108"/>
                </a:cubicBezTo>
                <a:close/>
                <a:moveTo>
                  <a:pt x="20" y="104"/>
                </a:moveTo>
                <a:cubicBezTo>
                  <a:pt x="26" y="106"/>
                  <a:pt x="32" y="107"/>
                  <a:pt x="37" y="107"/>
                </a:cubicBezTo>
                <a:cubicBezTo>
                  <a:pt x="37" y="107"/>
                  <a:pt x="37" y="107"/>
                  <a:pt x="37" y="107"/>
                </a:cubicBezTo>
                <a:cubicBezTo>
                  <a:pt x="42" y="107"/>
                  <a:pt x="46" y="106"/>
                  <a:pt x="47" y="104"/>
                </a:cubicBezTo>
                <a:cubicBezTo>
                  <a:pt x="44" y="97"/>
                  <a:pt x="41" y="88"/>
                  <a:pt x="40" y="81"/>
                </a:cubicBezTo>
                <a:cubicBezTo>
                  <a:pt x="40" y="81"/>
                  <a:pt x="40" y="81"/>
                  <a:pt x="40" y="81"/>
                </a:cubicBezTo>
                <a:cubicBezTo>
                  <a:pt x="40" y="80"/>
                  <a:pt x="40" y="80"/>
                  <a:pt x="40" y="80"/>
                </a:cubicBezTo>
                <a:cubicBezTo>
                  <a:pt x="42" y="80"/>
                  <a:pt x="43" y="79"/>
                  <a:pt x="45" y="78"/>
                </a:cubicBezTo>
                <a:cubicBezTo>
                  <a:pt x="47" y="77"/>
                  <a:pt x="49" y="75"/>
                  <a:pt x="52" y="73"/>
                </a:cubicBezTo>
                <a:cubicBezTo>
                  <a:pt x="56" y="69"/>
                  <a:pt x="59" y="65"/>
                  <a:pt x="63" y="60"/>
                </a:cubicBezTo>
                <a:cubicBezTo>
                  <a:pt x="67" y="45"/>
                  <a:pt x="69" y="34"/>
                  <a:pt x="69" y="30"/>
                </a:cubicBezTo>
                <a:cubicBezTo>
                  <a:pt x="68" y="20"/>
                  <a:pt x="63" y="9"/>
                  <a:pt x="62" y="6"/>
                </a:cubicBezTo>
                <a:cubicBezTo>
                  <a:pt x="62" y="5"/>
                  <a:pt x="62" y="4"/>
                  <a:pt x="61" y="3"/>
                </a:cubicBezTo>
                <a:cubicBezTo>
                  <a:pt x="58" y="8"/>
                  <a:pt x="50" y="21"/>
                  <a:pt x="33" y="33"/>
                </a:cubicBezTo>
                <a:cubicBezTo>
                  <a:pt x="26" y="39"/>
                  <a:pt x="9" y="44"/>
                  <a:pt x="2" y="45"/>
                </a:cubicBezTo>
                <a:cubicBezTo>
                  <a:pt x="2" y="49"/>
                  <a:pt x="4" y="53"/>
                  <a:pt x="5" y="58"/>
                </a:cubicBezTo>
                <a:cubicBezTo>
                  <a:pt x="7" y="60"/>
                  <a:pt x="8" y="63"/>
                  <a:pt x="10" y="65"/>
                </a:cubicBezTo>
                <a:cubicBezTo>
                  <a:pt x="14" y="70"/>
                  <a:pt x="18" y="73"/>
                  <a:pt x="22" y="76"/>
                </a:cubicBezTo>
                <a:cubicBezTo>
                  <a:pt x="24" y="77"/>
                  <a:pt x="25" y="78"/>
                  <a:pt x="27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27" y="80"/>
                  <a:pt x="27" y="80"/>
                  <a:pt x="27" y="80"/>
                </a:cubicBezTo>
                <a:cubicBezTo>
                  <a:pt x="27" y="83"/>
                  <a:pt x="27" y="86"/>
                  <a:pt x="26" y="89"/>
                </a:cubicBezTo>
                <a:cubicBezTo>
                  <a:pt x="25" y="94"/>
                  <a:pt x="23" y="99"/>
                  <a:pt x="20" y="104"/>
                </a:cubicBezTo>
                <a:close/>
              </a:path>
            </a:pathLst>
          </a:custGeom>
          <a:solidFill>
            <a:srgbClr val="D6E0F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6642100" y="3811588"/>
            <a:ext cx="819150" cy="893763"/>
          </a:xfrm>
          <a:custGeom>
            <a:avLst/>
            <a:gdLst>
              <a:gd name="T0" fmla="*/ 108 w 113"/>
              <a:gd name="T1" fmla="*/ 43 h 123"/>
              <a:gd name="T2" fmla="*/ 90 w 113"/>
              <a:gd name="T3" fmla="*/ 12 h 123"/>
              <a:gd name="T4" fmla="*/ 31 w 113"/>
              <a:gd name="T5" fmla="*/ 11 h 123"/>
              <a:gd name="T6" fmla="*/ 10 w 113"/>
              <a:gd name="T7" fmla="*/ 37 h 123"/>
              <a:gd name="T8" fmla="*/ 2 w 113"/>
              <a:gd name="T9" fmla="*/ 94 h 123"/>
              <a:gd name="T10" fmla="*/ 34 w 113"/>
              <a:gd name="T11" fmla="*/ 123 h 123"/>
              <a:gd name="T12" fmla="*/ 20 w 113"/>
              <a:gd name="T13" fmla="*/ 78 h 123"/>
              <a:gd name="T14" fmla="*/ 52 w 113"/>
              <a:gd name="T15" fmla="*/ 66 h 123"/>
              <a:gd name="T16" fmla="*/ 80 w 113"/>
              <a:gd name="T17" fmla="*/ 34 h 123"/>
              <a:gd name="T18" fmla="*/ 82 w 113"/>
              <a:gd name="T19" fmla="*/ 39 h 123"/>
              <a:gd name="T20" fmla="*/ 88 w 113"/>
              <a:gd name="T21" fmla="*/ 63 h 123"/>
              <a:gd name="T22" fmla="*/ 73 w 113"/>
              <a:gd name="T23" fmla="*/ 123 h 123"/>
              <a:gd name="T24" fmla="*/ 104 w 113"/>
              <a:gd name="T25" fmla="*/ 94 h 123"/>
              <a:gd name="T26" fmla="*/ 108 w 113"/>
              <a:gd name="T27" fmla="*/ 4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3" h="123">
                <a:moveTo>
                  <a:pt x="108" y="43"/>
                </a:moveTo>
                <a:cubicBezTo>
                  <a:pt x="106" y="31"/>
                  <a:pt x="101" y="19"/>
                  <a:pt x="90" y="12"/>
                </a:cubicBezTo>
                <a:cubicBezTo>
                  <a:pt x="73" y="0"/>
                  <a:pt x="47" y="2"/>
                  <a:pt x="31" y="11"/>
                </a:cubicBezTo>
                <a:cubicBezTo>
                  <a:pt x="21" y="16"/>
                  <a:pt x="13" y="27"/>
                  <a:pt x="10" y="37"/>
                </a:cubicBezTo>
                <a:cubicBezTo>
                  <a:pt x="2" y="57"/>
                  <a:pt x="0" y="85"/>
                  <a:pt x="2" y="94"/>
                </a:cubicBezTo>
                <a:cubicBezTo>
                  <a:pt x="6" y="107"/>
                  <a:pt x="34" y="123"/>
                  <a:pt x="34" y="123"/>
                </a:cubicBezTo>
                <a:cubicBezTo>
                  <a:pt x="34" y="123"/>
                  <a:pt x="24" y="96"/>
                  <a:pt x="20" y="78"/>
                </a:cubicBezTo>
                <a:cubicBezTo>
                  <a:pt x="26" y="76"/>
                  <a:pt x="44" y="72"/>
                  <a:pt x="52" y="66"/>
                </a:cubicBezTo>
                <a:cubicBezTo>
                  <a:pt x="70" y="52"/>
                  <a:pt x="78" y="38"/>
                  <a:pt x="80" y="34"/>
                </a:cubicBezTo>
                <a:cubicBezTo>
                  <a:pt x="81" y="36"/>
                  <a:pt x="81" y="37"/>
                  <a:pt x="82" y="39"/>
                </a:cubicBezTo>
                <a:cubicBezTo>
                  <a:pt x="83" y="42"/>
                  <a:pt x="87" y="53"/>
                  <a:pt x="88" y="63"/>
                </a:cubicBezTo>
                <a:cubicBezTo>
                  <a:pt x="90" y="75"/>
                  <a:pt x="73" y="123"/>
                  <a:pt x="73" y="123"/>
                </a:cubicBezTo>
                <a:cubicBezTo>
                  <a:pt x="73" y="123"/>
                  <a:pt x="97" y="105"/>
                  <a:pt x="104" y="94"/>
                </a:cubicBezTo>
                <a:cubicBezTo>
                  <a:pt x="112" y="83"/>
                  <a:pt x="113" y="61"/>
                  <a:pt x="108" y="43"/>
                </a:cubicBezTo>
                <a:close/>
              </a:path>
            </a:pathLst>
          </a:custGeom>
          <a:solidFill>
            <a:srgbClr val="D6E0F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6626225" y="4727575"/>
            <a:ext cx="806450" cy="760413"/>
          </a:xfrm>
          <a:custGeom>
            <a:avLst/>
            <a:gdLst>
              <a:gd name="T0" fmla="*/ 15 w 111"/>
              <a:gd name="T1" fmla="*/ 105 h 105"/>
              <a:gd name="T2" fmla="*/ 21 w 111"/>
              <a:gd name="T3" fmla="*/ 38 h 105"/>
              <a:gd name="T4" fmla="*/ 23 w 111"/>
              <a:gd name="T5" fmla="*/ 47 h 105"/>
              <a:gd name="T6" fmla="*/ 29 w 111"/>
              <a:gd name="T7" fmla="*/ 74 h 105"/>
              <a:gd name="T8" fmla="*/ 29 w 111"/>
              <a:gd name="T9" fmla="*/ 105 h 105"/>
              <a:gd name="T10" fmla="*/ 83 w 111"/>
              <a:gd name="T11" fmla="*/ 105 h 105"/>
              <a:gd name="T12" fmla="*/ 82 w 111"/>
              <a:gd name="T13" fmla="*/ 74 h 105"/>
              <a:gd name="T14" fmla="*/ 89 w 111"/>
              <a:gd name="T15" fmla="*/ 47 h 105"/>
              <a:gd name="T16" fmla="*/ 91 w 111"/>
              <a:gd name="T17" fmla="*/ 38 h 105"/>
              <a:gd name="T18" fmla="*/ 96 w 111"/>
              <a:gd name="T19" fmla="*/ 105 h 105"/>
              <a:gd name="T20" fmla="*/ 109 w 111"/>
              <a:gd name="T21" fmla="*/ 105 h 105"/>
              <a:gd name="T22" fmla="*/ 111 w 111"/>
              <a:gd name="T23" fmla="*/ 22 h 105"/>
              <a:gd name="T24" fmla="*/ 94 w 111"/>
              <a:gd name="T25" fmla="*/ 9 h 105"/>
              <a:gd name="T26" fmla="*/ 76 w 111"/>
              <a:gd name="T27" fmla="*/ 0 h 105"/>
              <a:gd name="T28" fmla="*/ 61 w 111"/>
              <a:gd name="T29" fmla="*/ 5 h 105"/>
              <a:gd name="T30" fmla="*/ 51 w 111"/>
              <a:gd name="T31" fmla="*/ 5 h 105"/>
              <a:gd name="T32" fmla="*/ 36 w 111"/>
              <a:gd name="T33" fmla="*/ 0 h 105"/>
              <a:gd name="T34" fmla="*/ 18 w 111"/>
              <a:gd name="T35" fmla="*/ 9 h 105"/>
              <a:gd name="T36" fmla="*/ 0 w 111"/>
              <a:gd name="T37" fmla="*/ 22 h 105"/>
              <a:gd name="T38" fmla="*/ 3 w 111"/>
              <a:gd name="T39" fmla="*/ 105 h 105"/>
              <a:gd name="T40" fmla="*/ 15 w 111"/>
              <a:gd name="T41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1" h="105">
                <a:moveTo>
                  <a:pt x="15" y="105"/>
                </a:moveTo>
                <a:cubicBezTo>
                  <a:pt x="17" y="80"/>
                  <a:pt x="20" y="45"/>
                  <a:pt x="21" y="38"/>
                </a:cubicBezTo>
                <a:cubicBezTo>
                  <a:pt x="21" y="36"/>
                  <a:pt x="22" y="42"/>
                  <a:pt x="23" y="47"/>
                </a:cubicBezTo>
                <a:cubicBezTo>
                  <a:pt x="25" y="56"/>
                  <a:pt x="29" y="67"/>
                  <a:pt x="29" y="74"/>
                </a:cubicBezTo>
                <a:cubicBezTo>
                  <a:pt x="30" y="81"/>
                  <a:pt x="30" y="93"/>
                  <a:pt x="29" y="105"/>
                </a:cubicBezTo>
                <a:cubicBezTo>
                  <a:pt x="83" y="105"/>
                  <a:pt x="83" y="105"/>
                  <a:pt x="83" y="105"/>
                </a:cubicBezTo>
                <a:cubicBezTo>
                  <a:pt x="82" y="93"/>
                  <a:pt x="82" y="81"/>
                  <a:pt x="82" y="74"/>
                </a:cubicBezTo>
                <a:cubicBezTo>
                  <a:pt x="83" y="67"/>
                  <a:pt x="87" y="56"/>
                  <a:pt x="89" y="47"/>
                </a:cubicBezTo>
                <a:cubicBezTo>
                  <a:pt x="90" y="42"/>
                  <a:pt x="90" y="36"/>
                  <a:pt x="91" y="38"/>
                </a:cubicBezTo>
                <a:cubicBezTo>
                  <a:pt x="92" y="45"/>
                  <a:pt x="94" y="80"/>
                  <a:pt x="96" y="105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10" y="81"/>
                  <a:pt x="111" y="47"/>
                  <a:pt x="111" y="22"/>
                </a:cubicBezTo>
                <a:cubicBezTo>
                  <a:pt x="111" y="15"/>
                  <a:pt x="102" y="11"/>
                  <a:pt x="94" y="9"/>
                </a:cubicBezTo>
                <a:cubicBezTo>
                  <a:pt x="87" y="7"/>
                  <a:pt x="76" y="0"/>
                  <a:pt x="76" y="0"/>
                </a:cubicBezTo>
                <a:cubicBezTo>
                  <a:pt x="76" y="0"/>
                  <a:pt x="71" y="5"/>
                  <a:pt x="61" y="5"/>
                </a:cubicBezTo>
                <a:cubicBezTo>
                  <a:pt x="59" y="5"/>
                  <a:pt x="52" y="5"/>
                  <a:pt x="51" y="5"/>
                </a:cubicBezTo>
                <a:cubicBezTo>
                  <a:pt x="40" y="5"/>
                  <a:pt x="36" y="0"/>
                  <a:pt x="36" y="0"/>
                </a:cubicBezTo>
                <a:cubicBezTo>
                  <a:pt x="36" y="0"/>
                  <a:pt x="24" y="7"/>
                  <a:pt x="18" y="9"/>
                </a:cubicBezTo>
                <a:cubicBezTo>
                  <a:pt x="9" y="11"/>
                  <a:pt x="0" y="15"/>
                  <a:pt x="0" y="22"/>
                </a:cubicBezTo>
                <a:cubicBezTo>
                  <a:pt x="0" y="47"/>
                  <a:pt x="2" y="81"/>
                  <a:pt x="3" y="105"/>
                </a:cubicBezTo>
                <a:lnTo>
                  <a:pt x="15" y="105"/>
                </a:lnTo>
                <a:close/>
              </a:path>
            </a:pathLst>
          </a:custGeom>
          <a:solidFill>
            <a:srgbClr val="D6E0F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8412163" y="4168775"/>
            <a:ext cx="477838" cy="731838"/>
          </a:xfrm>
          <a:custGeom>
            <a:avLst/>
            <a:gdLst>
              <a:gd name="T0" fmla="*/ 36 w 66"/>
              <a:gd name="T1" fmla="*/ 12 h 101"/>
              <a:gd name="T2" fmla="*/ 8 w 66"/>
              <a:gd name="T3" fmla="*/ 12 h 101"/>
              <a:gd name="T4" fmla="*/ 11 w 66"/>
              <a:gd name="T5" fmla="*/ 55 h 101"/>
              <a:gd name="T6" fmla="*/ 12 w 66"/>
              <a:gd name="T7" fmla="*/ 55 h 101"/>
              <a:gd name="T8" fmla="*/ 24 w 66"/>
              <a:gd name="T9" fmla="*/ 66 h 101"/>
              <a:gd name="T10" fmla="*/ 29 w 66"/>
              <a:gd name="T11" fmla="*/ 68 h 101"/>
              <a:gd name="T12" fmla="*/ 28 w 66"/>
              <a:gd name="T13" fmla="*/ 81 h 101"/>
              <a:gd name="T14" fmla="*/ 22 w 66"/>
              <a:gd name="T15" fmla="*/ 95 h 101"/>
              <a:gd name="T16" fmla="*/ 48 w 66"/>
              <a:gd name="T17" fmla="*/ 95 h 101"/>
              <a:gd name="T18" fmla="*/ 41 w 66"/>
              <a:gd name="T19" fmla="*/ 69 h 101"/>
              <a:gd name="T20" fmla="*/ 46 w 66"/>
              <a:gd name="T21" fmla="*/ 66 h 101"/>
              <a:gd name="T22" fmla="*/ 53 w 66"/>
              <a:gd name="T23" fmla="*/ 60 h 101"/>
              <a:gd name="T24" fmla="*/ 63 w 66"/>
              <a:gd name="T25" fmla="*/ 50 h 101"/>
              <a:gd name="T26" fmla="*/ 64 w 66"/>
              <a:gd name="T27" fmla="*/ 1 h 101"/>
              <a:gd name="T28" fmla="*/ 36 w 66"/>
              <a:gd name="T29" fmla="*/ 1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6" h="101">
                <a:moveTo>
                  <a:pt x="36" y="12"/>
                </a:moveTo>
                <a:cubicBezTo>
                  <a:pt x="36" y="12"/>
                  <a:pt x="14" y="11"/>
                  <a:pt x="8" y="12"/>
                </a:cubicBezTo>
                <a:cubicBezTo>
                  <a:pt x="2" y="23"/>
                  <a:pt x="0" y="39"/>
                  <a:pt x="11" y="55"/>
                </a:cubicBezTo>
                <a:cubicBezTo>
                  <a:pt x="11" y="55"/>
                  <a:pt x="11" y="55"/>
                  <a:pt x="12" y="55"/>
                </a:cubicBezTo>
                <a:cubicBezTo>
                  <a:pt x="15" y="59"/>
                  <a:pt x="19" y="63"/>
                  <a:pt x="24" y="66"/>
                </a:cubicBezTo>
                <a:cubicBezTo>
                  <a:pt x="26" y="67"/>
                  <a:pt x="27" y="68"/>
                  <a:pt x="29" y="68"/>
                </a:cubicBezTo>
                <a:cubicBezTo>
                  <a:pt x="29" y="73"/>
                  <a:pt x="29" y="77"/>
                  <a:pt x="28" y="81"/>
                </a:cubicBezTo>
                <a:cubicBezTo>
                  <a:pt x="27" y="86"/>
                  <a:pt x="25" y="91"/>
                  <a:pt x="22" y="95"/>
                </a:cubicBezTo>
                <a:cubicBezTo>
                  <a:pt x="37" y="101"/>
                  <a:pt x="47" y="98"/>
                  <a:pt x="48" y="95"/>
                </a:cubicBezTo>
                <a:cubicBezTo>
                  <a:pt x="45" y="88"/>
                  <a:pt x="43" y="78"/>
                  <a:pt x="41" y="69"/>
                </a:cubicBezTo>
                <a:cubicBezTo>
                  <a:pt x="43" y="68"/>
                  <a:pt x="45" y="67"/>
                  <a:pt x="46" y="66"/>
                </a:cubicBezTo>
                <a:cubicBezTo>
                  <a:pt x="49" y="64"/>
                  <a:pt x="51" y="62"/>
                  <a:pt x="53" y="60"/>
                </a:cubicBezTo>
                <a:cubicBezTo>
                  <a:pt x="56" y="57"/>
                  <a:pt x="61" y="53"/>
                  <a:pt x="63" y="50"/>
                </a:cubicBezTo>
                <a:cubicBezTo>
                  <a:pt x="65" y="36"/>
                  <a:pt x="66" y="11"/>
                  <a:pt x="64" y="1"/>
                </a:cubicBezTo>
                <a:cubicBezTo>
                  <a:pt x="59" y="0"/>
                  <a:pt x="51" y="13"/>
                  <a:pt x="36" y="12"/>
                </a:cubicBezTo>
                <a:close/>
              </a:path>
            </a:pathLst>
          </a:custGeom>
          <a:solidFill>
            <a:srgbClr val="D6E0F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reeform 31"/>
          <p:cNvSpPr>
            <a:spLocks noEditPoints="1"/>
          </p:cNvSpPr>
          <p:nvPr/>
        </p:nvSpPr>
        <p:spPr bwMode="auto">
          <a:xfrm>
            <a:off x="8412163" y="4168775"/>
            <a:ext cx="485775" cy="715963"/>
          </a:xfrm>
          <a:custGeom>
            <a:avLst/>
            <a:gdLst>
              <a:gd name="T0" fmla="*/ 38 w 67"/>
              <a:gd name="T1" fmla="*/ 99 h 99"/>
              <a:gd name="T2" fmla="*/ 38 w 67"/>
              <a:gd name="T3" fmla="*/ 99 h 99"/>
              <a:gd name="T4" fmla="*/ 22 w 67"/>
              <a:gd name="T5" fmla="*/ 96 h 99"/>
              <a:gd name="T6" fmla="*/ 22 w 67"/>
              <a:gd name="T7" fmla="*/ 95 h 99"/>
              <a:gd name="T8" fmla="*/ 22 w 67"/>
              <a:gd name="T9" fmla="*/ 95 h 99"/>
              <a:gd name="T10" fmla="*/ 28 w 67"/>
              <a:gd name="T11" fmla="*/ 81 h 99"/>
              <a:gd name="T12" fmla="*/ 29 w 67"/>
              <a:gd name="T13" fmla="*/ 69 h 99"/>
              <a:gd name="T14" fmla="*/ 24 w 67"/>
              <a:gd name="T15" fmla="*/ 66 h 99"/>
              <a:gd name="T16" fmla="*/ 11 w 67"/>
              <a:gd name="T17" fmla="*/ 55 h 99"/>
              <a:gd name="T18" fmla="*/ 11 w 67"/>
              <a:gd name="T19" fmla="*/ 55 h 99"/>
              <a:gd name="T20" fmla="*/ 11 w 67"/>
              <a:gd name="T21" fmla="*/ 55 h 99"/>
              <a:gd name="T22" fmla="*/ 8 w 67"/>
              <a:gd name="T23" fmla="*/ 12 h 99"/>
              <a:gd name="T24" fmla="*/ 8 w 67"/>
              <a:gd name="T25" fmla="*/ 12 h 99"/>
              <a:gd name="T26" fmla="*/ 8 w 67"/>
              <a:gd name="T27" fmla="*/ 12 h 99"/>
              <a:gd name="T28" fmla="*/ 20 w 67"/>
              <a:gd name="T29" fmla="*/ 11 h 99"/>
              <a:gd name="T30" fmla="*/ 36 w 67"/>
              <a:gd name="T31" fmla="*/ 12 h 99"/>
              <a:gd name="T32" fmla="*/ 36 w 67"/>
              <a:gd name="T33" fmla="*/ 12 h 99"/>
              <a:gd name="T34" fmla="*/ 56 w 67"/>
              <a:gd name="T35" fmla="*/ 4 h 99"/>
              <a:gd name="T36" fmla="*/ 64 w 67"/>
              <a:gd name="T37" fmla="*/ 0 h 99"/>
              <a:gd name="T38" fmla="*/ 64 w 67"/>
              <a:gd name="T39" fmla="*/ 0 h 99"/>
              <a:gd name="T40" fmla="*/ 64 w 67"/>
              <a:gd name="T41" fmla="*/ 1 h 99"/>
              <a:gd name="T42" fmla="*/ 64 w 67"/>
              <a:gd name="T43" fmla="*/ 50 h 99"/>
              <a:gd name="T44" fmla="*/ 64 w 67"/>
              <a:gd name="T45" fmla="*/ 50 h 99"/>
              <a:gd name="T46" fmla="*/ 64 w 67"/>
              <a:gd name="T47" fmla="*/ 50 h 99"/>
              <a:gd name="T48" fmla="*/ 57 w 67"/>
              <a:gd name="T49" fmla="*/ 57 h 99"/>
              <a:gd name="T50" fmla="*/ 53 w 67"/>
              <a:gd name="T51" fmla="*/ 61 h 99"/>
              <a:gd name="T52" fmla="*/ 47 w 67"/>
              <a:gd name="T53" fmla="*/ 66 h 99"/>
              <a:gd name="T54" fmla="*/ 41 w 67"/>
              <a:gd name="T55" fmla="*/ 69 h 99"/>
              <a:gd name="T56" fmla="*/ 48 w 67"/>
              <a:gd name="T57" fmla="*/ 95 h 99"/>
              <a:gd name="T58" fmla="*/ 49 w 67"/>
              <a:gd name="T59" fmla="*/ 95 h 99"/>
              <a:gd name="T60" fmla="*/ 49 w 67"/>
              <a:gd name="T61" fmla="*/ 96 h 99"/>
              <a:gd name="T62" fmla="*/ 38 w 67"/>
              <a:gd name="T63" fmla="*/ 99 h 99"/>
              <a:gd name="T64" fmla="*/ 23 w 67"/>
              <a:gd name="T65" fmla="*/ 95 h 99"/>
              <a:gd name="T66" fmla="*/ 38 w 67"/>
              <a:gd name="T67" fmla="*/ 98 h 99"/>
              <a:gd name="T68" fmla="*/ 48 w 67"/>
              <a:gd name="T69" fmla="*/ 95 h 99"/>
              <a:gd name="T70" fmla="*/ 40 w 67"/>
              <a:gd name="T71" fmla="*/ 69 h 99"/>
              <a:gd name="T72" fmla="*/ 40 w 67"/>
              <a:gd name="T73" fmla="*/ 69 h 99"/>
              <a:gd name="T74" fmla="*/ 41 w 67"/>
              <a:gd name="T75" fmla="*/ 69 h 99"/>
              <a:gd name="T76" fmla="*/ 46 w 67"/>
              <a:gd name="T77" fmla="*/ 66 h 99"/>
              <a:gd name="T78" fmla="*/ 52 w 67"/>
              <a:gd name="T79" fmla="*/ 60 h 99"/>
              <a:gd name="T80" fmla="*/ 56 w 67"/>
              <a:gd name="T81" fmla="*/ 56 h 99"/>
              <a:gd name="T82" fmla="*/ 63 w 67"/>
              <a:gd name="T83" fmla="*/ 50 h 99"/>
              <a:gd name="T84" fmla="*/ 64 w 67"/>
              <a:gd name="T85" fmla="*/ 1 h 99"/>
              <a:gd name="T86" fmla="*/ 63 w 67"/>
              <a:gd name="T87" fmla="*/ 1 h 99"/>
              <a:gd name="T88" fmla="*/ 56 w 67"/>
              <a:gd name="T89" fmla="*/ 5 h 99"/>
              <a:gd name="T90" fmla="*/ 36 w 67"/>
              <a:gd name="T91" fmla="*/ 12 h 99"/>
              <a:gd name="T92" fmla="*/ 20 w 67"/>
              <a:gd name="T93" fmla="*/ 12 h 99"/>
              <a:gd name="T94" fmla="*/ 9 w 67"/>
              <a:gd name="T95" fmla="*/ 13 h 99"/>
              <a:gd name="T96" fmla="*/ 12 w 67"/>
              <a:gd name="T97" fmla="*/ 54 h 99"/>
              <a:gd name="T98" fmla="*/ 12 w 67"/>
              <a:gd name="T99" fmla="*/ 55 h 99"/>
              <a:gd name="T100" fmla="*/ 12 w 67"/>
              <a:gd name="T101" fmla="*/ 55 h 99"/>
              <a:gd name="T102" fmla="*/ 24 w 67"/>
              <a:gd name="T103" fmla="*/ 65 h 99"/>
              <a:gd name="T104" fmla="*/ 29 w 67"/>
              <a:gd name="T105" fmla="*/ 68 h 99"/>
              <a:gd name="T106" fmla="*/ 29 w 67"/>
              <a:gd name="T107" fmla="*/ 68 h 99"/>
              <a:gd name="T108" fmla="*/ 29 w 67"/>
              <a:gd name="T109" fmla="*/ 68 h 99"/>
              <a:gd name="T110" fmla="*/ 28 w 67"/>
              <a:gd name="T111" fmla="*/ 81 h 99"/>
              <a:gd name="T112" fmla="*/ 23 w 67"/>
              <a:gd name="T113" fmla="*/ 95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7" h="99">
                <a:moveTo>
                  <a:pt x="38" y="99"/>
                </a:moveTo>
                <a:cubicBezTo>
                  <a:pt x="38" y="99"/>
                  <a:pt x="38" y="99"/>
                  <a:pt x="38" y="99"/>
                </a:cubicBezTo>
                <a:cubicBezTo>
                  <a:pt x="33" y="99"/>
                  <a:pt x="28" y="98"/>
                  <a:pt x="22" y="96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95"/>
                  <a:pt x="22" y="95"/>
                  <a:pt x="22" y="95"/>
                </a:cubicBezTo>
                <a:cubicBezTo>
                  <a:pt x="25" y="91"/>
                  <a:pt x="27" y="86"/>
                  <a:pt x="28" y="81"/>
                </a:cubicBezTo>
                <a:cubicBezTo>
                  <a:pt x="28" y="77"/>
                  <a:pt x="29" y="73"/>
                  <a:pt x="29" y="69"/>
                </a:cubicBezTo>
                <a:cubicBezTo>
                  <a:pt x="27" y="68"/>
                  <a:pt x="25" y="67"/>
                  <a:pt x="24" y="66"/>
                </a:cubicBezTo>
                <a:cubicBezTo>
                  <a:pt x="20" y="63"/>
                  <a:pt x="15" y="60"/>
                  <a:pt x="11" y="55"/>
                </a:cubicBezTo>
                <a:cubicBezTo>
                  <a:pt x="11" y="55"/>
                  <a:pt x="11" y="55"/>
                  <a:pt x="11" y="55"/>
                </a:cubicBezTo>
                <a:cubicBezTo>
                  <a:pt x="11" y="55"/>
                  <a:pt x="11" y="55"/>
                  <a:pt x="11" y="55"/>
                </a:cubicBezTo>
                <a:cubicBezTo>
                  <a:pt x="1" y="42"/>
                  <a:pt x="0" y="25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10" y="11"/>
                  <a:pt x="14" y="11"/>
                  <a:pt x="20" y="11"/>
                </a:cubicBezTo>
                <a:cubicBezTo>
                  <a:pt x="26" y="11"/>
                  <a:pt x="35" y="11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45" y="12"/>
                  <a:pt x="51" y="8"/>
                  <a:pt x="56" y="4"/>
                </a:cubicBezTo>
                <a:cubicBezTo>
                  <a:pt x="59" y="2"/>
                  <a:pt x="62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1"/>
                  <a:pt x="64" y="1"/>
                  <a:pt x="64" y="1"/>
                </a:cubicBezTo>
                <a:cubicBezTo>
                  <a:pt x="67" y="11"/>
                  <a:pt x="65" y="37"/>
                  <a:pt x="64" y="50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50"/>
                  <a:pt x="64" y="50"/>
                  <a:pt x="64" y="50"/>
                </a:cubicBezTo>
                <a:cubicBezTo>
                  <a:pt x="62" y="52"/>
                  <a:pt x="59" y="55"/>
                  <a:pt x="57" y="57"/>
                </a:cubicBezTo>
                <a:cubicBezTo>
                  <a:pt x="55" y="58"/>
                  <a:pt x="54" y="60"/>
                  <a:pt x="53" y="61"/>
                </a:cubicBezTo>
                <a:cubicBezTo>
                  <a:pt x="51" y="63"/>
                  <a:pt x="49" y="65"/>
                  <a:pt x="47" y="66"/>
                </a:cubicBezTo>
                <a:cubicBezTo>
                  <a:pt x="45" y="68"/>
                  <a:pt x="43" y="69"/>
                  <a:pt x="41" y="69"/>
                </a:cubicBezTo>
                <a:cubicBezTo>
                  <a:pt x="43" y="78"/>
                  <a:pt x="45" y="88"/>
                  <a:pt x="48" y="95"/>
                </a:cubicBezTo>
                <a:cubicBezTo>
                  <a:pt x="49" y="95"/>
                  <a:pt x="49" y="95"/>
                  <a:pt x="49" y="95"/>
                </a:cubicBezTo>
                <a:cubicBezTo>
                  <a:pt x="49" y="96"/>
                  <a:pt x="49" y="96"/>
                  <a:pt x="49" y="96"/>
                </a:cubicBezTo>
                <a:cubicBezTo>
                  <a:pt x="48" y="97"/>
                  <a:pt x="44" y="99"/>
                  <a:pt x="38" y="99"/>
                </a:cubicBezTo>
                <a:close/>
                <a:moveTo>
                  <a:pt x="23" y="95"/>
                </a:moveTo>
                <a:cubicBezTo>
                  <a:pt x="28" y="97"/>
                  <a:pt x="33" y="98"/>
                  <a:pt x="38" y="98"/>
                </a:cubicBezTo>
                <a:cubicBezTo>
                  <a:pt x="43" y="98"/>
                  <a:pt x="47" y="97"/>
                  <a:pt x="48" y="95"/>
                </a:cubicBezTo>
                <a:cubicBezTo>
                  <a:pt x="44" y="88"/>
                  <a:pt x="42" y="78"/>
                  <a:pt x="40" y="69"/>
                </a:cubicBezTo>
                <a:cubicBezTo>
                  <a:pt x="40" y="69"/>
                  <a:pt x="40" y="69"/>
                  <a:pt x="40" y="69"/>
                </a:cubicBezTo>
                <a:cubicBezTo>
                  <a:pt x="41" y="69"/>
                  <a:pt x="41" y="69"/>
                  <a:pt x="41" y="69"/>
                </a:cubicBezTo>
                <a:cubicBezTo>
                  <a:pt x="42" y="68"/>
                  <a:pt x="44" y="67"/>
                  <a:pt x="46" y="66"/>
                </a:cubicBezTo>
                <a:cubicBezTo>
                  <a:pt x="48" y="64"/>
                  <a:pt x="50" y="62"/>
                  <a:pt x="52" y="60"/>
                </a:cubicBezTo>
                <a:cubicBezTo>
                  <a:pt x="53" y="59"/>
                  <a:pt x="55" y="58"/>
                  <a:pt x="56" y="56"/>
                </a:cubicBezTo>
                <a:cubicBezTo>
                  <a:pt x="59" y="54"/>
                  <a:pt x="61" y="52"/>
                  <a:pt x="63" y="50"/>
                </a:cubicBezTo>
                <a:cubicBezTo>
                  <a:pt x="64" y="37"/>
                  <a:pt x="66" y="11"/>
                  <a:pt x="64" y="1"/>
                </a:cubicBezTo>
                <a:cubicBezTo>
                  <a:pt x="64" y="1"/>
                  <a:pt x="64" y="1"/>
                  <a:pt x="63" y="1"/>
                </a:cubicBezTo>
                <a:cubicBezTo>
                  <a:pt x="62" y="1"/>
                  <a:pt x="59" y="3"/>
                  <a:pt x="56" y="5"/>
                </a:cubicBezTo>
                <a:cubicBezTo>
                  <a:pt x="52" y="8"/>
                  <a:pt x="45" y="13"/>
                  <a:pt x="36" y="12"/>
                </a:cubicBezTo>
                <a:cubicBezTo>
                  <a:pt x="36" y="12"/>
                  <a:pt x="27" y="12"/>
                  <a:pt x="20" y="12"/>
                </a:cubicBezTo>
                <a:cubicBezTo>
                  <a:pt x="14" y="12"/>
                  <a:pt x="10" y="12"/>
                  <a:pt x="9" y="13"/>
                </a:cubicBezTo>
                <a:cubicBezTo>
                  <a:pt x="1" y="26"/>
                  <a:pt x="2" y="41"/>
                  <a:pt x="12" y="54"/>
                </a:cubicBezTo>
                <a:cubicBezTo>
                  <a:pt x="12" y="54"/>
                  <a:pt x="12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6" y="59"/>
                  <a:pt x="20" y="63"/>
                  <a:pt x="24" y="65"/>
                </a:cubicBezTo>
                <a:cubicBezTo>
                  <a:pt x="26" y="66"/>
                  <a:pt x="27" y="67"/>
                  <a:pt x="29" y="68"/>
                </a:cubicBezTo>
                <a:cubicBezTo>
                  <a:pt x="29" y="68"/>
                  <a:pt x="29" y="68"/>
                  <a:pt x="29" y="68"/>
                </a:cubicBezTo>
                <a:cubicBezTo>
                  <a:pt x="29" y="68"/>
                  <a:pt x="29" y="68"/>
                  <a:pt x="29" y="68"/>
                </a:cubicBezTo>
                <a:cubicBezTo>
                  <a:pt x="30" y="73"/>
                  <a:pt x="29" y="77"/>
                  <a:pt x="28" y="81"/>
                </a:cubicBezTo>
                <a:cubicBezTo>
                  <a:pt x="27" y="86"/>
                  <a:pt x="26" y="91"/>
                  <a:pt x="23" y="95"/>
                </a:cubicBezTo>
                <a:close/>
              </a:path>
            </a:pathLst>
          </a:custGeom>
          <a:solidFill>
            <a:srgbClr val="D6E0F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8296275" y="4762500"/>
            <a:ext cx="746125" cy="725488"/>
          </a:xfrm>
          <a:custGeom>
            <a:avLst/>
            <a:gdLst>
              <a:gd name="T0" fmla="*/ 14 w 103"/>
              <a:gd name="T1" fmla="*/ 100 h 100"/>
              <a:gd name="T2" fmla="*/ 20 w 103"/>
              <a:gd name="T3" fmla="*/ 36 h 100"/>
              <a:gd name="T4" fmla="*/ 21 w 103"/>
              <a:gd name="T5" fmla="*/ 44 h 100"/>
              <a:gd name="T6" fmla="*/ 27 w 103"/>
              <a:gd name="T7" fmla="*/ 69 h 100"/>
              <a:gd name="T8" fmla="*/ 27 w 103"/>
              <a:gd name="T9" fmla="*/ 100 h 100"/>
              <a:gd name="T10" fmla="*/ 77 w 103"/>
              <a:gd name="T11" fmla="*/ 100 h 100"/>
              <a:gd name="T12" fmla="*/ 76 w 103"/>
              <a:gd name="T13" fmla="*/ 69 h 100"/>
              <a:gd name="T14" fmla="*/ 82 w 103"/>
              <a:gd name="T15" fmla="*/ 44 h 100"/>
              <a:gd name="T16" fmla="*/ 84 w 103"/>
              <a:gd name="T17" fmla="*/ 36 h 100"/>
              <a:gd name="T18" fmla="*/ 89 w 103"/>
              <a:gd name="T19" fmla="*/ 100 h 100"/>
              <a:gd name="T20" fmla="*/ 101 w 103"/>
              <a:gd name="T21" fmla="*/ 100 h 100"/>
              <a:gd name="T22" fmla="*/ 103 w 103"/>
              <a:gd name="T23" fmla="*/ 20 h 100"/>
              <a:gd name="T24" fmla="*/ 87 w 103"/>
              <a:gd name="T25" fmla="*/ 8 h 100"/>
              <a:gd name="T26" fmla="*/ 71 w 103"/>
              <a:gd name="T27" fmla="*/ 0 h 100"/>
              <a:gd name="T28" fmla="*/ 57 w 103"/>
              <a:gd name="T29" fmla="*/ 5 h 100"/>
              <a:gd name="T30" fmla="*/ 47 w 103"/>
              <a:gd name="T31" fmla="*/ 5 h 100"/>
              <a:gd name="T32" fmla="*/ 33 w 103"/>
              <a:gd name="T33" fmla="*/ 0 h 100"/>
              <a:gd name="T34" fmla="*/ 17 w 103"/>
              <a:gd name="T35" fmla="*/ 8 h 100"/>
              <a:gd name="T36" fmla="*/ 0 w 103"/>
              <a:gd name="T37" fmla="*/ 20 h 100"/>
              <a:gd name="T38" fmla="*/ 3 w 103"/>
              <a:gd name="T39" fmla="*/ 100 h 100"/>
              <a:gd name="T40" fmla="*/ 14 w 103"/>
              <a:gd name="T41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3" h="100">
                <a:moveTo>
                  <a:pt x="14" y="100"/>
                </a:moveTo>
                <a:cubicBezTo>
                  <a:pt x="16" y="77"/>
                  <a:pt x="18" y="42"/>
                  <a:pt x="20" y="36"/>
                </a:cubicBezTo>
                <a:cubicBezTo>
                  <a:pt x="20" y="34"/>
                  <a:pt x="20" y="39"/>
                  <a:pt x="21" y="44"/>
                </a:cubicBezTo>
                <a:cubicBezTo>
                  <a:pt x="23" y="51"/>
                  <a:pt x="27" y="62"/>
                  <a:pt x="27" y="69"/>
                </a:cubicBezTo>
                <a:cubicBezTo>
                  <a:pt x="28" y="75"/>
                  <a:pt x="28" y="89"/>
                  <a:pt x="27" y="100"/>
                </a:cubicBezTo>
                <a:cubicBezTo>
                  <a:pt x="77" y="100"/>
                  <a:pt x="77" y="100"/>
                  <a:pt x="77" y="100"/>
                </a:cubicBezTo>
                <a:cubicBezTo>
                  <a:pt x="76" y="89"/>
                  <a:pt x="76" y="75"/>
                  <a:pt x="76" y="69"/>
                </a:cubicBezTo>
                <a:cubicBezTo>
                  <a:pt x="77" y="62"/>
                  <a:pt x="81" y="51"/>
                  <a:pt x="82" y="44"/>
                </a:cubicBezTo>
                <a:cubicBezTo>
                  <a:pt x="83" y="39"/>
                  <a:pt x="84" y="34"/>
                  <a:pt x="84" y="36"/>
                </a:cubicBezTo>
                <a:cubicBezTo>
                  <a:pt x="85" y="42"/>
                  <a:pt x="88" y="77"/>
                  <a:pt x="89" y="100"/>
                </a:cubicBezTo>
                <a:cubicBezTo>
                  <a:pt x="101" y="100"/>
                  <a:pt x="101" y="100"/>
                  <a:pt x="101" y="100"/>
                </a:cubicBezTo>
                <a:cubicBezTo>
                  <a:pt x="102" y="78"/>
                  <a:pt x="103" y="44"/>
                  <a:pt x="103" y="20"/>
                </a:cubicBezTo>
                <a:cubicBezTo>
                  <a:pt x="103" y="14"/>
                  <a:pt x="95" y="11"/>
                  <a:pt x="87" y="8"/>
                </a:cubicBezTo>
                <a:cubicBezTo>
                  <a:pt x="81" y="6"/>
                  <a:pt x="71" y="0"/>
                  <a:pt x="71" y="0"/>
                </a:cubicBezTo>
                <a:cubicBezTo>
                  <a:pt x="71" y="0"/>
                  <a:pt x="66" y="5"/>
                  <a:pt x="57" y="5"/>
                </a:cubicBezTo>
                <a:cubicBezTo>
                  <a:pt x="55" y="5"/>
                  <a:pt x="49" y="5"/>
                  <a:pt x="47" y="5"/>
                </a:cubicBezTo>
                <a:cubicBezTo>
                  <a:pt x="37" y="5"/>
                  <a:pt x="33" y="0"/>
                  <a:pt x="33" y="0"/>
                </a:cubicBezTo>
                <a:cubicBezTo>
                  <a:pt x="33" y="0"/>
                  <a:pt x="23" y="6"/>
                  <a:pt x="17" y="8"/>
                </a:cubicBezTo>
                <a:cubicBezTo>
                  <a:pt x="9" y="11"/>
                  <a:pt x="0" y="14"/>
                  <a:pt x="0" y="20"/>
                </a:cubicBezTo>
                <a:cubicBezTo>
                  <a:pt x="0" y="44"/>
                  <a:pt x="2" y="78"/>
                  <a:pt x="3" y="100"/>
                </a:cubicBezTo>
                <a:lnTo>
                  <a:pt x="14" y="100"/>
                </a:lnTo>
                <a:close/>
              </a:path>
            </a:pathLst>
          </a:custGeom>
          <a:solidFill>
            <a:srgbClr val="D6E0F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8323263" y="3886200"/>
            <a:ext cx="703263" cy="941388"/>
          </a:xfrm>
          <a:custGeom>
            <a:avLst/>
            <a:gdLst>
              <a:gd name="T0" fmla="*/ 94 w 97"/>
              <a:gd name="T1" fmla="*/ 47 h 130"/>
              <a:gd name="T2" fmla="*/ 79 w 97"/>
              <a:gd name="T3" fmla="*/ 18 h 130"/>
              <a:gd name="T4" fmla="*/ 7 w 97"/>
              <a:gd name="T5" fmla="*/ 42 h 130"/>
              <a:gd name="T6" fmla="*/ 0 w 97"/>
              <a:gd name="T7" fmla="*/ 130 h 130"/>
              <a:gd name="T8" fmla="*/ 16 w 97"/>
              <a:gd name="T9" fmla="*/ 126 h 130"/>
              <a:gd name="T10" fmla="*/ 31 w 97"/>
              <a:gd name="T11" fmla="*/ 114 h 130"/>
              <a:gd name="T12" fmla="*/ 16 w 97"/>
              <a:gd name="T13" fmla="*/ 73 h 130"/>
              <a:gd name="T14" fmla="*/ 45 w 97"/>
              <a:gd name="T15" fmla="*/ 66 h 130"/>
              <a:gd name="T16" fmla="*/ 71 w 97"/>
              <a:gd name="T17" fmla="*/ 44 h 130"/>
              <a:gd name="T18" fmla="*/ 63 w 97"/>
              <a:gd name="T19" fmla="*/ 114 h 130"/>
              <a:gd name="T20" fmla="*/ 78 w 97"/>
              <a:gd name="T21" fmla="*/ 124 h 130"/>
              <a:gd name="T22" fmla="*/ 94 w 97"/>
              <a:gd name="T23" fmla="*/ 129 h 130"/>
              <a:gd name="T24" fmla="*/ 94 w 97"/>
              <a:gd name="T25" fmla="*/ 47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7" h="130">
                <a:moveTo>
                  <a:pt x="94" y="47"/>
                </a:moveTo>
                <a:cubicBezTo>
                  <a:pt x="93" y="37"/>
                  <a:pt x="88" y="24"/>
                  <a:pt x="79" y="18"/>
                </a:cubicBezTo>
                <a:cubicBezTo>
                  <a:pt x="63" y="7"/>
                  <a:pt x="27" y="0"/>
                  <a:pt x="7" y="42"/>
                </a:cubicBezTo>
                <a:cubicBezTo>
                  <a:pt x="0" y="61"/>
                  <a:pt x="0" y="130"/>
                  <a:pt x="0" y="130"/>
                </a:cubicBezTo>
                <a:cubicBezTo>
                  <a:pt x="0" y="130"/>
                  <a:pt x="8" y="130"/>
                  <a:pt x="16" y="126"/>
                </a:cubicBezTo>
                <a:cubicBezTo>
                  <a:pt x="24" y="122"/>
                  <a:pt x="31" y="114"/>
                  <a:pt x="31" y="114"/>
                </a:cubicBezTo>
                <a:cubicBezTo>
                  <a:pt x="31" y="114"/>
                  <a:pt x="20" y="90"/>
                  <a:pt x="16" y="73"/>
                </a:cubicBezTo>
                <a:cubicBezTo>
                  <a:pt x="21" y="71"/>
                  <a:pt x="31" y="73"/>
                  <a:pt x="45" y="66"/>
                </a:cubicBezTo>
                <a:cubicBezTo>
                  <a:pt x="63" y="56"/>
                  <a:pt x="71" y="42"/>
                  <a:pt x="71" y="44"/>
                </a:cubicBezTo>
                <a:cubicBezTo>
                  <a:pt x="87" y="69"/>
                  <a:pt x="63" y="114"/>
                  <a:pt x="63" y="114"/>
                </a:cubicBezTo>
                <a:cubicBezTo>
                  <a:pt x="63" y="114"/>
                  <a:pt x="70" y="120"/>
                  <a:pt x="78" y="124"/>
                </a:cubicBezTo>
                <a:cubicBezTo>
                  <a:pt x="86" y="127"/>
                  <a:pt x="94" y="129"/>
                  <a:pt x="94" y="129"/>
                </a:cubicBezTo>
                <a:cubicBezTo>
                  <a:pt x="94" y="129"/>
                  <a:pt x="97" y="68"/>
                  <a:pt x="94" y="47"/>
                </a:cubicBezTo>
                <a:close/>
              </a:path>
            </a:pathLst>
          </a:custGeom>
          <a:solidFill>
            <a:srgbClr val="D6E0F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4522788" y="3886200"/>
            <a:ext cx="790575" cy="841375"/>
          </a:xfrm>
          <a:custGeom>
            <a:avLst/>
            <a:gdLst>
              <a:gd name="T0" fmla="*/ 99 w 109"/>
              <a:gd name="T1" fmla="*/ 24 h 116"/>
              <a:gd name="T2" fmla="*/ 79 w 109"/>
              <a:gd name="T3" fmla="*/ 5 h 116"/>
              <a:gd name="T4" fmla="*/ 55 w 109"/>
              <a:gd name="T5" fmla="*/ 0 h 116"/>
              <a:gd name="T6" fmla="*/ 31 w 109"/>
              <a:gd name="T7" fmla="*/ 5 h 116"/>
              <a:gd name="T8" fmla="*/ 11 w 109"/>
              <a:gd name="T9" fmla="*/ 24 h 116"/>
              <a:gd name="T10" fmla="*/ 9 w 109"/>
              <a:gd name="T11" fmla="*/ 114 h 116"/>
              <a:gd name="T12" fmla="*/ 32 w 109"/>
              <a:gd name="T13" fmla="*/ 116 h 116"/>
              <a:gd name="T14" fmla="*/ 31 w 109"/>
              <a:gd name="T15" fmla="*/ 110 h 116"/>
              <a:gd name="T16" fmla="*/ 47 w 109"/>
              <a:gd name="T17" fmla="*/ 110 h 116"/>
              <a:gd name="T18" fmla="*/ 47 w 109"/>
              <a:gd name="T19" fmla="*/ 102 h 116"/>
              <a:gd name="T20" fmla="*/ 42 w 109"/>
              <a:gd name="T21" fmla="*/ 99 h 116"/>
              <a:gd name="T22" fmla="*/ 29 w 109"/>
              <a:gd name="T23" fmla="*/ 89 h 116"/>
              <a:gd name="T24" fmla="*/ 26 w 109"/>
              <a:gd name="T25" fmla="*/ 43 h 116"/>
              <a:gd name="T26" fmla="*/ 55 w 109"/>
              <a:gd name="T27" fmla="*/ 43 h 116"/>
              <a:gd name="T28" fmla="*/ 84 w 109"/>
              <a:gd name="T29" fmla="*/ 43 h 116"/>
              <a:gd name="T30" fmla="*/ 81 w 109"/>
              <a:gd name="T31" fmla="*/ 83 h 116"/>
              <a:gd name="T32" fmla="*/ 72 w 109"/>
              <a:gd name="T33" fmla="*/ 94 h 116"/>
              <a:gd name="T34" fmla="*/ 66 w 109"/>
              <a:gd name="T35" fmla="*/ 99 h 116"/>
              <a:gd name="T36" fmla="*/ 60 w 109"/>
              <a:gd name="T37" fmla="*/ 103 h 116"/>
              <a:gd name="T38" fmla="*/ 61 w 109"/>
              <a:gd name="T39" fmla="*/ 110 h 116"/>
              <a:gd name="T40" fmla="*/ 78 w 109"/>
              <a:gd name="T41" fmla="*/ 110 h 116"/>
              <a:gd name="T42" fmla="*/ 78 w 109"/>
              <a:gd name="T43" fmla="*/ 116 h 116"/>
              <a:gd name="T44" fmla="*/ 101 w 109"/>
              <a:gd name="T45" fmla="*/ 114 h 116"/>
              <a:gd name="T46" fmla="*/ 99 w 109"/>
              <a:gd name="T47" fmla="*/ 24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9" h="116">
                <a:moveTo>
                  <a:pt x="99" y="24"/>
                </a:moveTo>
                <a:cubicBezTo>
                  <a:pt x="95" y="17"/>
                  <a:pt x="88" y="9"/>
                  <a:pt x="79" y="5"/>
                </a:cubicBezTo>
                <a:cubicBezTo>
                  <a:pt x="72" y="2"/>
                  <a:pt x="64" y="0"/>
                  <a:pt x="55" y="0"/>
                </a:cubicBezTo>
                <a:cubicBezTo>
                  <a:pt x="46" y="0"/>
                  <a:pt x="37" y="2"/>
                  <a:pt x="31" y="5"/>
                </a:cubicBezTo>
                <a:cubicBezTo>
                  <a:pt x="21" y="9"/>
                  <a:pt x="14" y="17"/>
                  <a:pt x="11" y="24"/>
                </a:cubicBezTo>
                <a:cubicBezTo>
                  <a:pt x="3" y="38"/>
                  <a:pt x="0" y="114"/>
                  <a:pt x="9" y="114"/>
                </a:cubicBezTo>
                <a:cubicBezTo>
                  <a:pt x="25" y="116"/>
                  <a:pt x="32" y="116"/>
                  <a:pt x="32" y="116"/>
                </a:cubicBezTo>
                <a:cubicBezTo>
                  <a:pt x="32" y="116"/>
                  <a:pt x="32" y="114"/>
                  <a:pt x="31" y="110"/>
                </a:cubicBezTo>
                <a:cubicBezTo>
                  <a:pt x="47" y="110"/>
                  <a:pt x="47" y="110"/>
                  <a:pt x="47" y="110"/>
                </a:cubicBezTo>
                <a:cubicBezTo>
                  <a:pt x="47" y="107"/>
                  <a:pt x="47" y="105"/>
                  <a:pt x="47" y="102"/>
                </a:cubicBezTo>
                <a:cubicBezTo>
                  <a:pt x="45" y="101"/>
                  <a:pt x="44" y="100"/>
                  <a:pt x="42" y="99"/>
                </a:cubicBezTo>
                <a:cubicBezTo>
                  <a:pt x="37" y="96"/>
                  <a:pt x="33" y="93"/>
                  <a:pt x="29" y="89"/>
                </a:cubicBezTo>
                <a:cubicBezTo>
                  <a:pt x="28" y="73"/>
                  <a:pt x="26" y="54"/>
                  <a:pt x="26" y="43"/>
                </a:cubicBezTo>
                <a:cubicBezTo>
                  <a:pt x="32" y="42"/>
                  <a:pt x="55" y="43"/>
                  <a:pt x="55" y="43"/>
                </a:cubicBezTo>
                <a:cubicBezTo>
                  <a:pt x="70" y="44"/>
                  <a:pt x="78" y="42"/>
                  <a:pt x="84" y="43"/>
                </a:cubicBezTo>
                <a:cubicBezTo>
                  <a:pt x="84" y="53"/>
                  <a:pt x="82" y="69"/>
                  <a:pt x="81" y="83"/>
                </a:cubicBezTo>
                <a:cubicBezTo>
                  <a:pt x="78" y="87"/>
                  <a:pt x="75" y="90"/>
                  <a:pt x="72" y="94"/>
                </a:cubicBezTo>
                <a:cubicBezTo>
                  <a:pt x="70" y="96"/>
                  <a:pt x="68" y="98"/>
                  <a:pt x="66" y="99"/>
                </a:cubicBezTo>
                <a:cubicBezTo>
                  <a:pt x="64" y="101"/>
                  <a:pt x="62" y="102"/>
                  <a:pt x="60" y="103"/>
                </a:cubicBezTo>
                <a:cubicBezTo>
                  <a:pt x="60" y="105"/>
                  <a:pt x="61" y="108"/>
                  <a:pt x="61" y="110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78" y="114"/>
                  <a:pt x="78" y="116"/>
                  <a:pt x="78" y="116"/>
                </a:cubicBezTo>
                <a:cubicBezTo>
                  <a:pt x="78" y="116"/>
                  <a:pt x="85" y="116"/>
                  <a:pt x="101" y="114"/>
                </a:cubicBezTo>
                <a:cubicBezTo>
                  <a:pt x="109" y="114"/>
                  <a:pt x="106" y="38"/>
                  <a:pt x="99" y="24"/>
                </a:cubicBezTo>
                <a:close/>
              </a:path>
            </a:pathLst>
          </a:custGeom>
          <a:solidFill>
            <a:srgbClr val="D6E0F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4711700" y="4191000"/>
            <a:ext cx="422275" cy="681038"/>
          </a:xfrm>
          <a:custGeom>
            <a:avLst/>
            <a:gdLst>
              <a:gd name="T0" fmla="*/ 29 w 58"/>
              <a:gd name="T1" fmla="*/ 1 h 94"/>
              <a:gd name="T2" fmla="*/ 0 w 58"/>
              <a:gd name="T3" fmla="*/ 1 h 94"/>
              <a:gd name="T4" fmla="*/ 3 w 58"/>
              <a:gd name="T5" fmla="*/ 46 h 94"/>
              <a:gd name="T6" fmla="*/ 3 w 58"/>
              <a:gd name="T7" fmla="*/ 46 h 94"/>
              <a:gd name="T8" fmla="*/ 16 w 58"/>
              <a:gd name="T9" fmla="*/ 57 h 94"/>
              <a:gd name="T10" fmla="*/ 22 w 58"/>
              <a:gd name="T11" fmla="*/ 60 h 94"/>
              <a:gd name="T12" fmla="*/ 21 w 58"/>
              <a:gd name="T13" fmla="*/ 73 h 94"/>
              <a:gd name="T14" fmla="*/ 15 w 58"/>
              <a:gd name="T15" fmla="*/ 88 h 94"/>
              <a:gd name="T16" fmla="*/ 42 w 58"/>
              <a:gd name="T17" fmla="*/ 88 h 94"/>
              <a:gd name="T18" fmla="*/ 34 w 58"/>
              <a:gd name="T19" fmla="*/ 61 h 94"/>
              <a:gd name="T20" fmla="*/ 40 w 58"/>
              <a:gd name="T21" fmla="*/ 58 h 94"/>
              <a:gd name="T22" fmla="*/ 46 w 58"/>
              <a:gd name="T23" fmla="*/ 52 h 94"/>
              <a:gd name="T24" fmla="*/ 55 w 58"/>
              <a:gd name="T25" fmla="*/ 41 h 94"/>
              <a:gd name="T26" fmla="*/ 58 w 58"/>
              <a:gd name="T27" fmla="*/ 1 h 94"/>
              <a:gd name="T28" fmla="*/ 29 w 58"/>
              <a:gd name="T29" fmla="*/ 1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94">
                <a:moveTo>
                  <a:pt x="29" y="1"/>
                </a:moveTo>
                <a:cubicBezTo>
                  <a:pt x="29" y="1"/>
                  <a:pt x="6" y="0"/>
                  <a:pt x="0" y="1"/>
                </a:cubicBezTo>
                <a:cubicBezTo>
                  <a:pt x="0" y="12"/>
                  <a:pt x="1" y="30"/>
                  <a:pt x="3" y="46"/>
                </a:cubicBezTo>
                <a:cubicBezTo>
                  <a:pt x="3" y="46"/>
                  <a:pt x="3" y="46"/>
                  <a:pt x="3" y="46"/>
                </a:cubicBezTo>
                <a:cubicBezTo>
                  <a:pt x="7" y="50"/>
                  <a:pt x="12" y="54"/>
                  <a:pt x="16" y="57"/>
                </a:cubicBezTo>
                <a:cubicBezTo>
                  <a:pt x="18" y="58"/>
                  <a:pt x="20" y="59"/>
                  <a:pt x="22" y="60"/>
                </a:cubicBezTo>
                <a:cubicBezTo>
                  <a:pt x="22" y="65"/>
                  <a:pt x="22" y="69"/>
                  <a:pt x="21" y="73"/>
                </a:cubicBezTo>
                <a:cubicBezTo>
                  <a:pt x="20" y="79"/>
                  <a:pt x="18" y="84"/>
                  <a:pt x="15" y="88"/>
                </a:cubicBezTo>
                <a:cubicBezTo>
                  <a:pt x="30" y="94"/>
                  <a:pt x="40" y="91"/>
                  <a:pt x="42" y="88"/>
                </a:cubicBezTo>
                <a:cubicBezTo>
                  <a:pt x="38" y="81"/>
                  <a:pt x="36" y="70"/>
                  <a:pt x="34" y="61"/>
                </a:cubicBezTo>
                <a:cubicBezTo>
                  <a:pt x="36" y="60"/>
                  <a:pt x="38" y="59"/>
                  <a:pt x="40" y="58"/>
                </a:cubicBezTo>
                <a:cubicBezTo>
                  <a:pt x="42" y="56"/>
                  <a:pt x="44" y="54"/>
                  <a:pt x="46" y="52"/>
                </a:cubicBezTo>
                <a:cubicBezTo>
                  <a:pt x="49" y="49"/>
                  <a:pt x="52" y="45"/>
                  <a:pt x="55" y="41"/>
                </a:cubicBezTo>
                <a:cubicBezTo>
                  <a:pt x="56" y="27"/>
                  <a:pt x="58" y="11"/>
                  <a:pt x="58" y="1"/>
                </a:cubicBezTo>
                <a:cubicBezTo>
                  <a:pt x="52" y="0"/>
                  <a:pt x="44" y="2"/>
                  <a:pt x="29" y="1"/>
                </a:cubicBezTo>
                <a:close/>
              </a:path>
            </a:pathLst>
          </a:custGeom>
          <a:solidFill>
            <a:srgbClr val="D6E0F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Freeform 36"/>
          <p:cNvSpPr>
            <a:spLocks noEditPoints="1"/>
          </p:cNvSpPr>
          <p:nvPr/>
        </p:nvSpPr>
        <p:spPr bwMode="auto">
          <a:xfrm>
            <a:off x="4705350" y="4191000"/>
            <a:ext cx="428625" cy="666750"/>
          </a:xfrm>
          <a:custGeom>
            <a:avLst/>
            <a:gdLst>
              <a:gd name="T0" fmla="*/ 32 w 59"/>
              <a:gd name="T1" fmla="*/ 92 h 92"/>
              <a:gd name="T2" fmla="*/ 32 w 59"/>
              <a:gd name="T3" fmla="*/ 92 h 92"/>
              <a:gd name="T4" fmla="*/ 15 w 59"/>
              <a:gd name="T5" fmla="*/ 89 h 92"/>
              <a:gd name="T6" fmla="*/ 15 w 59"/>
              <a:gd name="T7" fmla="*/ 88 h 92"/>
              <a:gd name="T8" fmla="*/ 15 w 59"/>
              <a:gd name="T9" fmla="*/ 88 h 92"/>
              <a:gd name="T10" fmla="*/ 21 w 59"/>
              <a:gd name="T11" fmla="*/ 73 h 92"/>
              <a:gd name="T12" fmla="*/ 22 w 59"/>
              <a:gd name="T13" fmla="*/ 60 h 92"/>
              <a:gd name="T14" fmla="*/ 17 w 59"/>
              <a:gd name="T15" fmla="*/ 58 h 92"/>
              <a:gd name="T16" fmla="*/ 4 w 59"/>
              <a:gd name="T17" fmla="*/ 47 h 92"/>
              <a:gd name="T18" fmla="*/ 4 w 59"/>
              <a:gd name="T19" fmla="*/ 46 h 92"/>
              <a:gd name="T20" fmla="*/ 4 w 59"/>
              <a:gd name="T21" fmla="*/ 46 h 92"/>
              <a:gd name="T22" fmla="*/ 0 w 59"/>
              <a:gd name="T23" fmla="*/ 1 h 92"/>
              <a:gd name="T24" fmla="*/ 0 w 59"/>
              <a:gd name="T25" fmla="*/ 1 h 92"/>
              <a:gd name="T26" fmla="*/ 1 w 59"/>
              <a:gd name="T27" fmla="*/ 1 h 92"/>
              <a:gd name="T28" fmla="*/ 13 w 59"/>
              <a:gd name="T29" fmla="*/ 0 h 92"/>
              <a:gd name="T30" fmla="*/ 30 w 59"/>
              <a:gd name="T31" fmla="*/ 1 h 92"/>
              <a:gd name="T32" fmla="*/ 39 w 59"/>
              <a:gd name="T33" fmla="*/ 1 h 92"/>
              <a:gd name="T34" fmla="*/ 49 w 59"/>
              <a:gd name="T35" fmla="*/ 1 h 92"/>
              <a:gd name="T36" fmla="*/ 59 w 59"/>
              <a:gd name="T37" fmla="*/ 1 h 92"/>
              <a:gd name="T38" fmla="*/ 59 w 59"/>
              <a:gd name="T39" fmla="*/ 1 h 92"/>
              <a:gd name="T40" fmla="*/ 59 w 59"/>
              <a:gd name="T41" fmla="*/ 1 h 92"/>
              <a:gd name="T42" fmla="*/ 57 w 59"/>
              <a:gd name="T43" fmla="*/ 41 h 92"/>
              <a:gd name="T44" fmla="*/ 56 w 59"/>
              <a:gd name="T45" fmla="*/ 41 h 92"/>
              <a:gd name="T46" fmla="*/ 56 w 59"/>
              <a:gd name="T47" fmla="*/ 42 h 92"/>
              <a:gd name="T48" fmla="*/ 48 w 59"/>
              <a:gd name="T49" fmla="*/ 52 h 92"/>
              <a:gd name="T50" fmla="*/ 41 w 59"/>
              <a:gd name="T51" fmla="*/ 58 h 92"/>
              <a:gd name="T52" fmla="*/ 36 w 59"/>
              <a:gd name="T53" fmla="*/ 61 h 92"/>
              <a:gd name="T54" fmla="*/ 43 w 59"/>
              <a:gd name="T55" fmla="*/ 88 h 92"/>
              <a:gd name="T56" fmla="*/ 43 w 59"/>
              <a:gd name="T57" fmla="*/ 88 h 92"/>
              <a:gd name="T58" fmla="*/ 43 w 59"/>
              <a:gd name="T59" fmla="*/ 89 h 92"/>
              <a:gd name="T60" fmla="*/ 32 w 59"/>
              <a:gd name="T61" fmla="*/ 92 h 92"/>
              <a:gd name="T62" fmla="*/ 16 w 59"/>
              <a:gd name="T63" fmla="*/ 88 h 92"/>
              <a:gd name="T64" fmla="*/ 32 w 59"/>
              <a:gd name="T65" fmla="*/ 91 h 92"/>
              <a:gd name="T66" fmla="*/ 32 w 59"/>
              <a:gd name="T67" fmla="*/ 91 h 92"/>
              <a:gd name="T68" fmla="*/ 42 w 59"/>
              <a:gd name="T69" fmla="*/ 88 h 92"/>
              <a:gd name="T70" fmla="*/ 34 w 59"/>
              <a:gd name="T71" fmla="*/ 61 h 92"/>
              <a:gd name="T72" fmla="*/ 34 w 59"/>
              <a:gd name="T73" fmla="*/ 61 h 92"/>
              <a:gd name="T74" fmla="*/ 35 w 59"/>
              <a:gd name="T75" fmla="*/ 60 h 92"/>
              <a:gd name="T76" fmla="*/ 41 w 59"/>
              <a:gd name="T77" fmla="*/ 57 h 92"/>
              <a:gd name="T78" fmla="*/ 47 w 59"/>
              <a:gd name="T79" fmla="*/ 51 h 92"/>
              <a:gd name="T80" fmla="*/ 55 w 59"/>
              <a:gd name="T81" fmla="*/ 41 h 92"/>
              <a:gd name="T82" fmla="*/ 58 w 59"/>
              <a:gd name="T83" fmla="*/ 2 h 92"/>
              <a:gd name="T84" fmla="*/ 49 w 59"/>
              <a:gd name="T85" fmla="*/ 2 h 92"/>
              <a:gd name="T86" fmla="*/ 39 w 59"/>
              <a:gd name="T87" fmla="*/ 2 h 92"/>
              <a:gd name="T88" fmla="*/ 30 w 59"/>
              <a:gd name="T89" fmla="*/ 2 h 92"/>
              <a:gd name="T90" fmla="*/ 13 w 59"/>
              <a:gd name="T91" fmla="*/ 1 h 92"/>
              <a:gd name="T92" fmla="*/ 1 w 59"/>
              <a:gd name="T93" fmla="*/ 2 h 92"/>
              <a:gd name="T94" fmla="*/ 5 w 59"/>
              <a:gd name="T95" fmla="*/ 46 h 92"/>
              <a:gd name="T96" fmla="*/ 5 w 59"/>
              <a:gd name="T97" fmla="*/ 46 h 92"/>
              <a:gd name="T98" fmla="*/ 18 w 59"/>
              <a:gd name="T99" fmla="*/ 57 h 92"/>
              <a:gd name="T100" fmla="*/ 23 w 59"/>
              <a:gd name="T101" fmla="*/ 60 h 92"/>
              <a:gd name="T102" fmla="*/ 23 w 59"/>
              <a:gd name="T103" fmla="*/ 60 h 92"/>
              <a:gd name="T104" fmla="*/ 23 w 59"/>
              <a:gd name="T105" fmla="*/ 60 h 92"/>
              <a:gd name="T106" fmla="*/ 22 w 59"/>
              <a:gd name="T107" fmla="*/ 73 h 92"/>
              <a:gd name="T108" fmla="*/ 16 w 59"/>
              <a:gd name="T109" fmla="*/ 8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9" h="92">
                <a:moveTo>
                  <a:pt x="32" y="92"/>
                </a:moveTo>
                <a:cubicBezTo>
                  <a:pt x="32" y="92"/>
                  <a:pt x="32" y="92"/>
                  <a:pt x="32" y="92"/>
                </a:cubicBezTo>
                <a:cubicBezTo>
                  <a:pt x="27" y="92"/>
                  <a:pt x="21" y="91"/>
                  <a:pt x="15" y="89"/>
                </a:cubicBezTo>
                <a:cubicBezTo>
                  <a:pt x="15" y="88"/>
                  <a:pt x="15" y="88"/>
                  <a:pt x="15" y="88"/>
                </a:cubicBezTo>
                <a:cubicBezTo>
                  <a:pt x="15" y="88"/>
                  <a:pt x="15" y="88"/>
                  <a:pt x="15" y="88"/>
                </a:cubicBezTo>
                <a:cubicBezTo>
                  <a:pt x="18" y="83"/>
                  <a:pt x="20" y="79"/>
                  <a:pt x="21" y="73"/>
                </a:cubicBezTo>
                <a:cubicBezTo>
                  <a:pt x="22" y="69"/>
                  <a:pt x="22" y="65"/>
                  <a:pt x="22" y="60"/>
                </a:cubicBezTo>
                <a:cubicBezTo>
                  <a:pt x="20" y="60"/>
                  <a:pt x="19" y="59"/>
                  <a:pt x="17" y="58"/>
                </a:cubicBezTo>
                <a:cubicBezTo>
                  <a:pt x="13" y="55"/>
                  <a:pt x="8" y="51"/>
                  <a:pt x="4" y="47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1" y="25"/>
                  <a:pt x="0" y="1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3" y="0"/>
                  <a:pt x="7" y="0"/>
                  <a:pt x="13" y="0"/>
                </a:cubicBezTo>
                <a:cubicBezTo>
                  <a:pt x="20" y="0"/>
                  <a:pt x="30" y="1"/>
                  <a:pt x="30" y="1"/>
                </a:cubicBezTo>
                <a:cubicBezTo>
                  <a:pt x="33" y="1"/>
                  <a:pt x="36" y="1"/>
                  <a:pt x="39" y="1"/>
                </a:cubicBezTo>
                <a:cubicBezTo>
                  <a:pt x="43" y="1"/>
                  <a:pt x="46" y="1"/>
                  <a:pt x="49" y="1"/>
                </a:cubicBezTo>
                <a:cubicBezTo>
                  <a:pt x="53" y="0"/>
                  <a:pt x="56" y="0"/>
                  <a:pt x="59" y="1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9"/>
                  <a:pt x="58" y="23"/>
                  <a:pt x="57" y="41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42"/>
                  <a:pt x="56" y="42"/>
                  <a:pt x="56" y="42"/>
                </a:cubicBezTo>
                <a:cubicBezTo>
                  <a:pt x="54" y="46"/>
                  <a:pt x="51" y="49"/>
                  <a:pt x="48" y="52"/>
                </a:cubicBezTo>
                <a:cubicBezTo>
                  <a:pt x="45" y="54"/>
                  <a:pt x="43" y="56"/>
                  <a:pt x="41" y="58"/>
                </a:cubicBezTo>
                <a:cubicBezTo>
                  <a:pt x="39" y="59"/>
                  <a:pt x="37" y="60"/>
                  <a:pt x="36" y="61"/>
                </a:cubicBezTo>
                <a:cubicBezTo>
                  <a:pt x="37" y="71"/>
                  <a:pt x="40" y="81"/>
                  <a:pt x="43" y="88"/>
                </a:cubicBezTo>
                <a:cubicBezTo>
                  <a:pt x="43" y="88"/>
                  <a:pt x="43" y="88"/>
                  <a:pt x="43" y="88"/>
                </a:cubicBezTo>
                <a:cubicBezTo>
                  <a:pt x="43" y="89"/>
                  <a:pt x="43" y="89"/>
                  <a:pt x="43" y="89"/>
                </a:cubicBezTo>
                <a:cubicBezTo>
                  <a:pt x="42" y="90"/>
                  <a:pt x="39" y="92"/>
                  <a:pt x="32" y="92"/>
                </a:cubicBezTo>
                <a:close/>
                <a:moveTo>
                  <a:pt x="16" y="88"/>
                </a:moveTo>
                <a:cubicBezTo>
                  <a:pt x="22" y="90"/>
                  <a:pt x="27" y="91"/>
                  <a:pt x="32" y="91"/>
                </a:cubicBezTo>
                <a:cubicBezTo>
                  <a:pt x="32" y="91"/>
                  <a:pt x="32" y="91"/>
                  <a:pt x="32" y="91"/>
                </a:cubicBezTo>
                <a:cubicBezTo>
                  <a:pt x="38" y="91"/>
                  <a:pt x="41" y="90"/>
                  <a:pt x="42" y="88"/>
                </a:cubicBezTo>
                <a:cubicBezTo>
                  <a:pt x="39" y="81"/>
                  <a:pt x="36" y="70"/>
                  <a:pt x="34" y="61"/>
                </a:cubicBezTo>
                <a:cubicBezTo>
                  <a:pt x="34" y="61"/>
                  <a:pt x="34" y="61"/>
                  <a:pt x="34" y="61"/>
                </a:cubicBezTo>
                <a:cubicBezTo>
                  <a:pt x="35" y="60"/>
                  <a:pt x="35" y="60"/>
                  <a:pt x="35" y="60"/>
                </a:cubicBezTo>
                <a:cubicBezTo>
                  <a:pt x="37" y="60"/>
                  <a:pt x="38" y="59"/>
                  <a:pt x="41" y="57"/>
                </a:cubicBezTo>
                <a:cubicBezTo>
                  <a:pt x="43" y="56"/>
                  <a:pt x="45" y="54"/>
                  <a:pt x="47" y="51"/>
                </a:cubicBezTo>
                <a:cubicBezTo>
                  <a:pt x="50" y="48"/>
                  <a:pt x="53" y="45"/>
                  <a:pt x="55" y="41"/>
                </a:cubicBezTo>
                <a:cubicBezTo>
                  <a:pt x="57" y="23"/>
                  <a:pt x="58" y="10"/>
                  <a:pt x="58" y="2"/>
                </a:cubicBezTo>
                <a:cubicBezTo>
                  <a:pt x="56" y="1"/>
                  <a:pt x="53" y="1"/>
                  <a:pt x="49" y="2"/>
                </a:cubicBezTo>
                <a:cubicBezTo>
                  <a:pt x="46" y="2"/>
                  <a:pt x="43" y="2"/>
                  <a:pt x="39" y="2"/>
                </a:cubicBezTo>
                <a:cubicBezTo>
                  <a:pt x="36" y="2"/>
                  <a:pt x="33" y="2"/>
                  <a:pt x="30" y="2"/>
                </a:cubicBezTo>
                <a:cubicBezTo>
                  <a:pt x="30" y="2"/>
                  <a:pt x="21" y="1"/>
                  <a:pt x="13" y="1"/>
                </a:cubicBezTo>
                <a:cubicBezTo>
                  <a:pt x="7" y="1"/>
                  <a:pt x="3" y="1"/>
                  <a:pt x="1" y="2"/>
                </a:cubicBezTo>
                <a:cubicBezTo>
                  <a:pt x="2" y="10"/>
                  <a:pt x="3" y="25"/>
                  <a:pt x="5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9" y="50"/>
                  <a:pt x="13" y="54"/>
                  <a:pt x="18" y="57"/>
                </a:cubicBezTo>
                <a:cubicBezTo>
                  <a:pt x="19" y="58"/>
                  <a:pt x="21" y="59"/>
                  <a:pt x="23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65"/>
                  <a:pt x="23" y="70"/>
                  <a:pt x="22" y="73"/>
                </a:cubicBezTo>
                <a:cubicBezTo>
                  <a:pt x="21" y="79"/>
                  <a:pt x="19" y="83"/>
                  <a:pt x="16" y="88"/>
                </a:cubicBezTo>
                <a:close/>
              </a:path>
            </a:pathLst>
          </a:custGeom>
          <a:solidFill>
            <a:srgbClr val="D6E0F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4530725" y="4733925"/>
            <a:ext cx="782638" cy="754063"/>
          </a:xfrm>
          <a:custGeom>
            <a:avLst/>
            <a:gdLst>
              <a:gd name="T0" fmla="*/ 15 w 108"/>
              <a:gd name="T1" fmla="*/ 104 h 104"/>
              <a:gd name="T2" fmla="*/ 20 w 108"/>
              <a:gd name="T3" fmla="*/ 37 h 104"/>
              <a:gd name="T4" fmla="*/ 22 w 108"/>
              <a:gd name="T5" fmla="*/ 45 h 104"/>
              <a:gd name="T6" fmla="*/ 28 w 108"/>
              <a:gd name="T7" fmla="*/ 71 h 104"/>
              <a:gd name="T8" fmla="*/ 28 w 108"/>
              <a:gd name="T9" fmla="*/ 104 h 104"/>
              <a:gd name="T10" fmla="*/ 80 w 108"/>
              <a:gd name="T11" fmla="*/ 104 h 104"/>
              <a:gd name="T12" fmla="*/ 79 w 108"/>
              <a:gd name="T13" fmla="*/ 71 h 104"/>
              <a:gd name="T14" fmla="*/ 86 w 108"/>
              <a:gd name="T15" fmla="*/ 45 h 104"/>
              <a:gd name="T16" fmla="*/ 88 w 108"/>
              <a:gd name="T17" fmla="*/ 37 h 104"/>
              <a:gd name="T18" fmla="*/ 93 w 108"/>
              <a:gd name="T19" fmla="*/ 104 h 104"/>
              <a:gd name="T20" fmla="*/ 105 w 108"/>
              <a:gd name="T21" fmla="*/ 104 h 104"/>
              <a:gd name="T22" fmla="*/ 108 w 108"/>
              <a:gd name="T23" fmla="*/ 21 h 104"/>
              <a:gd name="T24" fmla="*/ 90 w 108"/>
              <a:gd name="T25" fmla="*/ 8 h 104"/>
              <a:gd name="T26" fmla="*/ 73 w 108"/>
              <a:gd name="T27" fmla="*/ 0 h 104"/>
              <a:gd name="T28" fmla="*/ 59 w 108"/>
              <a:gd name="T29" fmla="*/ 5 h 104"/>
              <a:gd name="T30" fmla="*/ 49 w 108"/>
              <a:gd name="T31" fmla="*/ 5 h 104"/>
              <a:gd name="T32" fmla="*/ 34 w 108"/>
              <a:gd name="T33" fmla="*/ 0 h 104"/>
              <a:gd name="T34" fmla="*/ 17 w 108"/>
              <a:gd name="T35" fmla="*/ 8 h 104"/>
              <a:gd name="T36" fmla="*/ 0 w 108"/>
              <a:gd name="T37" fmla="*/ 21 h 104"/>
              <a:gd name="T38" fmla="*/ 3 w 108"/>
              <a:gd name="T39" fmla="*/ 104 h 104"/>
              <a:gd name="T40" fmla="*/ 15 w 108"/>
              <a:gd name="T41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8" h="104">
                <a:moveTo>
                  <a:pt x="15" y="104"/>
                </a:moveTo>
                <a:cubicBezTo>
                  <a:pt x="16" y="80"/>
                  <a:pt x="19" y="43"/>
                  <a:pt x="20" y="37"/>
                </a:cubicBezTo>
                <a:cubicBezTo>
                  <a:pt x="20" y="35"/>
                  <a:pt x="21" y="40"/>
                  <a:pt x="22" y="45"/>
                </a:cubicBezTo>
                <a:cubicBezTo>
                  <a:pt x="24" y="53"/>
                  <a:pt x="28" y="65"/>
                  <a:pt x="28" y="71"/>
                </a:cubicBezTo>
                <a:cubicBezTo>
                  <a:pt x="29" y="78"/>
                  <a:pt x="28" y="92"/>
                  <a:pt x="28" y="104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79" y="92"/>
                  <a:pt x="79" y="78"/>
                  <a:pt x="79" y="71"/>
                </a:cubicBezTo>
                <a:cubicBezTo>
                  <a:pt x="80" y="65"/>
                  <a:pt x="84" y="53"/>
                  <a:pt x="86" y="45"/>
                </a:cubicBezTo>
                <a:cubicBezTo>
                  <a:pt x="87" y="40"/>
                  <a:pt x="87" y="35"/>
                  <a:pt x="88" y="37"/>
                </a:cubicBezTo>
                <a:cubicBezTo>
                  <a:pt x="89" y="43"/>
                  <a:pt x="91" y="80"/>
                  <a:pt x="93" y="104"/>
                </a:cubicBezTo>
                <a:cubicBezTo>
                  <a:pt x="105" y="104"/>
                  <a:pt x="105" y="104"/>
                  <a:pt x="105" y="104"/>
                </a:cubicBezTo>
                <a:cubicBezTo>
                  <a:pt x="106" y="81"/>
                  <a:pt x="108" y="46"/>
                  <a:pt x="108" y="21"/>
                </a:cubicBezTo>
                <a:cubicBezTo>
                  <a:pt x="108" y="14"/>
                  <a:pt x="99" y="10"/>
                  <a:pt x="90" y="8"/>
                </a:cubicBezTo>
                <a:cubicBezTo>
                  <a:pt x="84" y="6"/>
                  <a:pt x="73" y="0"/>
                  <a:pt x="73" y="0"/>
                </a:cubicBezTo>
                <a:cubicBezTo>
                  <a:pt x="73" y="0"/>
                  <a:pt x="69" y="4"/>
                  <a:pt x="59" y="5"/>
                </a:cubicBezTo>
                <a:cubicBezTo>
                  <a:pt x="57" y="5"/>
                  <a:pt x="50" y="5"/>
                  <a:pt x="49" y="5"/>
                </a:cubicBezTo>
                <a:cubicBezTo>
                  <a:pt x="39" y="4"/>
                  <a:pt x="34" y="0"/>
                  <a:pt x="34" y="0"/>
                </a:cubicBezTo>
                <a:cubicBezTo>
                  <a:pt x="34" y="0"/>
                  <a:pt x="23" y="6"/>
                  <a:pt x="17" y="8"/>
                </a:cubicBezTo>
                <a:cubicBezTo>
                  <a:pt x="9" y="10"/>
                  <a:pt x="0" y="14"/>
                  <a:pt x="0" y="21"/>
                </a:cubicBezTo>
                <a:cubicBezTo>
                  <a:pt x="0" y="46"/>
                  <a:pt x="1" y="81"/>
                  <a:pt x="3" y="104"/>
                </a:cubicBezTo>
                <a:lnTo>
                  <a:pt x="15" y="104"/>
                </a:lnTo>
                <a:close/>
              </a:path>
            </a:pathLst>
          </a:custGeom>
          <a:solidFill>
            <a:srgbClr val="D6E0F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5557838" y="3243263"/>
            <a:ext cx="957263" cy="1270000"/>
          </a:xfrm>
          <a:custGeom>
            <a:avLst/>
            <a:gdLst>
              <a:gd name="T0" fmla="*/ 107 w 132"/>
              <a:gd name="T1" fmla="*/ 175 h 175"/>
              <a:gd name="T2" fmla="*/ 98 w 132"/>
              <a:gd name="T3" fmla="*/ 166 h 175"/>
              <a:gd name="T4" fmla="*/ 86 w 132"/>
              <a:gd name="T5" fmla="*/ 152 h 175"/>
              <a:gd name="T6" fmla="*/ 85 w 132"/>
              <a:gd name="T7" fmla="*/ 124 h 175"/>
              <a:gd name="T8" fmla="*/ 85 w 132"/>
              <a:gd name="T9" fmla="*/ 123 h 175"/>
              <a:gd name="T10" fmla="*/ 85 w 132"/>
              <a:gd name="T11" fmla="*/ 123 h 175"/>
              <a:gd name="T12" fmla="*/ 118 w 132"/>
              <a:gd name="T13" fmla="*/ 79 h 175"/>
              <a:gd name="T14" fmla="*/ 118 w 132"/>
              <a:gd name="T15" fmla="*/ 76 h 175"/>
              <a:gd name="T16" fmla="*/ 119 w 132"/>
              <a:gd name="T17" fmla="*/ 79 h 175"/>
              <a:gd name="T18" fmla="*/ 120 w 132"/>
              <a:gd name="T19" fmla="*/ 80 h 175"/>
              <a:gd name="T20" fmla="*/ 122 w 132"/>
              <a:gd name="T21" fmla="*/ 81 h 175"/>
              <a:gd name="T22" fmla="*/ 127 w 132"/>
              <a:gd name="T23" fmla="*/ 73 h 175"/>
              <a:gd name="T24" fmla="*/ 128 w 132"/>
              <a:gd name="T25" fmla="*/ 71 h 175"/>
              <a:gd name="T26" fmla="*/ 126 w 132"/>
              <a:gd name="T27" fmla="*/ 51 h 175"/>
              <a:gd name="T28" fmla="*/ 125 w 132"/>
              <a:gd name="T29" fmla="*/ 51 h 175"/>
              <a:gd name="T30" fmla="*/ 121 w 132"/>
              <a:gd name="T31" fmla="*/ 59 h 175"/>
              <a:gd name="T32" fmla="*/ 120 w 132"/>
              <a:gd name="T33" fmla="*/ 60 h 175"/>
              <a:gd name="T34" fmla="*/ 119 w 132"/>
              <a:gd name="T35" fmla="*/ 59 h 175"/>
              <a:gd name="T36" fmla="*/ 117 w 132"/>
              <a:gd name="T37" fmla="*/ 32 h 175"/>
              <a:gd name="T38" fmla="*/ 71 w 132"/>
              <a:gd name="T39" fmla="*/ 5 h 175"/>
              <a:gd name="T40" fmla="*/ 17 w 132"/>
              <a:gd name="T41" fmla="*/ 26 h 175"/>
              <a:gd name="T42" fmla="*/ 14 w 132"/>
              <a:gd name="T43" fmla="*/ 59 h 175"/>
              <a:gd name="T44" fmla="*/ 13 w 132"/>
              <a:gd name="T45" fmla="*/ 59 h 175"/>
              <a:gd name="T46" fmla="*/ 13 w 132"/>
              <a:gd name="T47" fmla="*/ 62 h 175"/>
              <a:gd name="T48" fmla="*/ 12 w 132"/>
              <a:gd name="T49" fmla="*/ 58 h 175"/>
              <a:gd name="T50" fmla="*/ 7 w 132"/>
              <a:gd name="T51" fmla="*/ 51 h 175"/>
              <a:gd name="T52" fmla="*/ 7 w 132"/>
              <a:gd name="T53" fmla="*/ 51 h 175"/>
              <a:gd name="T54" fmla="*/ 4 w 132"/>
              <a:gd name="T55" fmla="*/ 71 h 175"/>
              <a:gd name="T56" fmla="*/ 6 w 132"/>
              <a:gd name="T57" fmla="*/ 73 h 175"/>
              <a:gd name="T58" fmla="*/ 11 w 132"/>
              <a:gd name="T59" fmla="*/ 81 h 175"/>
              <a:gd name="T60" fmla="*/ 12 w 132"/>
              <a:gd name="T61" fmla="*/ 80 h 175"/>
              <a:gd name="T62" fmla="*/ 13 w 132"/>
              <a:gd name="T63" fmla="*/ 78 h 175"/>
              <a:gd name="T64" fmla="*/ 14 w 132"/>
              <a:gd name="T65" fmla="*/ 75 h 175"/>
              <a:gd name="T66" fmla="*/ 15 w 132"/>
              <a:gd name="T67" fmla="*/ 78 h 175"/>
              <a:gd name="T68" fmla="*/ 46 w 132"/>
              <a:gd name="T69" fmla="*/ 122 h 175"/>
              <a:gd name="T70" fmla="*/ 46 w 132"/>
              <a:gd name="T71" fmla="*/ 122 h 175"/>
              <a:gd name="T72" fmla="*/ 46 w 132"/>
              <a:gd name="T73" fmla="*/ 123 h 175"/>
              <a:gd name="T74" fmla="*/ 48 w 132"/>
              <a:gd name="T75" fmla="*/ 150 h 175"/>
              <a:gd name="T76" fmla="*/ 30 w 132"/>
              <a:gd name="T77" fmla="*/ 175 h 175"/>
              <a:gd name="T78" fmla="*/ 60 w 132"/>
              <a:gd name="T79" fmla="*/ 175 h 175"/>
              <a:gd name="T80" fmla="*/ 95 w 132"/>
              <a:gd name="T81" fmla="*/ 174 h 175"/>
              <a:gd name="T82" fmla="*/ 101 w 132"/>
              <a:gd name="T83" fmla="*/ 174 h 175"/>
              <a:gd name="T84" fmla="*/ 107 w 132"/>
              <a:gd name="T85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2" h="175">
                <a:moveTo>
                  <a:pt x="107" y="175"/>
                </a:moveTo>
                <a:cubicBezTo>
                  <a:pt x="106" y="173"/>
                  <a:pt x="102" y="169"/>
                  <a:pt x="98" y="166"/>
                </a:cubicBezTo>
                <a:cubicBezTo>
                  <a:pt x="93" y="160"/>
                  <a:pt x="87" y="155"/>
                  <a:pt x="86" y="152"/>
                </a:cubicBezTo>
                <a:cubicBezTo>
                  <a:pt x="85" y="149"/>
                  <a:pt x="84" y="140"/>
                  <a:pt x="85" y="124"/>
                </a:cubicBezTo>
                <a:cubicBezTo>
                  <a:pt x="85" y="123"/>
                  <a:pt x="85" y="123"/>
                  <a:pt x="85" y="123"/>
                </a:cubicBezTo>
                <a:cubicBezTo>
                  <a:pt x="85" y="123"/>
                  <a:pt x="85" y="123"/>
                  <a:pt x="85" y="123"/>
                </a:cubicBezTo>
                <a:cubicBezTo>
                  <a:pt x="101" y="116"/>
                  <a:pt x="113" y="99"/>
                  <a:pt x="118" y="79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9" y="79"/>
                  <a:pt x="119" y="79"/>
                  <a:pt x="119" y="79"/>
                </a:cubicBezTo>
                <a:cubicBezTo>
                  <a:pt x="119" y="79"/>
                  <a:pt x="120" y="80"/>
                  <a:pt x="120" y="80"/>
                </a:cubicBezTo>
                <a:cubicBezTo>
                  <a:pt x="121" y="81"/>
                  <a:pt x="121" y="81"/>
                  <a:pt x="122" y="81"/>
                </a:cubicBezTo>
                <a:cubicBezTo>
                  <a:pt x="123" y="81"/>
                  <a:pt x="124" y="78"/>
                  <a:pt x="127" y="73"/>
                </a:cubicBezTo>
                <a:cubicBezTo>
                  <a:pt x="128" y="71"/>
                  <a:pt x="128" y="71"/>
                  <a:pt x="128" y="71"/>
                </a:cubicBezTo>
                <a:cubicBezTo>
                  <a:pt x="132" y="62"/>
                  <a:pt x="129" y="56"/>
                  <a:pt x="126" y="51"/>
                </a:cubicBezTo>
                <a:cubicBezTo>
                  <a:pt x="126" y="51"/>
                  <a:pt x="125" y="51"/>
                  <a:pt x="125" y="51"/>
                </a:cubicBezTo>
                <a:cubicBezTo>
                  <a:pt x="125" y="51"/>
                  <a:pt x="124" y="51"/>
                  <a:pt x="121" y="59"/>
                </a:cubicBezTo>
                <a:cubicBezTo>
                  <a:pt x="120" y="60"/>
                  <a:pt x="120" y="60"/>
                  <a:pt x="120" y="60"/>
                </a:cubicBezTo>
                <a:cubicBezTo>
                  <a:pt x="119" y="59"/>
                  <a:pt x="119" y="59"/>
                  <a:pt x="119" y="59"/>
                </a:cubicBezTo>
                <a:cubicBezTo>
                  <a:pt x="118" y="57"/>
                  <a:pt x="125" y="46"/>
                  <a:pt x="117" y="32"/>
                </a:cubicBezTo>
                <a:cubicBezTo>
                  <a:pt x="110" y="20"/>
                  <a:pt x="105" y="6"/>
                  <a:pt x="71" y="5"/>
                </a:cubicBezTo>
                <a:cubicBezTo>
                  <a:pt x="51" y="5"/>
                  <a:pt x="31" y="0"/>
                  <a:pt x="17" y="26"/>
                </a:cubicBezTo>
                <a:cubicBezTo>
                  <a:pt x="15" y="53"/>
                  <a:pt x="15" y="59"/>
                  <a:pt x="14" y="59"/>
                </a:cubicBezTo>
                <a:cubicBezTo>
                  <a:pt x="13" y="59"/>
                  <a:pt x="13" y="59"/>
                  <a:pt x="13" y="59"/>
                </a:cubicBezTo>
                <a:cubicBezTo>
                  <a:pt x="13" y="62"/>
                  <a:pt x="13" y="62"/>
                  <a:pt x="13" y="62"/>
                </a:cubicBezTo>
                <a:cubicBezTo>
                  <a:pt x="12" y="58"/>
                  <a:pt x="12" y="58"/>
                  <a:pt x="12" y="58"/>
                </a:cubicBezTo>
                <a:cubicBezTo>
                  <a:pt x="9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cubicBezTo>
                  <a:pt x="4" y="56"/>
                  <a:pt x="0" y="62"/>
                  <a:pt x="4" y="71"/>
                </a:cubicBezTo>
                <a:cubicBezTo>
                  <a:pt x="6" y="73"/>
                  <a:pt x="6" y="73"/>
                  <a:pt x="6" y="73"/>
                </a:cubicBezTo>
                <a:cubicBezTo>
                  <a:pt x="8" y="78"/>
                  <a:pt x="10" y="81"/>
                  <a:pt x="11" y="81"/>
                </a:cubicBezTo>
                <a:cubicBezTo>
                  <a:pt x="11" y="81"/>
                  <a:pt x="12" y="81"/>
                  <a:pt x="12" y="80"/>
                </a:cubicBezTo>
                <a:cubicBezTo>
                  <a:pt x="13" y="80"/>
                  <a:pt x="13" y="79"/>
                  <a:pt x="13" y="78"/>
                </a:cubicBezTo>
                <a:cubicBezTo>
                  <a:pt x="14" y="75"/>
                  <a:pt x="14" y="75"/>
                  <a:pt x="14" y="75"/>
                </a:cubicBezTo>
                <a:cubicBezTo>
                  <a:pt x="15" y="78"/>
                  <a:pt x="15" y="78"/>
                  <a:pt x="15" y="78"/>
                </a:cubicBezTo>
                <a:cubicBezTo>
                  <a:pt x="19" y="98"/>
                  <a:pt x="31" y="114"/>
                  <a:pt x="46" y="122"/>
                </a:cubicBezTo>
                <a:cubicBezTo>
                  <a:pt x="46" y="122"/>
                  <a:pt x="46" y="122"/>
                  <a:pt x="46" y="122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48" y="138"/>
                  <a:pt x="49" y="147"/>
                  <a:pt x="48" y="150"/>
                </a:cubicBezTo>
                <a:cubicBezTo>
                  <a:pt x="46" y="156"/>
                  <a:pt x="33" y="170"/>
                  <a:pt x="30" y="175"/>
                </a:cubicBezTo>
                <a:cubicBezTo>
                  <a:pt x="41" y="175"/>
                  <a:pt x="51" y="175"/>
                  <a:pt x="60" y="175"/>
                </a:cubicBezTo>
                <a:cubicBezTo>
                  <a:pt x="79" y="175"/>
                  <a:pt x="89" y="174"/>
                  <a:pt x="95" y="174"/>
                </a:cubicBezTo>
                <a:cubicBezTo>
                  <a:pt x="98" y="174"/>
                  <a:pt x="100" y="174"/>
                  <a:pt x="101" y="174"/>
                </a:cubicBezTo>
                <a:cubicBezTo>
                  <a:pt x="103" y="174"/>
                  <a:pt x="105" y="174"/>
                  <a:pt x="107" y="175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Freeform 39"/>
          <p:cNvSpPr>
            <a:spLocks noEditPoints="1"/>
          </p:cNvSpPr>
          <p:nvPr/>
        </p:nvSpPr>
        <p:spPr bwMode="auto">
          <a:xfrm>
            <a:off x="5568950" y="3268663"/>
            <a:ext cx="971550" cy="1247775"/>
          </a:xfrm>
          <a:custGeom>
            <a:avLst/>
            <a:gdLst>
              <a:gd name="T0" fmla="*/ 108 w 134"/>
              <a:gd name="T1" fmla="*/ 171 h 172"/>
              <a:gd name="T2" fmla="*/ 96 w 134"/>
              <a:gd name="T3" fmla="*/ 171 h 172"/>
              <a:gd name="T4" fmla="*/ 31 w 134"/>
              <a:gd name="T5" fmla="*/ 171 h 172"/>
              <a:gd name="T6" fmla="*/ 30 w 134"/>
              <a:gd name="T7" fmla="*/ 170 h 172"/>
              <a:gd name="T8" fmla="*/ 47 w 134"/>
              <a:gd name="T9" fmla="*/ 119 h 172"/>
              <a:gd name="T10" fmla="*/ 14 w 134"/>
              <a:gd name="T11" fmla="*/ 77 h 172"/>
              <a:gd name="T12" fmla="*/ 6 w 134"/>
              <a:gd name="T13" fmla="*/ 70 h 172"/>
              <a:gd name="T14" fmla="*/ 7 w 134"/>
              <a:gd name="T15" fmla="*/ 47 h 172"/>
              <a:gd name="T16" fmla="*/ 13 w 134"/>
              <a:gd name="T17" fmla="*/ 54 h 172"/>
              <a:gd name="T18" fmla="*/ 15 w 134"/>
              <a:gd name="T19" fmla="*/ 54 h 172"/>
              <a:gd name="T20" fmla="*/ 17 w 134"/>
              <a:gd name="T21" fmla="*/ 21 h 172"/>
              <a:gd name="T22" fmla="*/ 66 w 134"/>
              <a:gd name="T23" fmla="*/ 0 h 172"/>
              <a:gd name="T24" fmla="*/ 117 w 134"/>
              <a:gd name="T25" fmla="*/ 26 h 172"/>
              <a:gd name="T26" fmla="*/ 121 w 134"/>
              <a:gd name="T27" fmla="*/ 52 h 172"/>
              <a:gd name="T28" fmla="*/ 127 w 134"/>
              <a:gd name="T29" fmla="*/ 47 h 172"/>
              <a:gd name="T30" fmla="*/ 128 w 134"/>
              <a:gd name="T31" fmla="*/ 70 h 172"/>
              <a:gd name="T32" fmla="*/ 120 w 134"/>
              <a:gd name="T33" fmla="*/ 77 h 172"/>
              <a:gd name="T34" fmla="*/ 87 w 134"/>
              <a:gd name="T35" fmla="*/ 120 h 172"/>
              <a:gd name="T36" fmla="*/ 88 w 134"/>
              <a:gd name="T37" fmla="*/ 147 h 172"/>
              <a:gd name="T38" fmla="*/ 109 w 134"/>
              <a:gd name="T39" fmla="*/ 170 h 172"/>
              <a:gd name="T40" fmla="*/ 32 w 134"/>
              <a:gd name="T41" fmla="*/ 170 h 172"/>
              <a:gd name="T42" fmla="*/ 96 w 134"/>
              <a:gd name="T43" fmla="*/ 169 h 172"/>
              <a:gd name="T44" fmla="*/ 106 w 134"/>
              <a:gd name="T45" fmla="*/ 169 h 172"/>
              <a:gd name="T46" fmla="*/ 86 w 134"/>
              <a:gd name="T47" fmla="*/ 148 h 172"/>
              <a:gd name="T48" fmla="*/ 85 w 134"/>
              <a:gd name="T49" fmla="*/ 119 h 172"/>
              <a:gd name="T50" fmla="*/ 118 w 134"/>
              <a:gd name="T51" fmla="*/ 75 h 172"/>
              <a:gd name="T52" fmla="*/ 121 w 134"/>
              <a:gd name="T53" fmla="*/ 74 h 172"/>
              <a:gd name="T54" fmla="*/ 123 w 134"/>
              <a:gd name="T55" fmla="*/ 76 h 172"/>
              <a:gd name="T56" fmla="*/ 128 w 134"/>
              <a:gd name="T57" fmla="*/ 66 h 172"/>
              <a:gd name="T58" fmla="*/ 122 w 134"/>
              <a:gd name="T59" fmla="*/ 55 h 172"/>
              <a:gd name="T60" fmla="*/ 120 w 134"/>
              <a:gd name="T61" fmla="*/ 55 h 172"/>
              <a:gd name="T62" fmla="*/ 117 w 134"/>
              <a:gd name="T63" fmla="*/ 28 h 172"/>
              <a:gd name="T64" fmla="*/ 72 w 134"/>
              <a:gd name="T65" fmla="*/ 2 h 172"/>
              <a:gd name="T66" fmla="*/ 55 w 134"/>
              <a:gd name="T67" fmla="*/ 1 h 172"/>
              <a:gd name="T68" fmla="*/ 15 w 134"/>
              <a:gd name="T69" fmla="*/ 56 h 172"/>
              <a:gd name="T70" fmla="*/ 12 w 134"/>
              <a:gd name="T71" fmla="*/ 54 h 172"/>
              <a:gd name="T72" fmla="*/ 6 w 134"/>
              <a:gd name="T73" fmla="*/ 66 h 172"/>
              <a:gd name="T74" fmla="*/ 12 w 134"/>
              <a:gd name="T75" fmla="*/ 76 h 172"/>
              <a:gd name="T76" fmla="*/ 14 w 134"/>
              <a:gd name="T77" fmla="*/ 74 h 172"/>
              <a:gd name="T78" fmla="*/ 17 w 134"/>
              <a:gd name="T79" fmla="*/ 74 h 172"/>
              <a:gd name="T80" fmla="*/ 48 w 134"/>
              <a:gd name="T81" fmla="*/ 118 h 172"/>
              <a:gd name="T82" fmla="*/ 49 w 134"/>
              <a:gd name="T83" fmla="*/ 146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4" h="172">
                <a:moveTo>
                  <a:pt x="110" y="172"/>
                </a:moveTo>
                <a:cubicBezTo>
                  <a:pt x="108" y="171"/>
                  <a:pt x="108" y="171"/>
                  <a:pt x="108" y="171"/>
                </a:cubicBezTo>
                <a:cubicBezTo>
                  <a:pt x="104" y="170"/>
                  <a:pt x="102" y="170"/>
                  <a:pt x="97" y="171"/>
                </a:cubicBezTo>
                <a:cubicBezTo>
                  <a:pt x="96" y="171"/>
                  <a:pt x="96" y="171"/>
                  <a:pt x="96" y="171"/>
                </a:cubicBezTo>
                <a:cubicBezTo>
                  <a:pt x="90" y="171"/>
                  <a:pt x="80" y="172"/>
                  <a:pt x="61" y="172"/>
                </a:cubicBezTo>
                <a:cubicBezTo>
                  <a:pt x="52" y="172"/>
                  <a:pt x="42" y="172"/>
                  <a:pt x="31" y="171"/>
                </a:cubicBezTo>
                <a:cubicBezTo>
                  <a:pt x="29" y="171"/>
                  <a:pt x="29" y="171"/>
                  <a:pt x="29" y="171"/>
                </a:cubicBezTo>
                <a:cubicBezTo>
                  <a:pt x="30" y="170"/>
                  <a:pt x="30" y="170"/>
                  <a:pt x="30" y="170"/>
                </a:cubicBezTo>
                <a:cubicBezTo>
                  <a:pt x="34" y="166"/>
                  <a:pt x="46" y="151"/>
                  <a:pt x="48" y="146"/>
                </a:cubicBezTo>
                <a:cubicBezTo>
                  <a:pt x="48" y="144"/>
                  <a:pt x="49" y="137"/>
                  <a:pt x="47" y="119"/>
                </a:cubicBezTo>
                <a:cubicBezTo>
                  <a:pt x="31" y="111"/>
                  <a:pt x="20" y="94"/>
                  <a:pt x="15" y="74"/>
                </a:cubicBezTo>
                <a:cubicBezTo>
                  <a:pt x="15" y="75"/>
                  <a:pt x="14" y="76"/>
                  <a:pt x="14" y="77"/>
                </a:cubicBezTo>
                <a:cubicBezTo>
                  <a:pt x="13" y="78"/>
                  <a:pt x="13" y="78"/>
                  <a:pt x="12" y="78"/>
                </a:cubicBezTo>
                <a:cubicBezTo>
                  <a:pt x="10" y="78"/>
                  <a:pt x="9" y="75"/>
                  <a:pt x="6" y="70"/>
                </a:cubicBezTo>
                <a:cubicBezTo>
                  <a:pt x="5" y="67"/>
                  <a:pt x="5" y="67"/>
                  <a:pt x="5" y="67"/>
                </a:cubicBezTo>
                <a:cubicBezTo>
                  <a:pt x="0" y="58"/>
                  <a:pt x="4" y="52"/>
                  <a:pt x="7" y="47"/>
                </a:cubicBezTo>
                <a:cubicBezTo>
                  <a:pt x="7" y="47"/>
                  <a:pt x="7" y="46"/>
                  <a:pt x="8" y="46"/>
                </a:cubicBezTo>
                <a:cubicBezTo>
                  <a:pt x="9" y="46"/>
                  <a:pt x="11" y="49"/>
                  <a:pt x="13" y="54"/>
                </a:cubicBezTo>
                <a:cubicBezTo>
                  <a:pt x="13" y="53"/>
                  <a:pt x="13" y="53"/>
                  <a:pt x="13" y="53"/>
                </a:cubicBezTo>
                <a:cubicBezTo>
                  <a:pt x="15" y="54"/>
                  <a:pt x="15" y="54"/>
                  <a:pt x="15" y="54"/>
                </a:cubicBezTo>
                <a:cubicBezTo>
                  <a:pt x="15" y="52"/>
                  <a:pt x="16" y="41"/>
                  <a:pt x="17" y="22"/>
                </a:cubicBezTo>
                <a:cubicBezTo>
                  <a:pt x="17" y="21"/>
                  <a:pt x="17" y="21"/>
                  <a:pt x="17" y="21"/>
                </a:cubicBezTo>
                <a:cubicBezTo>
                  <a:pt x="27" y="2"/>
                  <a:pt x="41" y="0"/>
                  <a:pt x="55" y="0"/>
                </a:cubicBezTo>
                <a:cubicBezTo>
                  <a:pt x="58" y="0"/>
                  <a:pt x="62" y="0"/>
                  <a:pt x="66" y="0"/>
                </a:cubicBezTo>
                <a:cubicBezTo>
                  <a:pt x="68" y="0"/>
                  <a:pt x="70" y="0"/>
                  <a:pt x="72" y="1"/>
                </a:cubicBezTo>
                <a:cubicBezTo>
                  <a:pt x="104" y="2"/>
                  <a:pt x="112" y="15"/>
                  <a:pt x="117" y="26"/>
                </a:cubicBezTo>
                <a:cubicBezTo>
                  <a:pt x="118" y="27"/>
                  <a:pt x="118" y="27"/>
                  <a:pt x="118" y="27"/>
                </a:cubicBezTo>
                <a:cubicBezTo>
                  <a:pt x="124" y="38"/>
                  <a:pt x="122" y="48"/>
                  <a:pt x="121" y="52"/>
                </a:cubicBezTo>
                <a:cubicBezTo>
                  <a:pt x="121" y="53"/>
                  <a:pt x="121" y="54"/>
                  <a:pt x="121" y="54"/>
                </a:cubicBezTo>
                <a:cubicBezTo>
                  <a:pt x="124" y="47"/>
                  <a:pt x="126" y="45"/>
                  <a:pt x="127" y="47"/>
                </a:cubicBezTo>
                <a:cubicBezTo>
                  <a:pt x="131" y="52"/>
                  <a:pt x="134" y="58"/>
                  <a:pt x="130" y="67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6" y="75"/>
                  <a:pt x="124" y="78"/>
                  <a:pt x="123" y="78"/>
                </a:cubicBezTo>
                <a:cubicBezTo>
                  <a:pt x="122" y="78"/>
                  <a:pt x="121" y="78"/>
                  <a:pt x="120" y="77"/>
                </a:cubicBezTo>
                <a:cubicBezTo>
                  <a:pt x="120" y="76"/>
                  <a:pt x="120" y="76"/>
                  <a:pt x="119" y="75"/>
                </a:cubicBezTo>
                <a:cubicBezTo>
                  <a:pt x="115" y="95"/>
                  <a:pt x="103" y="112"/>
                  <a:pt x="87" y="120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86" y="139"/>
                  <a:pt x="87" y="146"/>
                  <a:pt x="88" y="147"/>
                </a:cubicBezTo>
                <a:cubicBezTo>
                  <a:pt x="89" y="150"/>
                  <a:pt x="95" y="156"/>
                  <a:pt x="100" y="161"/>
                </a:cubicBezTo>
                <a:cubicBezTo>
                  <a:pt x="103" y="164"/>
                  <a:pt x="107" y="168"/>
                  <a:pt x="109" y="170"/>
                </a:cubicBezTo>
                <a:lnTo>
                  <a:pt x="110" y="172"/>
                </a:lnTo>
                <a:close/>
                <a:moveTo>
                  <a:pt x="32" y="170"/>
                </a:moveTo>
                <a:cubicBezTo>
                  <a:pt x="43" y="170"/>
                  <a:pt x="53" y="170"/>
                  <a:pt x="61" y="170"/>
                </a:cubicBezTo>
                <a:cubicBezTo>
                  <a:pt x="80" y="170"/>
                  <a:pt x="90" y="170"/>
                  <a:pt x="96" y="169"/>
                </a:cubicBezTo>
                <a:cubicBezTo>
                  <a:pt x="96" y="169"/>
                  <a:pt x="96" y="169"/>
                  <a:pt x="96" y="169"/>
                </a:cubicBezTo>
                <a:cubicBezTo>
                  <a:pt x="101" y="169"/>
                  <a:pt x="103" y="169"/>
                  <a:pt x="106" y="169"/>
                </a:cubicBezTo>
                <a:cubicBezTo>
                  <a:pt x="104" y="167"/>
                  <a:pt x="101" y="165"/>
                  <a:pt x="99" y="162"/>
                </a:cubicBezTo>
                <a:cubicBezTo>
                  <a:pt x="93" y="157"/>
                  <a:pt x="87" y="151"/>
                  <a:pt x="86" y="148"/>
                </a:cubicBezTo>
                <a:cubicBezTo>
                  <a:pt x="85" y="145"/>
                  <a:pt x="84" y="136"/>
                  <a:pt x="85" y="120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18"/>
                  <a:pt x="86" y="118"/>
                  <a:pt x="86" y="118"/>
                </a:cubicBezTo>
                <a:cubicBezTo>
                  <a:pt x="101" y="111"/>
                  <a:pt x="113" y="95"/>
                  <a:pt x="118" y="75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21" y="74"/>
                  <a:pt x="121" y="74"/>
                  <a:pt x="121" y="74"/>
                </a:cubicBezTo>
                <a:cubicBezTo>
                  <a:pt x="121" y="75"/>
                  <a:pt x="121" y="75"/>
                  <a:pt x="122" y="76"/>
                </a:cubicBezTo>
                <a:cubicBezTo>
                  <a:pt x="122" y="76"/>
                  <a:pt x="123" y="76"/>
                  <a:pt x="123" y="76"/>
                </a:cubicBezTo>
                <a:cubicBezTo>
                  <a:pt x="123" y="76"/>
                  <a:pt x="125" y="72"/>
                  <a:pt x="127" y="69"/>
                </a:cubicBezTo>
                <a:cubicBezTo>
                  <a:pt x="128" y="66"/>
                  <a:pt x="128" y="66"/>
                  <a:pt x="128" y="66"/>
                </a:cubicBezTo>
                <a:cubicBezTo>
                  <a:pt x="132" y="58"/>
                  <a:pt x="129" y="53"/>
                  <a:pt x="126" y="48"/>
                </a:cubicBezTo>
                <a:cubicBezTo>
                  <a:pt x="126" y="48"/>
                  <a:pt x="124" y="50"/>
                  <a:pt x="122" y="55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0" y="55"/>
                  <a:pt x="120" y="55"/>
                  <a:pt x="120" y="55"/>
                </a:cubicBezTo>
                <a:cubicBezTo>
                  <a:pt x="119" y="54"/>
                  <a:pt x="119" y="54"/>
                  <a:pt x="120" y="52"/>
                </a:cubicBezTo>
                <a:cubicBezTo>
                  <a:pt x="121" y="48"/>
                  <a:pt x="123" y="39"/>
                  <a:pt x="117" y="28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0" y="15"/>
                  <a:pt x="103" y="3"/>
                  <a:pt x="72" y="2"/>
                </a:cubicBezTo>
                <a:cubicBezTo>
                  <a:pt x="70" y="2"/>
                  <a:pt x="68" y="2"/>
                  <a:pt x="65" y="2"/>
                </a:cubicBezTo>
                <a:cubicBezTo>
                  <a:pt x="62" y="2"/>
                  <a:pt x="58" y="1"/>
                  <a:pt x="55" y="1"/>
                </a:cubicBezTo>
                <a:cubicBezTo>
                  <a:pt x="42" y="1"/>
                  <a:pt x="29" y="4"/>
                  <a:pt x="19" y="22"/>
                </a:cubicBezTo>
                <a:cubicBezTo>
                  <a:pt x="17" y="54"/>
                  <a:pt x="16" y="56"/>
                  <a:pt x="15" y="56"/>
                </a:cubicBezTo>
                <a:cubicBezTo>
                  <a:pt x="15" y="62"/>
                  <a:pt x="15" y="62"/>
                  <a:pt x="15" y="62"/>
                </a:cubicBezTo>
                <a:cubicBezTo>
                  <a:pt x="12" y="54"/>
                  <a:pt x="12" y="54"/>
                  <a:pt x="12" y="54"/>
                </a:cubicBezTo>
                <a:cubicBezTo>
                  <a:pt x="10" y="50"/>
                  <a:pt x="9" y="48"/>
                  <a:pt x="8" y="48"/>
                </a:cubicBezTo>
                <a:cubicBezTo>
                  <a:pt x="5" y="53"/>
                  <a:pt x="2" y="58"/>
                  <a:pt x="6" y="66"/>
                </a:cubicBezTo>
                <a:cubicBezTo>
                  <a:pt x="7" y="69"/>
                  <a:pt x="7" y="69"/>
                  <a:pt x="7" y="69"/>
                </a:cubicBezTo>
                <a:cubicBezTo>
                  <a:pt x="9" y="72"/>
                  <a:pt x="11" y="76"/>
                  <a:pt x="12" y="76"/>
                </a:cubicBezTo>
                <a:cubicBezTo>
                  <a:pt x="12" y="76"/>
                  <a:pt x="12" y="76"/>
                  <a:pt x="13" y="76"/>
                </a:cubicBezTo>
                <a:cubicBezTo>
                  <a:pt x="13" y="75"/>
                  <a:pt x="13" y="75"/>
                  <a:pt x="14" y="74"/>
                </a:cubicBezTo>
                <a:cubicBezTo>
                  <a:pt x="16" y="68"/>
                  <a:pt x="16" y="68"/>
                  <a:pt x="16" y="68"/>
                </a:cubicBezTo>
                <a:cubicBezTo>
                  <a:pt x="17" y="74"/>
                  <a:pt x="17" y="74"/>
                  <a:pt x="17" y="74"/>
                </a:cubicBezTo>
                <a:cubicBezTo>
                  <a:pt x="21" y="93"/>
                  <a:pt x="32" y="110"/>
                  <a:pt x="47" y="118"/>
                </a:cubicBezTo>
                <a:cubicBezTo>
                  <a:pt x="48" y="118"/>
                  <a:pt x="48" y="118"/>
                  <a:pt x="48" y="118"/>
                </a:cubicBezTo>
                <a:cubicBezTo>
                  <a:pt x="48" y="119"/>
                  <a:pt x="48" y="119"/>
                  <a:pt x="48" y="119"/>
                </a:cubicBezTo>
                <a:cubicBezTo>
                  <a:pt x="50" y="134"/>
                  <a:pt x="50" y="143"/>
                  <a:pt x="49" y="146"/>
                </a:cubicBezTo>
                <a:cubicBezTo>
                  <a:pt x="47" y="151"/>
                  <a:pt x="37" y="164"/>
                  <a:pt x="32" y="170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rgbClr val="000000"/>
            </a:solidFill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5270500" y="4276725"/>
            <a:ext cx="1609725" cy="1211263"/>
          </a:xfrm>
          <a:custGeom>
            <a:avLst/>
            <a:gdLst>
              <a:gd name="T0" fmla="*/ 43 w 222"/>
              <a:gd name="T1" fmla="*/ 167 h 167"/>
              <a:gd name="T2" fmla="*/ 45 w 222"/>
              <a:gd name="T3" fmla="*/ 86 h 167"/>
              <a:gd name="T4" fmla="*/ 52 w 222"/>
              <a:gd name="T5" fmla="*/ 87 h 167"/>
              <a:gd name="T6" fmla="*/ 54 w 222"/>
              <a:gd name="T7" fmla="*/ 167 h 167"/>
              <a:gd name="T8" fmla="*/ 168 w 222"/>
              <a:gd name="T9" fmla="*/ 167 h 167"/>
              <a:gd name="T10" fmla="*/ 170 w 222"/>
              <a:gd name="T11" fmla="*/ 87 h 167"/>
              <a:gd name="T12" fmla="*/ 177 w 222"/>
              <a:gd name="T13" fmla="*/ 86 h 167"/>
              <a:gd name="T14" fmla="*/ 179 w 222"/>
              <a:gd name="T15" fmla="*/ 167 h 167"/>
              <a:gd name="T16" fmla="*/ 222 w 222"/>
              <a:gd name="T17" fmla="*/ 167 h 167"/>
              <a:gd name="T18" fmla="*/ 221 w 222"/>
              <a:gd name="T19" fmla="*/ 149 h 167"/>
              <a:gd name="T20" fmla="*/ 216 w 222"/>
              <a:gd name="T21" fmla="*/ 54 h 167"/>
              <a:gd name="T22" fmla="*/ 137 w 222"/>
              <a:gd name="T23" fmla="*/ 0 h 167"/>
              <a:gd name="T24" fmla="*/ 111 w 222"/>
              <a:gd name="T25" fmla="*/ 18 h 167"/>
              <a:gd name="T26" fmla="*/ 85 w 222"/>
              <a:gd name="T27" fmla="*/ 0 h 167"/>
              <a:gd name="T28" fmla="*/ 6 w 222"/>
              <a:gd name="T29" fmla="*/ 54 h 167"/>
              <a:gd name="T30" fmla="*/ 1 w 222"/>
              <a:gd name="T31" fmla="*/ 149 h 167"/>
              <a:gd name="T32" fmla="*/ 0 w 222"/>
              <a:gd name="T33" fmla="*/ 167 h 167"/>
              <a:gd name="T34" fmla="*/ 43 w 222"/>
              <a:gd name="T35" fmla="*/ 16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2" h="167">
                <a:moveTo>
                  <a:pt x="43" y="167"/>
                </a:moveTo>
                <a:cubicBezTo>
                  <a:pt x="45" y="86"/>
                  <a:pt x="45" y="86"/>
                  <a:pt x="45" y="86"/>
                </a:cubicBezTo>
                <a:cubicBezTo>
                  <a:pt x="45" y="86"/>
                  <a:pt x="50" y="81"/>
                  <a:pt x="52" y="87"/>
                </a:cubicBezTo>
                <a:cubicBezTo>
                  <a:pt x="53" y="90"/>
                  <a:pt x="54" y="135"/>
                  <a:pt x="54" y="167"/>
                </a:cubicBezTo>
                <a:cubicBezTo>
                  <a:pt x="168" y="167"/>
                  <a:pt x="168" y="167"/>
                  <a:pt x="168" y="167"/>
                </a:cubicBezTo>
                <a:cubicBezTo>
                  <a:pt x="168" y="135"/>
                  <a:pt x="169" y="90"/>
                  <a:pt x="170" y="87"/>
                </a:cubicBezTo>
                <a:cubicBezTo>
                  <a:pt x="172" y="81"/>
                  <a:pt x="177" y="86"/>
                  <a:pt x="177" y="86"/>
                </a:cubicBezTo>
                <a:cubicBezTo>
                  <a:pt x="179" y="167"/>
                  <a:pt x="179" y="167"/>
                  <a:pt x="179" y="167"/>
                </a:cubicBezTo>
                <a:cubicBezTo>
                  <a:pt x="222" y="167"/>
                  <a:pt x="222" y="167"/>
                  <a:pt x="222" y="167"/>
                </a:cubicBezTo>
                <a:cubicBezTo>
                  <a:pt x="221" y="149"/>
                  <a:pt x="221" y="149"/>
                  <a:pt x="221" y="149"/>
                </a:cubicBezTo>
                <a:cubicBezTo>
                  <a:pt x="221" y="149"/>
                  <a:pt x="217" y="75"/>
                  <a:pt x="216" y="54"/>
                </a:cubicBezTo>
                <a:cubicBezTo>
                  <a:pt x="214" y="0"/>
                  <a:pt x="137" y="0"/>
                  <a:pt x="137" y="0"/>
                </a:cubicBezTo>
                <a:cubicBezTo>
                  <a:pt x="137" y="0"/>
                  <a:pt x="145" y="15"/>
                  <a:pt x="111" y="18"/>
                </a:cubicBezTo>
                <a:cubicBezTo>
                  <a:pt x="77" y="15"/>
                  <a:pt x="85" y="0"/>
                  <a:pt x="85" y="0"/>
                </a:cubicBezTo>
                <a:cubicBezTo>
                  <a:pt x="85" y="0"/>
                  <a:pt x="8" y="0"/>
                  <a:pt x="6" y="54"/>
                </a:cubicBezTo>
                <a:cubicBezTo>
                  <a:pt x="5" y="75"/>
                  <a:pt x="1" y="149"/>
                  <a:pt x="1" y="149"/>
                </a:cubicBezTo>
                <a:cubicBezTo>
                  <a:pt x="0" y="167"/>
                  <a:pt x="0" y="167"/>
                  <a:pt x="0" y="167"/>
                </a:cubicBezTo>
                <a:lnTo>
                  <a:pt x="43" y="16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5514975" y="2928938"/>
            <a:ext cx="1042988" cy="808038"/>
          </a:xfrm>
          <a:custGeom>
            <a:avLst/>
            <a:gdLst>
              <a:gd name="T0" fmla="*/ 29 w 144"/>
              <a:gd name="T1" fmla="*/ 106 h 111"/>
              <a:gd name="T2" fmla="*/ 25 w 144"/>
              <a:gd name="T3" fmla="*/ 82 h 111"/>
              <a:gd name="T4" fmla="*/ 29 w 144"/>
              <a:gd name="T5" fmla="*/ 61 h 111"/>
              <a:gd name="T6" fmla="*/ 49 w 144"/>
              <a:gd name="T7" fmla="*/ 49 h 111"/>
              <a:gd name="T8" fmla="*/ 86 w 144"/>
              <a:gd name="T9" fmla="*/ 49 h 111"/>
              <a:gd name="T10" fmla="*/ 118 w 144"/>
              <a:gd name="T11" fmla="*/ 61 h 111"/>
              <a:gd name="T12" fmla="*/ 124 w 144"/>
              <a:gd name="T13" fmla="*/ 78 h 111"/>
              <a:gd name="T14" fmla="*/ 122 w 144"/>
              <a:gd name="T15" fmla="*/ 95 h 111"/>
              <a:gd name="T16" fmla="*/ 119 w 144"/>
              <a:gd name="T17" fmla="*/ 107 h 111"/>
              <a:gd name="T18" fmla="*/ 123 w 144"/>
              <a:gd name="T19" fmla="*/ 107 h 111"/>
              <a:gd name="T20" fmla="*/ 130 w 144"/>
              <a:gd name="T21" fmla="*/ 91 h 111"/>
              <a:gd name="T22" fmla="*/ 141 w 144"/>
              <a:gd name="T23" fmla="*/ 47 h 111"/>
              <a:gd name="T24" fmla="*/ 126 w 144"/>
              <a:gd name="T25" fmla="*/ 19 h 111"/>
              <a:gd name="T26" fmla="*/ 96 w 144"/>
              <a:gd name="T27" fmla="*/ 8 h 111"/>
              <a:gd name="T28" fmla="*/ 77 w 144"/>
              <a:gd name="T29" fmla="*/ 7 h 111"/>
              <a:gd name="T30" fmla="*/ 79 w 144"/>
              <a:gd name="T31" fmla="*/ 3 h 111"/>
              <a:gd name="T32" fmla="*/ 72 w 144"/>
              <a:gd name="T33" fmla="*/ 3 h 111"/>
              <a:gd name="T34" fmla="*/ 59 w 144"/>
              <a:gd name="T35" fmla="*/ 10 h 111"/>
              <a:gd name="T36" fmla="*/ 55 w 144"/>
              <a:gd name="T37" fmla="*/ 11 h 111"/>
              <a:gd name="T38" fmla="*/ 61 w 144"/>
              <a:gd name="T39" fmla="*/ 1 h 111"/>
              <a:gd name="T40" fmla="*/ 24 w 144"/>
              <a:gd name="T41" fmla="*/ 21 h 111"/>
              <a:gd name="T42" fmla="*/ 21 w 144"/>
              <a:gd name="T43" fmla="*/ 97 h 111"/>
              <a:gd name="T44" fmla="*/ 26 w 144"/>
              <a:gd name="T45" fmla="*/ 106 h 111"/>
              <a:gd name="T46" fmla="*/ 29 w 144"/>
              <a:gd name="T47" fmla="*/ 106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4" h="111">
                <a:moveTo>
                  <a:pt x="29" y="106"/>
                </a:moveTo>
                <a:cubicBezTo>
                  <a:pt x="29" y="106"/>
                  <a:pt x="26" y="86"/>
                  <a:pt x="25" y="82"/>
                </a:cubicBezTo>
                <a:cubicBezTo>
                  <a:pt x="25" y="77"/>
                  <a:pt x="26" y="65"/>
                  <a:pt x="29" y="61"/>
                </a:cubicBezTo>
                <a:cubicBezTo>
                  <a:pt x="31" y="57"/>
                  <a:pt x="45" y="51"/>
                  <a:pt x="49" y="49"/>
                </a:cubicBezTo>
                <a:cubicBezTo>
                  <a:pt x="54" y="47"/>
                  <a:pt x="74" y="47"/>
                  <a:pt x="86" y="49"/>
                </a:cubicBezTo>
                <a:cubicBezTo>
                  <a:pt x="97" y="51"/>
                  <a:pt x="113" y="58"/>
                  <a:pt x="118" y="61"/>
                </a:cubicBezTo>
                <a:cubicBezTo>
                  <a:pt x="123" y="64"/>
                  <a:pt x="125" y="72"/>
                  <a:pt x="124" y="78"/>
                </a:cubicBezTo>
                <a:cubicBezTo>
                  <a:pt x="123" y="84"/>
                  <a:pt x="122" y="92"/>
                  <a:pt x="122" y="95"/>
                </a:cubicBezTo>
                <a:cubicBezTo>
                  <a:pt x="122" y="97"/>
                  <a:pt x="119" y="107"/>
                  <a:pt x="119" y="107"/>
                </a:cubicBezTo>
                <a:cubicBezTo>
                  <a:pt x="119" y="107"/>
                  <a:pt x="121" y="111"/>
                  <a:pt x="123" y="107"/>
                </a:cubicBezTo>
                <a:cubicBezTo>
                  <a:pt x="125" y="104"/>
                  <a:pt x="129" y="92"/>
                  <a:pt x="130" y="91"/>
                </a:cubicBezTo>
                <a:cubicBezTo>
                  <a:pt x="131" y="90"/>
                  <a:pt x="144" y="67"/>
                  <a:pt x="141" y="47"/>
                </a:cubicBezTo>
                <a:cubicBezTo>
                  <a:pt x="139" y="38"/>
                  <a:pt x="133" y="26"/>
                  <a:pt x="126" y="19"/>
                </a:cubicBezTo>
                <a:cubicBezTo>
                  <a:pt x="118" y="13"/>
                  <a:pt x="104" y="8"/>
                  <a:pt x="96" y="8"/>
                </a:cubicBezTo>
                <a:cubicBezTo>
                  <a:pt x="88" y="7"/>
                  <a:pt x="77" y="7"/>
                  <a:pt x="77" y="7"/>
                </a:cubicBezTo>
                <a:cubicBezTo>
                  <a:pt x="77" y="7"/>
                  <a:pt x="77" y="5"/>
                  <a:pt x="79" y="3"/>
                </a:cubicBezTo>
                <a:cubicBezTo>
                  <a:pt x="82" y="1"/>
                  <a:pt x="78" y="0"/>
                  <a:pt x="72" y="3"/>
                </a:cubicBezTo>
                <a:cubicBezTo>
                  <a:pt x="66" y="6"/>
                  <a:pt x="59" y="10"/>
                  <a:pt x="59" y="10"/>
                </a:cubicBezTo>
                <a:cubicBezTo>
                  <a:pt x="59" y="10"/>
                  <a:pt x="54" y="13"/>
                  <a:pt x="55" y="11"/>
                </a:cubicBezTo>
                <a:cubicBezTo>
                  <a:pt x="56" y="8"/>
                  <a:pt x="61" y="1"/>
                  <a:pt x="61" y="1"/>
                </a:cubicBezTo>
                <a:cubicBezTo>
                  <a:pt x="61" y="1"/>
                  <a:pt x="32" y="12"/>
                  <a:pt x="24" y="21"/>
                </a:cubicBezTo>
                <a:cubicBezTo>
                  <a:pt x="0" y="46"/>
                  <a:pt x="20" y="93"/>
                  <a:pt x="21" y="97"/>
                </a:cubicBezTo>
                <a:cubicBezTo>
                  <a:pt x="23" y="101"/>
                  <a:pt x="25" y="104"/>
                  <a:pt x="26" y="106"/>
                </a:cubicBezTo>
                <a:cubicBezTo>
                  <a:pt x="28" y="108"/>
                  <a:pt x="29" y="106"/>
                  <a:pt x="29" y="10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4827588" y="620713"/>
            <a:ext cx="2124075" cy="2279650"/>
          </a:xfrm>
          <a:custGeom>
            <a:avLst/>
            <a:gdLst>
              <a:gd name="T0" fmla="*/ 240 w 293"/>
              <a:gd name="T1" fmla="*/ 51 h 314"/>
              <a:gd name="T2" fmla="*/ 51 w 293"/>
              <a:gd name="T3" fmla="*/ 53 h 314"/>
              <a:gd name="T4" fmla="*/ 52 w 293"/>
              <a:gd name="T5" fmla="*/ 241 h 314"/>
              <a:gd name="T6" fmla="*/ 108 w 293"/>
              <a:gd name="T7" fmla="*/ 274 h 314"/>
              <a:gd name="T8" fmla="*/ 121 w 293"/>
              <a:gd name="T9" fmla="*/ 286 h 314"/>
              <a:gd name="T10" fmla="*/ 149 w 293"/>
              <a:gd name="T11" fmla="*/ 314 h 314"/>
              <a:gd name="T12" fmla="*/ 158 w 293"/>
              <a:gd name="T13" fmla="*/ 279 h 314"/>
              <a:gd name="T14" fmla="*/ 241 w 293"/>
              <a:gd name="T15" fmla="*/ 240 h 314"/>
              <a:gd name="T16" fmla="*/ 240 w 293"/>
              <a:gd name="T17" fmla="*/ 51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3" h="314">
                <a:moveTo>
                  <a:pt x="240" y="51"/>
                </a:moveTo>
                <a:cubicBezTo>
                  <a:pt x="187" y="0"/>
                  <a:pt x="103" y="0"/>
                  <a:pt x="51" y="53"/>
                </a:cubicBezTo>
                <a:cubicBezTo>
                  <a:pt x="0" y="105"/>
                  <a:pt x="0" y="189"/>
                  <a:pt x="52" y="241"/>
                </a:cubicBezTo>
                <a:cubicBezTo>
                  <a:pt x="69" y="257"/>
                  <a:pt x="88" y="268"/>
                  <a:pt x="108" y="274"/>
                </a:cubicBezTo>
                <a:cubicBezTo>
                  <a:pt x="121" y="286"/>
                  <a:pt x="121" y="286"/>
                  <a:pt x="121" y="286"/>
                </a:cubicBezTo>
                <a:cubicBezTo>
                  <a:pt x="149" y="314"/>
                  <a:pt x="149" y="314"/>
                  <a:pt x="149" y="314"/>
                </a:cubicBezTo>
                <a:cubicBezTo>
                  <a:pt x="158" y="279"/>
                  <a:pt x="158" y="279"/>
                  <a:pt x="158" y="279"/>
                </a:cubicBezTo>
                <a:cubicBezTo>
                  <a:pt x="189" y="276"/>
                  <a:pt x="218" y="263"/>
                  <a:pt x="241" y="240"/>
                </a:cubicBezTo>
                <a:cubicBezTo>
                  <a:pt x="293" y="188"/>
                  <a:pt x="292" y="103"/>
                  <a:pt x="240" y="5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4240213" y="2774950"/>
            <a:ext cx="957263" cy="1001713"/>
          </a:xfrm>
          <a:custGeom>
            <a:avLst/>
            <a:gdLst>
              <a:gd name="T0" fmla="*/ 101 w 132"/>
              <a:gd name="T1" fmla="*/ 19 h 138"/>
              <a:gd name="T2" fmla="*/ 20 w 132"/>
              <a:gd name="T3" fmla="*/ 30 h 138"/>
              <a:gd name="T4" fmla="*/ 31 w 132"/>
              <a:gd name="T5" fmla="*/ 112 h 138"/>
              <a:gd name="T6" fmla="*/ 57 w 132"/>
              <a:gd name="T7" fmla="*/ 123 h 138"/>
              <a:gd name="T8" fmla="*/ 63 w 132"/>
              <a:gd name="T9" fmla="*/ 128 h 138"/>
              <a:gd name="T10" fmla="*/ 77 w 132"/>
              <a:gd name="T11" fmla="*/ 138 h 138"/>
              <a:gd name="T12" fmla="*/ 79 w 132"/>
              <a:gd name="T13" fmla="*/ 123 h 138"/>
              <a:gd name="T14" fmla="*/ 112 w 132"/>
              <a:gd name="T15" fmla="*/ 101 h 138"/>
              <a:gd name="T16" fmla="*/ 101 w 132"/>
              <a:gd name="T17" fmla="*/ 19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" h="138">
                <a:moveTo>
                  <a:pt x="101" y="19"/>
                </a:moveTo>
                <a:cubicBezTo>
                  <a:pt x="76" y="0"/>
                  <a:pt x="39" y="5"/>
                  <a:pt x="20" y="30"/>
                </a:cubicBezTo>
                <a:cubicBezTo>
                  <a:pt x="0" y="56"/>
                  <a:pt x="5" y="93"/>
                  <a:pt x="31" y="112"/>
                </a:cubicBezTo>
                <a:cubicBezTo>
                  <a:pt x="39" y="118"/>
                  <a:pt x="48" y="122"/>
                  <a:pt x="57" y="123"/>
                </a:cubicBezTo>
                <a:cubicBezTo>
                  <a:pt x="63" y="128"/>
                  <a:pt x="63" y="128"/>
                  <a:pt x="63" y="128"/>
                </a:cubicBezTo>
                <a:cubicBezTo>
                  <a:pt x="77" y="138"/>
                  <a:pt x="77" y="138"/>
                  <a:pt x="77" y="138"/>
                </a:cubicBezTo>
                <a:cubicBezTo>
                  <a:pt x="79" y="123"/>
                  <a:pt x="79" y="123"/>
                  <a:pt x="79" y="123"/>
                </a:cubicBezTo>
                <a:cubicBezTo>
                  <a:pt x="92" y="120"/>
                  <a:pt x="104" y="112"/>
                  <a:pt x="112" y="101"/>
                </a:cubicBezTo>
                <a:cubicBezTo>
                  <a:pt x="132" y="75"/>
                  <a:pt x="127" y="39"/>
                  <a:pt x="101" y="19"/>
                </a:cubicBezTo>
                <a:close/>
              </a:path>
            </a:pathLst>
          </a:custGeom>
          <a:solidFill>
            <a:srgbClr val="D6E0F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6611938" y="2667000"/>
            <a:ext cx="957263" cy="1008063"/>
          </a:xfrm>
          <a:custGeom>
            <a:avLst/>
            <a:gdLst>
              <a:gd name="T0" fmla="*/ 31 w 132"/>
              <a:gd name="T1" fmla="*/ 19 h 139"/>
              <a:gd name="T2" fmla="*/ 112 w 132"/>
              <a:gd name="T3" fmla="*/ 31 h 139"/>
              <a:gd name="T4" fmla="*/ 101 w 132"/>
              <a:gd name="T5" fmla="*/ 112 h 139"/>
              <a:gd name="T6" fmla="*/ 75 w 132"/>
              <a:gd name="T7" fmla="*/ 123 h 139"/>
              <a:gd name="T8" fmla="*/ 69 w 132"/>
              <a:gd name="T9" fmla="*/ 128 h 139"/>
              <a:gd name="T10" fmla="*/ 55 w 132"/>
              <a:gd name="T11" fmla="*/ 139 h 139"/>
              <a:gd name="T12" fmla="*/ 53 w 132"/>
              <a:gd name="T13" fmla="*/ 123 h 139"/>
              <a:gd name="T14" fmla="*/ 20 w 132"/>
              <a:gd name="T15" fmla="*/ 101 h 139"/>
              <a:gd name="T16" fmla="*/ 31 w 132"/>
              <a:gd name="T17" fmla="*/ 1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" h="139">
                <a:moveTo>
                  <a:pt x="31" y="19"/>
                </a:moveTo>
                <a:cubicBezTo>
                  <a:pt x="56" y="0"/>
                  <a:pt x="93" y="5"/>
                  <a:pt x="112" y="31"/>
                </a:cubicBezTo>
                <a:cubicBezTo>
                  <a:pt x="132" y="56"/>
                  <a:pt x="127" y="93"/>
                  <a:pt x="101" y="112"/>
                </a:cubicBezTo>
                <a:cubicBezTo>
                  <a:pt x="93" y="118"/>
                  <a:pt x="85" y="122"/>
                  <a:pt x="75" y="123"/>
                </a:cubicBezTo>
                <a:cubicBezTo>
                  <a:pt x="69" y="128"/>
                  <a:pt x="69" y="128"/>
                  <a:pt x="69" y="128"/>
                </a:cubicBezTo>
                <a:cubicBezTo>
                  <a:pt x="55" y="139"/>
                  <a:pt x="55" y="139"/>
                  <a:pt x="55" y="139"/>
                </a:cubicBezTo>
                <a:cubicBezTo>
                  <a:pt x="53" y="123"/>
                  <a:pt x="53" y="123"/>
                  <a:pt x="53" y="123"/>
                </a:cubicBezTo>
                <a:cubicBezTo>
                  <a:pt x="40" y="120"/>
                  <a:pt x="28" y="112"/>
                  <a:pt x="20" y="101"/>
                </a:cubicBezTo>
                <a:cubicBezTo>
                  <a:pt x="0" y="76"/>
                  <a:pt x="5" y="39"/>
                  <a:pt x="31" y="19"/>
                </a:cubicBezTo>
                <a:close/>
              </a:path>
            </a:pathLst>
          </a:custGeom>
          <a:solidFill>
            <a:srgbClr val="D6E0F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8296275" y="2819400"/>
            <a:ext cx="957263" cy="1001713"/>
          </a:xfrm>
          <a:custGeom>
            <a:avLst/>
            <a:gdLst>
              <a:gd name="T0" fmla="*/ 31 w 132"/>
              <a:gd name="T1" fmla="*/ 19 h 138"/>
              <a:gd name="T2" fmla="*/ 113 w 132"/>
              <a:gd name="T3" fmla="*/ 30 h 138"/>
              <a:gd name="T4" fmla="*/ 102 w 132"/>
              <a:gd name="T5" fmla="*/ 112 h 138"/>
              <a:gd name="T6" fmla="*/ 75 w 132"/>
              <a:gd name="T7" fmla="*/ 123 h 138"/>
              <a:gd name="T8" fmla="*/ 69 w 132"/>
              <a:gd name="T9" fmla="*/ 128 h 138"/>
              <a:gd name="T10" fmla="*/ 56 w 132"/>
              <a:gd name="T11" fmla="*/ 138 h 138"/>
              <a:gd name="T12" fmla="*/ 53 w 132"/>
              <a:gd name="T13" fmla="*/ 123 h 138"/>
              <a:gd name="T14" fmla="*/ 20 w 132"/>
              <a:gd name="T15" fmla="*/ 101 h 138"/>
              <a:gd name="T16" fmla="*/ 31 w 132"/>
              <a:gd name="T17" fmla="*/ 19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" h="138">
                <a:moveTo>
                  <a:pt x="31" y="19"/>
                </a:moveTo>
                <a:cubicBezTo>
                  <a:pt x="57" y="0"/>
                  <a:pt x="93" y="5"/>
                  <a:pt x="113" y="30"/>
                </a:cubicBezTo>
                <a:cubicBezTo>
                  <a:pt x="132" y="56"/>
                  <a:pt x="127" y="93"/>
                  <a:pt x="102" y="112"/>
                </a:cubicBezTo>
                <a:cubicBezTo>
                  <a:pt x="94" y="118"/>
                  <a:pt x="85" y="122"/>
                  <a:pt x="75" y="123"/>
                </a:cubicBezTo>
                <a:cubicBezTo>
                  <a:pt x="69" y="128"/>
                  <a:pt x="69" y="128"/>
                  <a:pt x="69" y="128"/>
                </a:cubicBezTo>
                <a:cubicBezTo>
                  <a:pt x="56" y="138"/>
                  <a:pt x="56" y="138"/>
                  <a:pt x="56" y="138"/>
                </a:cubicBezTo>
                <a:cubicBezTo>
                  <a:pt x="53" y="123"/>
                  <a:pt x="53" y="123"/>
                  <a:pt x="53" y="123"/>
                </a:cubicBezTo>
                <a:cubicBezTo>
                  <a:pt x="41" y="120"/>
                  <a:pt x="29" y="112"/>
                  <a:pt x="20" y="101"/>
                </a:cubicBezTo>
                <a:cubicBezTo>
                  <a:pt x="0" y="75"/>
                  <a:pt x="5" y="39"/>
                  <a:pt x="31" y="19"/>
                </a:cubicBezTo>
                <a:close/>
              </a:path>
            </a:pathLst>
          </a:custGeom>
          <a:solidFill>
            <a:srgbClr val="D6E0F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2740025" y="2760663"/>
            <a:ext cx="947738" cy="1009650"/>
          </a:xfrm>
          <a:custGeom>
            <a:avLst/>
            <a:gdLst>
              <a:gd name="T0" fmla="*/ 101 w 131"/>
              <a:gd name="T1" fmla="*/ 20 h 139"/>
              <a:gd name="T2" fmla="*/ 19 w 131"/>
              <a:gd name="T3" fmla="*/ 31 h 139"/>
              <a:gd name="T4" fmla="*/ 30 w 131"/>
              <a:gd name="T5" fmla="*/ 113 h 139"/>
              <a:gd name="T6" fmla="*/ 56 w 131"/>
              <a:gd name="T7" fmla="*/ 124 h 139"/>
              <a:gd name="T8" fmla="*/ 62 w 131"/>
              <a:gd name="T9" fmla="*/ 128 h 139"/>
              <a:gd name="T10" fmla="*/ 76 w 131"/>
              <a:gd name="T11" fmla="*/ 139 h 139"/>
              <a:gd name="T12" fmla="*/ 78 w 131"/>
              <a:gd name="T13" fmla="*/ 123 h 139"/>
              <a:gd name="T14" fmla="*/ 112 w 131"/>
              <a:gd name="T15" fmla="*/ 101 h 139"/>
              <a:gd name="T16" fmla="*/ 101 w 131"/>
              <a:gd name="T17" fmla="*/ 2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1" h="139">
                <a:moveTo>
                  <a:pt x="101" y="20"/>
                </a:moveTo>
                <a:cubicBezTo>
                  <a:pt x="75" y="0"/>
                  <a:pt x="39" y="5"/>
                  <a:pt x="19" y="31"/>
                </a:cubicBezTo>
                <a:cubicBezTo>
                  <a:pt x="0" y="56"/>
                  <a:pt x="5" y="93"/>
                  <a:pt x="30" y="113"/>
                </a:cubicBezTo>
                <a:cubicBezTo>
                  <a:pt x="38" y="119"/>
                  <a:pt x="47" y="122"/>
                  <a:pt x="56" y="124"/>
                </a:cubicBezTo>
                <a:cubicBezTo>
                  <a:pt x="62" y="128"/>
                  <a:pt x="62" y="128"/>
                  <a:pt x="62" y="128"/>
                </a:cubicBezTo>
                <a:cubicBezTo>
                  <a:pt x="76" y="139"/>
                  <a:pt x="76" y="139"/>
                  <a:pt x="76" y="139"/>
                </a:cubicBezTo>
                <a:cubicBezTo>
                  <a:pt x="78" y="123"/>
                  <a:pt x="78" y="123"/>
                  <a:pt x="78" y="123"/>
                </a:cubicBezTo>
                <a:cubicBezTo>
                  <a:pt x="91" y="120"/>
                  <a:pt x="103" y="113"/>
                  <a:pt x="112" y="101"/>
                </a:cubicBezTo>
                <a:cubicBezTo>
                  <a:pt x="131" y="76"/>
                  <a:pt x="126" y="39"/>
                  <a:pt x="101" y="20"/>
                </a:cubicBezTo>
                <a:close/>
              </a:path>
            </a:pathLst>
          </a:custGeom>
          <a:solidFill>
            <a:srgbClr val="D6E0F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3646488" y="2587625"/>
            <a:ext cx="709613" cy="965200"/>
          </a:xfrm>
          <a:custGeom>
            <a:avLst/>
            <a:gdLst>
              <a:gd name="T0" fmla="*/ 82 w 98"/>
              <a:gd name="T1" fmla="*/ 19 h 133"/>
              <a:gd name="T2" fmla="*/ 19 w 98"/>
              <a:gd name="T3" fmla="*/ 16 h 133"/>
              <a:gd name="T4" fmla="*/ 16 w 98"/>
              <a:gd name="T5" fmla="*/ 79 h 133"/>
              <a:gd name="T6" fmla="*/ 34 w 98"/>
              <a:gd name="T7" fmla="*/ 91 h 133"/>
              <a:gd name="T8" fmla="*/ 38 w 98"/>
              <a:gd name="T9" fmla="*/ 95 h 133"/>
              <a:gd name="T10" fmla="*/ 52 w 98"/>
              <a:gd name="T11" fmla="*/ 133 h 133"/>
              <a:gd name="T12" fmla="*/ 50 w 98"/>
              <a:gd name="T13" fmla="*/ 93 h 133"/>
              <a:gd name="T14" fmla="*/ 79 w 98"/>
              <a:gd name="T15" fmla="*/ 82 h 133"/>
              <a:gd name="T16" fmla="*/ 82 w 98"/>
              <a:gd name="T17" fmla="*/ 19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" h="133">
                <a:moveTo>
                  <a:pt x="82" y="19"/>
                </a:moveTo>
                <a:cubicBezTo>
                  <a:pt x="66" y="1"/>
                  <a:pt x="38" y="0"/>
                  <a:pt x="19" y="16"/>
                </a:cubicBezTo>
                <a:cubicBezTo>
                  <a:pt x="1" y="32"/>
                  <a:pt x="0" y="60"/>
                  <a:pt x="16" y="79"/>
                </a:cubicBezTo>
                <a:cubicBezTo>
                  <a:pt x="21" y="84"/>
                  <a:pt x="27" y="88"/>
                  <a:pt x="34" y="91"/>
                </a:cubicBezTo>
                <a:cubicBezTo>
                  <a:pt x="38" y="95"/>
                  <a:pt x="38" y="95"/>
                  <a:pt x="38" y="95"/>
                </a:cubicBezTo>
                <a:cubicBezTo>
                  <a:pt x="52" y="133"/>
                  <a:pt x="52" y="133"/>
                  <a:pt x="52" y="133"/>
                </a:cubicBezTo>
                <a:cubicBezTo>
                  <a:pt x="50" y="93"/>
                  <a:pt x="50" y="93"/>
                  <a:pt x="50" y="93"/>
                </a:cubicBezTo>
                <a:cubicBezTo>
                  <a:pt x="60" y="93"/>
                  <a:pt x="70" y="89"/>
                  <a:pt x="79" y="82"/>
                </a:cubicBezTo>
                <a:cubicBezTo>
                  <a:pt x="97" y="66"/>
                  <a:pt x="98" y="38"/>
                  <a:pt x="82" y="19"/>
                </a:cubicBezTo>
                <a:close/>
              </a:path>
            </a:pathLst>
          </a:custGeom>
          <a:solidFill>
            <a:srgbClr val="D6E0F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7542213" y="2476500"/>
            <a:ext cx="819150" cy="1111250"/>
          </a:xfrm>
          <a:custGeom>
            <a:avLst/>
            <a:gdLst>
              <a:gd name="T0" fmla="*/ 19 w 113"/>
              <a:gd name="T1" fmla="*/ 23 h 153"/>
              <a:gd name="T2" fmla="*/ 91 w 113"/>
              <a:gd name="T3" fmla="*/ 19 h 153"/>
              <a:gd name="T4" fmla="*/ 95 w 113"/>
              <a:gd name="T5" fmla="*/ 91 h 153"/>
              <a:gd name="T6" fmla="*/ 74 w 113"/>
              <a:gd name="T7" fmla="*/ 105 h 153"/>
              <a:gd name="T8" fmla="*/ 70 w 113"/>
              <a:gd name="T9" fmla="*/ 110 h 153"/>
              <a:gd name="T10" fmla="*/ 53 w 113"/>
              <a:gd name="T11" fmla="*/ 153 h 153"/>
              <a:gd name="T12" fmla="*/ 55 w 113"/>
              <a:gd name="T13" fmla="*/ 108 h 153"/>
              <a:gd name="T14" fmla="*/ 23 w 113"/>
              <a:gd name="T15" fmla="*/ 95 h 153"/>
              <a:gd name="T16" fmla="*/ 19 w 113"/>
              <a:gd name="T17" fmla="*/ 2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3" h="153">
                <a:moveTo>
                  <a:pt x="19" y="23"/>
                </a:moveTo>
                <a:cubicBezTo>
                  <a:pt x="38" y="2"/>
                  <a:pt x="70" y="0"/>
                  <a:pt x="91" y="19"/>
                </a:cubicBezTo>
                <a:cubicBezTo>
                  <a:pt x="112" y="38"/>
                  <a:pt x="113" y="70"/>
                  <a:pt x="95" y="91"/>
                </a:cubicBezTo>
                <a:cubicBezTo>
                  <a:pt x="89" y="98"/>
                  <a:pt x="82" y="102"/>
                  <a:pt x="74" y="105"/>
                </a:cubicBezTo>
                <a:cubicBezTo>
                  <a:pt x="70" y="110"/>
                  <a:pt x="70" y="110"/>
                  <a:pt x="70" y="110"/>
                </a:cubicBezTo>
                <a:cubicBezTo>
                  <a:pt x="53" y="153"/>
                  <a:pt x="53" y="153"/>
                  <a:pt x="53" y="153"/>
                </a:cubicBezTo>
                <a:cubicBezTo>
                  <a:pt x="55" y="108"/>
                  <a:pt x="55" y="108"/>
                  <a:pt x="55" y="108"/>
                </a:cubicBezTo>
                <a:cubicBezTo>
                  <a:pt x="43" y="108"/>
                  <a:pt x="32" y="103"/>
                  <a:pt x="23" y="95"/>
                </a:cubicBezTo>
                <a:cubicBezTo>
                  <a:pt x="2" y="76"/>
                  <a:pt x="0" y="44"/>
                  <a:pt x="19" y="23"/>
                </a:cubicBezTo>
                <a:close/>
              </a:path>
            </a:pathLst>
          </a:custGeom>
          <a:solidFill>
            <a:srgbClr val="D6E0F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9274175" y="3203575"/>
            <a:ext cx="666750" cy="885825"/>
          </a:xfrm>
          <a:custGeom>
            <a:avLst/>
            <a:gdLst>
              <a:gd name="T0" fmla="*/ 20 w 92"/>
              <a:gd name="T1" fmla="*/ 14 h 122"/>
              <a:gd name="T2" fmla="*/ 77 w 92"/>
              <a:gd name="T3" fmla="*/ 20 h 122"/>
              <a:gd name="T4" fmla="*/ 71 w 92"/>
              <a:gd name="T5" fmla="*/ 78 h 122"/>
              <a:gd name="T6" fmla="*/ 53 w 92"/>
              <a:gd name="T7" fmla="*/ 86 h 122"/>
              <a:gd name="T8" fmla="*/ 49 w 92"/>
              <a:gd name="T9" fmla="*/ 89 h 122"/>
              <a:gd name="T10" fmla="*/ 31 w 92"/>
              <a:gd name="T11" fmla="*/ 122 h 122"/>
              <a:gd name="T12" fmla="*/ 38 w 92"/>
              <a:gd name="T13" fmla="*/ 86 h 122"/>
              <a:gd name="T14" fmla="*/ 14 w 92"/>
              <a:gd name="T15" fmla="*/ 72 h 122"/>
              <a:gd name="T16" fmla="*/ 20 w 92"/>
              <a:gd name="T17" fmla="*/ 1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2" h="122">
                <a:moveTo>
                  <a:pt x="20" y="14"/>
                </a:moveTo>
                <a:cubicBezTo>
                  <a:pt x="38" y="0"/>
                  <a:pt x="63" y="3"/>
                  <a:pt x="77" y="20"/>
                </a:cubicBezTo>
                <a:cubicBezTo>
                  <a:pt x="92" y="38"/>
                  <a:pt x="89" y="64"/>
                  <a:pt x="71" y="78"/>
                </a:cubicBezTo>
                <a:cubicBezTo>
                  <a:pt x="66" y="82"/>
                  <a:pt x="60" y="85"/>
                  <a:pt x="53" y="86"/>
                </a:cubicBezTo>
                <a:cubicBezTo>
                  <a:pt x="49" y="89"/>
                  <a:pt x="49" y="89"/>
                  <a:pt x="49" y="89"/>
                </a:cubicBezTo>
                <a:cubicBezTo>
                  <a:pt x="31" y="122"/>
                  <a:pt x="31" y="122"/>
                  <a:pt x="31" y="122"/>
                </a:cubicBezTo>
                <a:cubicBezTo>
                  <a:pt x="38" y="86"/>
                  <a:pt x="38" y="86"/>
                  <a:pt x="38" y="86"/>
                </a:cubicBezTo>
                <a:cubicBezTo>
                  <a:pt x="29" y="84"/>
                  <a:pt x="20" y="79"/>
                  <a:pt x="14" y="72"/>
                </a:cubicBezTo>
                <a:cubicBezTo>
                  <a:pt x="0" y="54"/>
                  <a:pt x="2" y="28"/>
                  <a:pt x="20" y="14"/>
                </a:cubicBezTo>
                <a:close/>
              </a:path>
            </a:pathLst>
          </a:custGeom>
          <a:solidFill>
            <a:srgbClr val="D6E0F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1992313" y="3079750"/>
            <a:ext cx="717550" cy="965200"/>
          </a:xfrm>
          <a:custGeom>
            <a:avLst/>
            <a:gdLst>
              <a:gd name="T0" fmla="*/ 82 w 99"/>
              <a:gd name="T1" fmla="*/ 19 h 133"/>
              <a:gd name="T2" fmla="*/ 20 w 99"/>
              <a:gd name="T3" fmla="*/ 16 h 133"/>
              <a:gd name="T4" fmla="*/ 17 w 99"/>
              <a:gd name="T5" fmla="*/ 79 h 133"/>
              <a:gd name="T6" fmla="*/ 34 w 99"/>
              <a:gd name="T7" fmla="*/ 91 h 133"/>
              <a:gd name="T8" fmla="*/ 38 w 99"/>
              <a:gd name="T9" fmla="*/ 95 h 133"/>
              <a:gd name="T10" fmla="*/ 53 w 99"/>
              <a:gd name="T11" fmla="*/ 133 h 133"/>
              <a:gd name="T12" fmla="*/ 51 w 99"/>
              <a:gd name="T13" fmla="*/ 93 h 133"/>
              <a:gd name="T14" fmla="*/ 79 w 99"/>
              <a:gd name="T15" fmla="*/ 82 h 133"/>
              <a:gd name="T16" fmla="*/ 82 w 99"/>
              <a:gd name="T17" fmla="*/ 19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" h="133">
                <a:moveTo>
                  <a:pt x="82" y="19"/>
                </a:moveTo>
                <a:cubicBezTo>
                  <a:pt x="66" y="1"/>
                  <a:pt x="38" y="0"/>
                  <a:pt x="20" y="16"/>
                </a:cubicBezTo>
                <a:cubicBezTo>
                  <a:pt x="2" y="32"/>
                  <a:pt x="0" y="60"/>
                  <a:pt x="17" y="79"/>
                </a:cubicBezTo>
                <a:cubicBezTo>
                  <a:pt x="22" y="84"/>
                  <a:pt x="28" y="88"/>
                  <a:pt x="34" y="91"/>
                </a:cubicBezTo>
                <a:cubicBezTo>
                  <a:pt x="38" y="95"/>
                  <a:pt x="38" y="95"/>
                  <a:pt x="38" y="95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51" y="93"/>
                  <a:pt x="51" y="93"/>
                  <a:pt x="51" y="93"/>
                </a:cubicBezTo>
                <a:cubicBezTo>
                  <a:pt x="61" y="93"/>
                  <a:pt x="71" y="89"/>
                  <a:pt x="79" y="82"/>
                </a:cubicBezTo>
                <a:cubicBezTo>
                  <a:pt x="97" y="66"/>
                  <a:pt x="99" y="38"/>
                  <a:pt x="82" y="19"/>
                </a:cubicBezTo>
                <a:close/>
              </a:path>
            </a:pathLst>
          </a:custGeom>
          <a:solidFill>
            <a:srgbClr val="D6E0F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algn="l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506" name="矩形 51"/>
          <p:cNvSpPr/>
          <p:nvPr/>
        </p:nvSpPr>
        <p:spPr>
          <a:xfrm>
            <a:off x="1963738" y="5981700"/>
            <a:ext cx="8013700" cy="5175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algn="ctr"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more work at the end of the manual template.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 flipH="1">
            <a:off x="-25400" y="295275"/>
            <a:ext cx="12217400" cy="150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8"/>
          <p:cNvSpPr/>
          <p:nvPr/>
        </p:nvSpPr>
        <p:spPr>
          <a:xfrm flipH="1">
            <a:off x="-25400" y="-26987"/>
            <a:ext cx="4913313" cy="322263"/>
          </a:xfrm>
          <a:custGeom>
            <a:avLst/>
            <a:gdLst>
              <a:gd name="connsiteX0" fmla="*/ 0 w 4583832"/>
              <a:gd name="connsiteY0" fmla="*/ 0 h 216024"/>
              <a:gd name="connsiteX1" fmla="*/ 4583832 w 4583832"/>
              <a:gd name="connsiteY1" fmla="*/ 0 h 216024"/>
              <a:gd name="connsiteX2" fmla="*/ 4583832 w 4583832"/>
              <a:gd name="connsiteY2" fmla="*/ 216024 h 216024"/>
              <a:gd name="connsiteX3" fmla="*/ 0 w 4583832"/>
              <a:gd name="connsiteY3" fmla="*/ 216024 h 216024"/>
              <a:gd name="connsiteX4" fmla="*/ 0 w 4583832"/>
              <a:gd name="connsiteY4" fmla="*/ 0 h 216024"/>
              <a:gd name="connsiteX0-1" fmla="*/ 1066800 w 4583832"/>
              <a:gd name="connsiteY0-2" fmla="*/ 0 h 235074"/>
              <a:gd name="connsiteX1-3" fmla="*/ 4583832 w 4583832"/>
              <a:gd name="connsiteY1-4" fmla="*/ 19050 h 235074"/>
              <a:gd name="connsiteX2-5" fmla="*/ 4583832 w 4583832"/>
              <a:gd name="connsiteY2-6" fmla="*/ 235074 h 235074"/>
              <a:gd name="connsiteX3-7" fmla="*/ 0 w 4583832"/>
              <a:gd name="connsiteY3-8" fmla="*/ 235074 h 235074"/>
              <a:gd name="connsiteX4-9" fmla="*/ 1066800 w 4583832"/>
              <a:gd name="connsiteY4-10" fmla="*/ 0 h 235074"/>
              <a:gd name="connsiteX0-11" fmla="*/ 846798 w 4363830"/>
              <a:gd name="connsiteY0-12" fmla="*/ 0 h 235074"/>
              <a:gd name="connsiteX1-13" fmla="*/ 4363830 w 4363830"/>
              <a:gd name="connsiteY1-14" fmla="*/ 19050 h 235074"/>
              <a:gd name="connsiteX2-15" fmla="*/ 4363830 w 4363830"/>
              <a:gd name="connsiteY2-16" fmla="*/ 235074 h 235074"/>
              <a:gd name="connsiteX3-17" fmla="*/ 0 w 4363830"/>
              <a:gd name="connsiteY3-18" fmla="*/ 210198 h 235074"/>
              <a:gd name="connsiteX4-19" fmla="*/ 846798 w 4363830"/>
              <a:gd name="connsiteY4-20" fmla="*/ 0 h 235074"/>
              <a:gd name="connsiteX0-21" fmla="*/ 846798 w 4363830"/>
              <a:gd name="connsiteY0-22" fmla="*/ 0 h 210198"/>
              <a:gd name="connsiteX1-23" fmla="*/ 4363830 w 4363830"/>
              <a:gd name="connsiteY1-24" fmla="*/ 19050 h 210198"/>
              <a:gd name="connsiteX2-25" fmla="*/ 4346907 w 4363830"/>
              <a:gd name="connsiteY2-26" fmla="*/ 210198 h 210198"/>
              <a:gd name="connsiteX3-27" fmla="*/ 0 w 4363830"/>
              <a:gd name="connsiteY3-28" fmla="*/ 210198 h 210198"/>
              <a:gd name="connsiteX4-29" fmla="*/ 846798 w 4363830"/>
              <a:gd name="connsiteY4-30" fmla="*/ 0 h 210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3830" h="210198">
                <a:moveTo>
                  <a:pt x="846798" y="0"/>
                </a:moveTo>
                <a:lnTo>
                  <a:pt x="4363830" y="19050"/>
                </a:lnTo>
                <a:lnTo>
                  <a:pt x="4346907" y="210198"/>
                </a:lnTo>
                <a:lnTo>
                  <a:pt x="0" y="210198"/>
                </a:lnTo>
                <a:lnTo>
                  <a:pt x="84679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84" name="文本框 5"/>
          <p:cNvSpPr txBox="1"/>
          <p:nvPr/>
        </p:nvSpPr>
        <p:spPr>
          <a:xfrm>
            <a:off x="1343025" y="-4762"/>
            <a:ext cx="14160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经验积淀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485" name="图片占位符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4859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3"/>
          <p:cNvSpPr/>
          <p:nvPr/>
        </p:nvSpPr>
        <p:spPr>
          <a:xfrm>
            <a:off x="0" y="0"/>
            <a:ext cx="12192000" cy="4859338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0487" name="Group 122"/>
          <p:cNvGrpSpPr/>
          <p:nvPr/>
        </p:nvGrpSpPr>
        <p:grpSpPr>
          <a:xfrm>
            <a:off x="1681163" y="884238"/>
            <a:ext cx="2514600" cy="5218112"/>
            <a:chOff x="7242184" y="2673668"/>
            <a:chExt cx="652463" cy="1354138"/>
          </a:xfrm>
        </p:grpSpPr>
        <p:sp>
          <p:nvSpPr>
            <p:cNvPr id="20503" name="Freeform 59"/>
            <p:cNvSpPr/>
            <p:nvPr/>
          </p:nvSpPr>
          <p:spPr>
            <a:xfrm>
              <a:off x="7242184" y="2673668"/>
              <a:ext cx="652463" cy="1354138"/>
            </a:xfrm>
            <a:custGeom>
              <a:avLst/>
              <a:gdLst/>
              <a:ahLst/>
              <a:cxnLst>
                <a:cxn ang="0">
                  <a:pos x="652463" y="1287463"/>
                </a:cxn>
                <a:cxn ang="0">
                  <a:pos x="587375" y="1354138"/>
                </a:cxn>
                <a:cxn ang="0">
                  <a:pos x="66675" y="1354138"/>
                </a:cxn>
                <a:cxn ang="0">
                  <a:pos x="0" y="1287463"/>
                </a:cxn>
                <a:cxn ang="0">
                  <a:pos x="0" y="66675"/>
                </a:cxn>
                <a:cxn ang="0">
                  <a:pos x="66675" y="0"/>
                </a:cxn>
                <a:cxn ang="0">
                  <a:pos x="587375" y="0"/>
                </a:cxn>
                <a:cxn ang="0">
                  <a:pos x="652463" y="66675"/>
                </a:cxn>
                <a:cxn ang="0">
                  <a:pos x="652463" y="1287463"/>
                </a:cxn>
              </a:cxnLst>
              <a:pathLst>
                <a:path w="411" h="853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rgbClr val="33333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04" name="Freeform 60"/>
            <p:cNvSpPr/>
            <p:nvPr/>
          </p:nvSpPr>
          <p:spPr>
            <a:xfrm>
              <a:off x="7250122" y="2681606"/>
              <a:ext cx="636588" cy="1338263"/>
            </a:xfrm>
            <a:custGeom>
              <a:avLst/>
              <a:gdLst/>
              <a:ahLst/>
              <a:cxnLst>
                <a:cxn ang="0">
                  <a:pos x="58738" y="1338263"/>
                </a:cxn>
                <a:cxn ang="0">
                  <a:pos x="0" y="1279525"/>
                </a:cxn>
                <a:cxn ang="0">
                  <a:pos x="0" y="58738"/>
                </a:cxn>
                <a:cxn ang="0">
                  <a:pos x="58738" y="0"/>
                </a:cxn>
                <a:cxn ang="0">
                  <a:pos x="579438" y="0"/>
                </a:cxn>
                <a:cxn ang="0">
                  <a:pos x="636588" y="58738"/>
                </a:cxn>
                <a:cxn ang="0">
                  <a:pos x="636588" y="1279525"/>
                </a:cxn>
                <a:cxn ang="0">
                  <a:pos x="579438" y="1338263"/>
                </a:cxn>
                <a:cxn ang="0">
                  <a:pos x="58738" y="1338263"/>
                </a:cxn>
              </a:cxnLst>
              <a:pathLst>
                <a:path w="401" h="843">
                  <a:moveTo>
                    <a:pt x="37" y="843"/>
                  </a:moveTo>
                  <a:cubicBezTo>
                    <a:pt x="16" y="843"/>
                    <a:pt x="0" y="827"/>
                    <a:pt x="0" y="80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6"/>
                    <a:pt x="16" y="0"/>
                    <a:pt x="37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85" y="0"/>
                    <a:pt x="401" y="16"/>
                    <a:pt x="401" y="37"/>
                  </a:cubicBezTo>
                  <a:cubicBezTo>
                    <a:pt x="401" y="806"/>
                    <a:pt x="401" y="806"/>
                    <a:pt x="401" y="806"/>
                  </a:cubicBezTo>
                  <a:cubicBezTo>
                    <a:pt x="401" y="827"/>
                    <a:pt x="385" y="843"/>
                    <a:pt x="365" y="843"/>
                  </a:cubicBezTo>
                  <a:lnTo>
                    <a:pt x="37" y="843"/>
                  </a:lnTo>
                  <a:close/>
                </a:path>
              </a:pathLst>
            </a:custGeom>
            <a:solidFill>
              <a:srgbClr val="18181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05" name="Oval 61"/>
            <p:cNvSpPr/>
            <p:nvPr/>
          </p:nvSpPr>
          <p:spPr>
            <a:xfrm>
              <a:off x="7559684" y="2738756"/>
              <a:ext cx="19050" cy="19050"/>
            </a:xfrm>
            <a:prstGeom prst="ellipse">
              <a:avLst/>
            </a:prstGeom>
            <a:solidFill>
              <a:srgbClr val="2C2C2C"/>
            </a:solidFill>
            <a:ln w="9525">
              <a:noFill/>
            </a:ln>
          </p:spPr>
          <p:txBody>
            <a:bodyPr/>
            <a:p>
              <a:pPr lvl="0"/>
              <a:endParaRPr lang="id-ID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6" name="Oval 62"/>
            <p:cNvSpPr/>
            <p:nvPr/>
          </p:nvSpPr>
          <p:spPr>
            <a:xfrm>
              <a:off x="7566034" y="2745106"/>
              <a:ext cx="4763" cy="4763"/>
            </a:xfrm>
            <a:prstGeom prst="ellipse">
              <a:avLst/>
            </a:prstGeom>
            <a:solidFill>
              <a:srgbClr val="2C2C2C"/>
            </a:solidFill>
            <a:ln w="9525">
              <a:noFill/>
            </a:ln>
          </p:spPr>
          <p:txBody>
            <a:bodyPr/>
            <a:p>
              <a:pPr lvl="0"/>
              <a:endParaRPr lang="id-ID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7" name="Oval 63"/>
            <p:cNvSpPr/>
            <p:nvPr/>
          </p:nvSpPr>
          <p:spPr>
            <a:xfrm>
              <a:off x="7559684" y="2737168"/>
              <a:ext cx="19050" cy="19050"/>
            </a:xfrm>
            <a:prstGeom prst="ellipse">
              <a:avLst/>
            </a:prstGeom>
            <a:solidFill>
              <a:srgbClr val="0A0A0A"/>
            </a:solidFill>
            <a:ln w="9525">
              <a:noFill/>
            </a:ln>
          </p:spPr>
          <p:txBody>
            <a:bodyPr/>
            <a:p>
              <a:pPr lvl="0"/>
              <a:endParaRPr lang="id-ID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8" name="Oval 64"/>
            <p:cNvSpPr/>
            <p:nvPr/>
          </p:nvSpPr>
          <p:spPr>
            <a:xfrm>
              <a:off x="7566034" y="2743518"/>
              <a:ext cx="4763" cy="4763"/>
            </a:xfrm>
            <a:prstGeom prst="ellipse">
              <a:avLst/>
            </a:prstGeom>
            <a:solidFill>
              <a:srgbClr val="0A0A0A"/>
            </a:solidFill>
            <a:ln w="9525">
              <a:noFill/>
            </a:ln>
          </p:spPr>
          <p:txBody>
            <a:bodyPr/>
            <a:p>
              <a:pPr lvl="0"/>
              <a:endParaRPr lang="id-ID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9" name="Oval 65"/>
            <p:cNvSpPr/>
            <p:nvPr/>
          </p:nvSpPr>
          <p:spPr>
            <a:xfrm>
              <a:off x="7562859" y="2740343"/>
              <a:ext cx="12700" cy="12700"/>
            </a:xfrm>
            <a:prstGeom prst="ellips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p>
              <a:pPr lvl="0"/>
              <a:endParaRPr lang="id-ID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0" name="Oval 66"/>
            <p:cNvSpPr/>
            <p:nvPr/>
          </p:nvSpPr>
          <p:spPr>
            <a:xfrm>
              <a:off x="7562859" y="2740343"/>
              <a:ext cx="12700" cy="12700"/>
            </a:xfrm>
            <a:prstGeom prst="ellipse">
              <a:avLst/>
            </a:prstGeom>
            <a:solidFill>
              <a:srgbClr val="000000"/>
            </a:solidFill>
            <a:ln w="9525">
              <a:noFill/>
            </a:ln>
          </p:spPr>
          <p:txBody>
            <a:bodyPr/>
            <a:p>
              <a:pPr lvl="0"/>
              <a:endParaRPr lang="id-ID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1" name="Oval 67"/>
            <p:cNvSpPr/>
            <p:nvPr/>
          </p:nvSpPr>
          <p:spPr>
            <a:xfrm>
              <a:off x="7566034" y="2743518"/>
              <a:ext cx="6350" cy="6350"/>
            </a:xfrm>
            <a:prstGeom prst="ellipse">
              <a:avLst/>
            </a:prstGeom>
            <a:solidFill>
              <a:srgbClr val="2C99B4"/>
            </a:solidFill>
            <a:ln w="9525">
              <a:noFill/>
            </a:ln>
          </p:spPr>
          <p:txBody>
            <a:bodyPr/>
            <a:p>
              <a:pPr lvl="0"/>
              <a:endParaRPr lang="id-ID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2" name="Oval 68"/>
            <p:cNvSpPr/>
            <p:nvPr/>
          </p:nvSpPr>
          <p:spPr>
            <a:xfrm>
              <a:off x="7566034" y="2743518"/>
              <a:ext cx="6350" cy="6350"/>
            </a:xfrm>
            <a:prstGeom prst="ellipse">
              <a:avLst/>
            </a:prstGeom>
            <a:solidFill>
              <a:srgbClr val="2C99B4"/>
            </a:solidFill>
            <a:ln w="9525">
              <a:noFill/>
            </a:ln>
          </p:spPr>
          <p:txBody>
            <a:bodyPr/>
            <a:p>
              <a:pPr lvl="0"/>
              <a:endParaRPr lang="id-ID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3" name="Freeform 69"/>
            <p:cNvSpPr/>
            <p:nvPr/>
          </p:nvSpPr>
          <p:spPr>
            <a:xfrm>
              <a:off x="7567622" y="2745106"/>
              <a:ext cx="1588" cy="1588"/>
            </a:xfrm>
            <a:custGeom>
              <a:avLst/>
              <a:gdLst/>
              <a:ahLst/>
              <a:cxnLst>
                <a:cxn ang="0">
                  <a:pos x="1588" y="1588"/>
                </a:cxn>
                <a:cxn ang="0">
                  <a:pos x="1588" y="1588"/>
                </a:cxn>
                <a:cxn ang="0">
                  <a:pos x="0" y="1588"/>
                </a:cxn>
                <a:cxn ang="0">
                  <a:pos x="1588" y="0"/>
                </a:cxn>
                <a:cxn ang="0">
                  <a:pos x="1588" y="1588"/>
                </a:cxn>
              </a:cxnLst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14" name="Freeform 70"/>
            <p:cNvSpPr/>
            <p:nvPr/>
          </p:nvSpPr>
          <p:spPr>
            <a:xfrm>
              <a:off x="7567622" y="2745106"/>
              <a:ext cx="1588" cy="1588"/>
            </a:xfrm>
            <a:custGeom>
              <a:avLst/>
              <a:gdLst/>
              <a:ahLst/>
              <a:cxnLst>
                <a:cxn ang="0">
                  <a:pos x="1588" y="1588"/>
                </a:cxn>
                <a:cxn ang="0">
                  <a:pos x="1588" y="1588"/>
                </a:cxn>
                <a:cxn ang="0">
                  <a:pos x="0" y="1588"/>
                </a:cxn>
                <a:cxn ang="0">
                  <a:pos x="1588" y="0"/>
                </a:cxn>
                <a:cxn ang="0">
                  <a:pos x="1588" y="1588"/>
                </a:cxn>
              </a:cxnLst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15" name="Oval 71"/>
            <p:cNvSpPr/>
            <p:nvPr/>
          </p:nvSpPr>
          <p:spPr>
            <a:xfrm>
              <a:off x="7516822" y="3884931"/>
              <a:ext cx="103188" cy="103188"/>
            </a:xfrm>
            <a:prstGeom prst="ellipse">
              <a:avLst/>
            </a:prstGeom>
            <a:solidFill>
              <a:srgbClr val="333333"/>
            </a:solidFill>
            <a:ln w="9525">
              <a:noFill/>
            </a:ln>
          </p:spPr>
          <p:txBody>
            <a:bodyPr/>
            <a:p>
              <a:pPr lvl="0"/>
              <a:endParaRPr lang="id-ID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6" name="Freeform 72"/>
            <p:cNvSpPr/>
            <p:nvPr/>
          </p:nvSpPr>
          <p:spPr>
            <a:xfrm>
              <a:off x="7542222" y="3910331"/>
              <a:ext cx="52388" cy="52388"/>
            </a:xfrm>
            <a:custGeom>
              <a:avLst/>
              <a:gdLst/>
              <a:ahLst/>
              <a:cxnLst>
                <a:cxn ang="0">
                  <a:pos x="49213" y="34925"/>
                </a:cxn>
                <a:cxn ang="0">
                  <a:pos x="46038" y="34925"/>
                </a:cxn>
                <a:cxn ang="0">
                  <a:pos x="34925" y="46038"/>
                </a:cxn>
                <a:cxn ang="0">
                  <a:pos x="17463" y="46038"/>
                </a:cxn>
                <a:cxn ang="0">
                  <a:pos x="6350" y="34925"/>
                </a:cxn>
                <a:cxn ang="0">
                  <a:pos x="6350" y="17463"/>
                </a:cxn>
                <a:cxn ang="0">
                  <a:pos x="17463" y="6350"/>
                </a:cxn>
                <a:cxn ang="0">
                  <a:pos x="34925" y="6350"/>
                </a:cxn>
                <a:cxn ang="0">
                  <a:pos x="46038" y="17463"/>
                </a:cxn>
                <a:cxn ang="0">
                  <a:pos x="46038" y="34925"/>
                </a:cxn>
                <a:cxn ang="0">
                  <a:pos x="49213" y="34925"/>
                </a:cxn>
                <a:cxn ang="0">
                  <a:pos x="52388" y="34925"/>
                </a:cxn>
                <a:cxn ang="0">
                  <a:pos x="52388" y="17463"/>
                </a:cxn>
                <a:cxn ang="0">
                  <a:pos x="34925" y="0"/>
                </a:cxn>
                <a:cxn ang="0">
                  <a:pos x="17463" y="0"/>
                </a:cxn>
                <a:cxn ang="0">
                  <a:pos x="0" y="17463"/>
                </a:cxn>
                <a:cxn ang="0">
                  <a:pos x="0" y="34925"/>
                </a:cxn>
                <a:cxn ang="0">
                  <a:pos x="17463" y="52388"/>
                </a:cxn>
                <a:cxn ang="0">
                  <a:pos x="34925" y="52388"/>
                </a:cxn>
                <a:cxn ang="0">
                  <a:pos x="52388" y="34925"/>
                </a:cxn>
                <a:cxn ang="0">
                  <a:pos x="49213" y="34925"/>
                </a:cxn>
              </a:cxnLst>
              <a:pathLst>
                <a:path w="33" h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rgbClr val="18181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17" name="Rectangle 73"/>
            <p:cNvSpPr/>
            <p:nvPr/>
          </p:nvSpPr>
          <p:spPr>
            <a:xfrm>
              <a:off x="7289809" y="2873693"/>
              <a:ext cx="558800" cy="979488"/>
            </a:xfrm>
            <a:prstGeom prst="rect">
              <a:avLst/>
            </a:prstGeom>
            <a:solidFill>
              <a:srgbClr val="0C0D11"/>
            </a:solidFill>
            <a:ln w="9525">
              <a:noFill/>
            </a:ln>
          </p:spPr>
          <p:txBody>
            <a:bodyPr/>
            <a:p>
              <a:pPr lvl="0"/>
              <a:endParaRPr lang="id-ID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8" name="Rectangle 74"/>
            <p:cNvSpPr/>
            <p:nvPr/>
          </p:nvSpPr>
          <p:spPr>
            <a:xfrm>
              <a:off x="7294572" y="2880043"/>
              <a:ext cx="547688" cy="966788"/>
            </a:xfrm>
            <a:prstGeom prst="rect">
              <a:avLst/>
            </a:prstGeom>
            <a:solidFill>
              <a:srgbClr val="7E7E7E"/>
            </a:solidFill>
            <a:ln w="9525">
              <a:noFill/>
            </a:ln>
          </p:spPr>
          <p:txBody>
            <a:bodyPr/>
            <a:p>
              <a:pPr lvl="0"/>
              <a:endParaRPr lang="id-ID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9" name="Freeform 75"/>
            <p:cNvSpPr/>
            <p:nvPr/>
          </p:nvSpPr>
          <p:spPr>
            <a:xfrm>
              <a:off x="7519997" y="2784793"/>
              <a:ext cx="115888" cy="26988"/>
            </a:xfrm>
            <a:custGeom>
              <a:avLst/>
              <a:gdLst/>
              <a:ahLst/>
              <a:cxnLst>
                <a:cxn ang="0">
                  <a:pos x="12700" y="26988"/>
                </a:cxn>
                <a:cxn ang="0">
                  <a:pos x="0" y="14288"/>
                </a:cxn>
                <a:cxn ang="0">
                  <a:pos x="12700" y="0"/>
                </a:cxn>
                <a:cxn ang="0">
                  <a:pos x="103188" y="0"/>
                </a:cxn>
                <a:cxn ang="0">
                  <a:pos x="115888" y="14288"/>
                </a:cxn>
                <a:cxn ang="0">
                  <a:pos x="103188" y="26988"/>
                </a:cxn>
                <a:cxn ang="0">
                  <a:pos x="12700" y="26988"/>
                </a:cxn>
              </a:cxnLst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rgbClr val="0C0D1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20" name="Freeform 76"/>
            <p:cNvSpPr/>
            <p:nvPr/>
          </p:nvSpPr>
          <p:spPr>
            <a:xfrm>
              <a:off x="7526347" y="2792731"/>
              <a:ext cx="103188" cy="11113"/>
            </a:xfrm>
            <a:custGeom>
              <a:avLst/>
              <a:gdLst/>
              <a:ahLst/>
              <a:cxnLst>
                <a:cxn ang="0">
                  <a:pos x="103188" y="6350"/>
                </a:cxn>
                <a:cxn ang="0">
                  <a:pos x="96838" y="11113"/>
                </a:cxn>
                <a:cxn ang="0">
                  <a:pos x="6350" y="11113"/>
                </a:cxn>
                <a:cxn ang="0">
                  <a:pos x="0" y="6350"/>
                </a:cxn>
                <a:cxn ang="0">
                  <a:pos x="6350" y="0"/>
                </a:cxn>
                <a:cxn ang="0">
                  <a:pos x="96838" y="0"/>
                </a:cxn>
                <a:cxn ang="0">
                  <a:pos x="103188" y="6350"/>
                </a:cxn>
              </a:cxnLst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rgbClr val="33333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21" name="Oval 77"/>
            <p:cNvSpPr/>
            <p:nvPr/>
          </p:nvSpPr>
          <p:spPr>
            <a:xfrm>
              <a:off x="7481897" y="2789556"/>
              <a:ext cx="17463" cy="17463"/>
            </a:xfrm>
            <a:prstGeom prst="ellipse">
              <a:avLst/>
            </a:prstGeom>
            <a:solidFill>
              <a:srgbClr val="333333"/>
            </a:solidFill>
            <a:ln w="9525">
              <a:noFill/>
            </a:ln>
          </p:spPr>
          <p:txBody>
            <a:bodyPr/>
            <a:p>
              <a:pPr lvl="0"/>
              <a:endParaRPr lang="id-ID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Oval 27"/>
          <p:cNvSpPr/>
          <p:nvPr/>
        </p:nvSpPr>
        <p:spPr>
          <a:xfrm>
            <a:off x="5030788" y="2698750"/>
            <a:ext cx="585788" cy="585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Oval 30"/>
          <p:cNvSpPr/>
          <p:nvPr/>
        </p:nvSpPr>
        <p:spPr>
          <a:xfrm>
            <a:off x="5030788" y="3683000"/>
            <a:ext cx="585788" cy="585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Oval 117"/>
          <p:cNvSpPr/>
          <p:nvPr/>
        </p:nvSpPr>
        <p:spPr>
          <a:xfrm>
            <a:off x="7961313" y="2698750"/>
            <a:ext cx="585788" cy="585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Oval 120"/>
          <p:cNvSpPr/>
          <p:nvPr/>
        </p:nvSpPr>
        <p:spPr>
          <a:xfrm>
            <a:off x="7961313" y="3683000"/>
            <a:ext cx="585788" cy="585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492" name="Text Placeholder 32"/>
          <p:cNvSpPr txBox="1"/>
          <p:nvPr/>
        </p:nvSpPr>
        <p:spPr>
          <a:xfrm>
            <a:off x="5300663" y="5113338"/>
            <a:ext cx="5722937" cy="10191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685800" eaLnBrk="1" hangingPunct="1">
              <a:lnSpc>
                <a:spcPct val="150000"/>
              </a:lnSpc>
              <a:spcBef>
                <a:spcPts val="750"/>
              </a:spcBef>
              <a:buNone/>
            </a:pPr>
            <a:r>
              <a:rPr lang="en-US" altLang="zh-CN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words here</a:t>
            </a:r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according to your need to draw the text box size</a:t>
            </a:r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read the instructions and more work at the end of t</a:t>
            </a:r>
            <a:endParaRPr lang="zh-CN" altLang="en-US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4" name="Straight Connector 108"/>
          <p:cNvCxnSpPr/>
          <p:nvPr/>
        </p:nvCxnSpPr>
        <p:spPr>
          <a:xfrm>
            <a:off x="5078413" y="5176838"/>
            <a:ext cx="0" cy="835025"/>
          </a:xfrm>
          <a:prstGeom prst="line">
            <a:avLst/>
          </a:prstGeom>
          <a:ln w="76200">
            <a:solidFill>
              <a:srgbClr val="0506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直角三角形 34"/>
          <p:cNvSpPr/>
          <p:nvPr/>
        </p:nvSpPr>
        <p:spPr>
          <a:xfrm>
            <a:off x="1882775" y="1654175"/>
            <a:ext cx="2111375" cy="3749675"/>
          </a:xfrm>
          <a:prstGeom prst="rtTriangle">
            <a:avLst/>
          </a:prstGeom>
          <a:solidFill>
            <a:srgbClr val="44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直角三角形 35"/>
          <p:cNvSpPr/>
          <p:nvPr/>
        </p:nvSpPr>
        <p:spPr>
          <a:xfrm flipH="1" flipV="1">
            <a:off x="1890713" y="1660525"/>
            <a:ext cx="2109788" cy="3756025"/>
          </a:xfrm>
          <a:prstGeom prst="rtTriangle">
            <a:avLst/>
          </a:prstGeom>
          <a:solidFill>
            <a:srgbClr val="84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647776" y="3194026"/>
            <a:ext cx="661299" cy="657240"/>
            <a:chOff x="9631363" y="4592639"/>
            <a:chExt cx="258763" cy="257175"/>
          </a:xfrm>
          <a:solidFill>
            <a:schemeClr val="bg1"/>
          </a:solidFill>
        </p:grpSpPr>
        <p:sp>
          <p:nvSpPr>
            <p:cNvPr id="38" name="Freeform 229"/>
            <p:cNvSpPr>
              <a:spLocks noEditPoints="1"/>
            </p:cNvSpPr>
            <p:nvPr/>
          </p:nvSpPr>
          <p:spPr bwMode="auto">
            <a:xfrm>
              <a:off x="9631363" y="4592639"/>
              <a:ext cx="258763" cy="257175"/>
            </a:xfrm>
            <a:custGeom>
              <a:avLst/>
              <a:gdLst>
                <a:gd name="T0" fmla="*/ 249 w 288"/>
                <a:gd name="T1" fmla="*/ 60 h 286"/>
                <a:gd name="T2" fmla="*/ 138 w 288"/>
                <a:gd name="T3" fmla="*/ 27 h 286"/>
                <a:gd name="T4" fmla="*/ 86 w 288"/>
                <a:gd name="T5" fmla="*/ 0 h 286"/>
                <a:gd name="T6" fmla="*/ 68 w 288"/>
                <a:gd name="T7" fmla="*/ 17 h 286"/>
                <a:gd name="T8" fmla="*/ 68 w 288"/>
                <a:gd name="T9" fmla="*/ 18 h 286"/>
                <a:gd name="T10" fmla="*/ 32 w 288"/>
                <a:gd name="T11" fmla="*/ 104 h 286"/>
                <a:gd name="T12" fmla="*/ 16 w 288"/>
                <a:gd name="T13" fmla="*/ 103 h 286"/>
                <a:gd name="T14" fmla="*/ 0 w 288"/>
                <a:gd name="T15" fmla="*/ 118 h 286"/>
                <a:gd name="T16" fmla="*/ 5 w 288"/>
                <a:gd name="T17" fmla="*/ 182 h 286"/>
                <a:gd name="T18" fmla="*/ 17 w 288"/>
                <a:gd name="T19" fmla="*/ 186 h 286"/>
                <a:gd name="T20" fmla="*/ 75 w 288"/>
                <a:gd name="T21" fmla="*/ 237 h 286"/>
                <a:gd name="T22" fmla="*/ 71 w 288"/>
                <a:gd name="T23" fmla="*/ 270 h 286"/>
                <a:gd name="T24" fmla="*/ 87 w 288"/>
                <a:gd name="T25" fmla="*/ 286 h 286"/>
                <a:gd name="T26" fmla="*/ 150 w 288"/>
                <a:gd name="T27" fmla="*/ 280 h 286"/>
                <a:gd name="T28" fmla="*/ 153 w 288"/>
                <a:gd name="T29" fmla="*/ 268 h 286"/>
                <a:gd name="T30" fmla="*/ 156 w 288"/>
                <a:gd name="T31" fmla="*/ 262 h 286"/>
                <a:gd name="T32" fmla="*/ 162 w 288"/>
                <a:gd name="T33" fmla="*/ 268 h 286"/>
                <a:gd name="T34" fmla="*/ 165 w 288"/>
                <a:gd name="T35" fmla="*/ 280 h 286"/>
                <a:gd name="T36" fmla="*/ 228 w 288"/>
                <a:gd name="T37" fmla="*/ 286 h 286"/>
                <a:gd name="T38" fmla="*/ 244 w 288"/>
                <a:gd name="T39" fmla="*/ 270 h 286"/>
                <a:gd name="T40" fmla="*/ 240 w 288"/>
                <a:gd name="T41" fmla="*/ 236 h 286"/>
                <a:gd name="T42" fmla="*/ 224 w 288"/>
                <a:gd name="T43" fmla="*/ 223 h 286"/>
                <a:gd name="T44" fmla="*/ 224 w 288"/>
                <a:gd name="T45" fmla="*/ 266 h 286"/>
                <a:gd name="T46" fmla="*/ 185 w 288"/>
                <a:gd name="T47" fmla="*/ 240 h 286"/>
                <a:gd name="T48" fmla="*/ 156 w 288"/>
                <a:gd name="T49" fmla="*/ 243 h 286"/>
                <a:gd name="T50" fmla="*/ 130 w 288"/>
                <a:gd name="T51" fmla="*/ 241 h 286"/>
                <a:gd name="T52" fmla="*/ 91 w 288"/>
                <a:gd name="T53" fmla="*/ 266 h 286"/>
                <a:gd name="T54" fmla="*/ 91 w 288"/>
                <a:gd name="T55" fmla="*/ 224 h 286"/>
                <a:gd name="T56" fmla="*/ 46 w 288"/>
                <a:gd name="T57" fmla="*/ 164 h 286"/>
                <a:gd name="T58" fmla="*/ 20 w 288"/>
                <a:gd name="T59" fmla="*/ 122 h 286"/>
                <a:gd name="T60" fmla="*/ 48 w 288"/>
                <a:gd name="T61" fmla="*/ 117 h 286"/>
                <a:gd name="T62" fmla="*/ 88 w 288"/>
                <a:gd name="T63" fmla="*/ 65 h 286"/>
                <a:gd name="T64" fmla="*/ 135 w 288"/>
                <a:gd name="T65" fmla="*/ 47 h 286"/>
                <a:gd name="T66" fmla="*/ 156 w 288"/>
                <a:gd name="T67" fmla="*/ 45 h 286"/>
                <a:gd name="T68" fmla="*/ 269 w 288"/>
                <a:gd name="T69" fmla="*/ 144 h 286"/>
                <a:gd name="T70" fmla="*/ 224 w 288"/>
                <a:gd name="T71" fmla="*/ 223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8" h="286">
                  <a:moveTo>
                    <a:pt x="288" y="144"/>
                  </a:moveTo>
                  <a:cubicBezTo>
                    <a:pt x="288" y="111"/>
                    <a:pt x="273" y="81"/>
                    <a:pt x="249" y="60"/>
                  </a:cubicBezTo>
                  <a:cubicBezTo>
                    <a:pt x="225" y="39"/>
                    <a:pt x="192" y="26"/>
                    <a:pt x="156" y="26"/>
                  </a:cubicBezTo>
                  <a:cubicBezTo>
                    <a:pt x="150" y="26"/>
                    <a:pt x="144" y="26"/>
                    <a:pt x="138" y="27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2" y="0"/>
                    <a:pt x="89" y="0"/>
                    <a:pt x="86" y="0"/>
                  </a:cubicBezTo>
                  <a:cubicBezTo>
                    <a:pt x="83" y="0"/>
                    <a:pt x="80" y="0"/>
                    <a:pt x="77" y="2"/>
                  </a:cubicBezTo>
                  <a:cubicBezTo>
                    <a:pt x="72" y="5"/>
                    <a:pt x="68" y="11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8" y="17"/>
                    <a:pt x="68" y="18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52" y="68"/>
                    <a:pt x="40" y="85"/>
                    <a:pt x="32" y="104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17" y="103"/>
                    <a:pt x="16" y="103"/>
                    <a:pt x="16" y="103"/>
                  </a:cubicBezTo>
                  <a:cubicBezTo>
                    <a:pt x="12" y="103"/>
                    <a:pt x="8" y="104"/>
                    <a:pt x="5" y="107"/>
                  </a:cubicBezTo>
                  <a:cubicBezTo>
                    <a:pt x="2" y="110"/>
                    <a:pt x="0" y="114"/>
                    <a:pt x="0" y="118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75"/>
                    <a:pt x="2" y="179"/>
                    <a:pt x="5" y="182"/>
                  </a:cubicBezTo>
                  <a:cubicBezTo>
                    <a:pt x="8" y="184"/>
                    <a:pt x="12" y="186"/>
                    <a:pt x="16" y="186"/>
                  </a:cubicBezTo>
                  <a:cubicBezTo>
                    <a:pt x="16" y="186"/>
                    <a:pt x="17" y="186"/>
                    <a:pt x="17" y="186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41" y="206"/>
                    <a:pt x="56" y="224"/>
                    <a:pt x="75" y="237"/>
                  </a:cubicBezTo>
                  <a:cubicBezTo>
                    <a:pt x="71" y="268"/>
                    <a:pt x="71" y="268"/>
                    <a:pt x="71" y="268"/>
                  </a:cubicBezTo>
                  <a:cubicBezTo>
                    <a:pt x="71" y="269"/>
                    <a:pt x="71" y="269"/>
                    <a:pt x="71" y="270"/>
                  </a:cubicBezTo>
                  <a:cubicBezTo>
                    <a:pt x="71" y="274"/>
                    <a:pt x="73" y="277"/>
                    <a:pt x="75" y="280"/>
                  </a:cubicBezTo>
                  <a:cubicBezTo>
                    <a:pt x="78" y="284"/>
                    <a:pt x="82" y="286"/>
                    <a:pt x="87" y="286"/>
                  </a:cubicBezTo>
                  <a:cubicBezTo>
                    <a:pt x="138" y="286"/>
                    <a:pt x="138" y="286"/>
                    <a:pt x="138" y="286"/>
                  </a:cubicBezTo>
                  <a:cubicBezTo>
                    <a:pt x="142" y="286"/>
                    <a:pt x="147" y="284"/>
                    <a:pt x="150" y="280"/>
                  </a:cubicBezTo>
                  <a:cubicBezTo>
                    <a:pt x="152" y="277"/>
                    <a:pt x="153" y="274"/>
                    <a:pt x="153" y="270"/>
                  </a:cubicBezTo>
                  <a:cubicBezTo>
                    <a:pt x="153" y="269"/>
                    <a:pt x="153" y="269"/>
                    <a:pt x="153" y="268"/>
                  </a:cubicBezTo>
                  <a:cubicBezTo>
                    <a:pt x="153" y="262"/>
                    <a:pt x="153" y="262"/>
                    <a:pt x="153" y="262"/>
                  </a:cubicBezTo>
                  <a:cubicBezTo>
                    <a:pt x="154" y="262"/>
                    <a:pt x="155" y="262"/>
                    <a:pt x="156" y="262"/>
                  </a:cubicBezTo>
                  <a:cubicBezTo>
                    <a:pt x="158" y="262"/>
                    <a:pt x="160" y="262"/>
                    <a:pt x="162" y="262"/>
                  </a:cubicBezTo>
                  <a:cubicBezTo>
                    <a:pt x="162" y="268"/>
                    <a:pt x="162" y="268"/>
                    <a:pt x="162" y="268"/>
                  </a:cubicBezTo>
                  <a:cubicBezTo>
                    <a:pt x="162" y="269"/>
                    <a:pt x="161" y="269"/>
                    <a:pt x="161" y="270"/>
                  </a:cubicBezTo>
                  <a:cubicBezTo>
                    <a:pt x="161" y="274"/>
                    <a:pt x="163" y="277"/>
                    <a:pt x="165" y="280"/>
                  </a:cubicBezTo>
                  <a:cubicBezTo>
                    <a:pt x="168" y="284"/>
                    <a:pt x="173" y="286"/>
                    <a:pt x="177" y="286"/>
                  </a:cubicBezTo>
                  <a:cubicBezTo>
                    <a:pt x="228" y="286"/>
                    <a:pt x="228" y="286"/>
                    <a:pt x="228" y="286"/>
                  </a:cubicBezTo>
                  <a:cubicBezTo>
                    <a:pt x="233" y="285"/>
                    <a:pt x="237" y="284"/>
                    <a:pt x="240" y="280"/>
                  </a:cubicBezTo>
                  <a:cubicBezTo>
                    <a:pt x="242" y="277"/>
                    <a:pt x="244" y="274"/>
                    <a:pt x="244" y="270"/>
                  </a:cubicBezTo>
                  <a:cubicBezTo>
                    <a:pt x="244" y="269"/>
                    <a:pt x="244" y="269"/>
                    <a:pt x="243" y="268"/>
                  </a:cubicBezTo>
                  <a:cubicBezTo>
                    <a:pt x="240" y="236"/>
                    <a:pt x="240" y="236"/>
                    <a:pt x="240" y="236"/>
                  </a:cubicBezTo>
                  <a:cubicBezTo>
                    <a:pt x="269" y="214"/>
                    <a:pt x="288" y="181"/>
                    <a:pt x="288" y="144"/>
                  </a:cubicBezTo>
                  <a:close/>
                  <a:moveTo>
                    <a:pt x="224" y="223"/>
                  </a:moveTo>
                  <a:cubicBezTo>
                    <a:pt x="219" y="226"/>
                    <a:pt x="219" y="226"/>
                    <a:pt x="219" y="226"/>
                  </a:cubicBezTo>
                  <a:cubicBezTo>
                    <a:pt x="224" y="266"/>
                    <a:pt x="224" y="266"/>
                    <a:pt x="224" y="266"/>
                  </a:cubicBezTo>
                  <a:cubicBezTo>
                    <a:pt x="181" y="266"/>
                    <a:pt x="181" y="266"/>
                    <a:pt x="181" y="266"/>
                  </a:cubicBezTo>
                  <a:cubicBezTo>
                    <a:pt x="185" y="240"/>
                    <a:pt x="185" y="240"/>
                    <a:pt x="185" y="240"/>
                  </a:cubicBezTo>
                  <a:cubicBezTo>
                    <a:pt x="172" y="242"/>
                    <a:pt x="172" y="242"/>
                    <a:pt x="172" y="242"/>
                  </a:cubicBezTo>
                  <a:cubicBezTo>
                    <a:pt x="167" y="242"/>
                    <a:pt x="162" y="243"/>
                    <a:pt x="156" y="243"/>
                  </a:cubicBezTo>
                  <a:cubicBezTo>
                    <a:pt x="152" y="243"/>
                    <a:pt x="147" y="243"/>
                    <a:pt x="143" y="242"/>
                  </a:cubicBezTo>
                  <a:cubicBezTo>
                    <a:pt x="130" y="241"/>
                    <a:pt x="130" y="241"/>
                    <a:pt x="130" y="241"/>
                  </a:cubicBezTo>
                  <a:cubicBezTo>
                    <a:pt x="134" y="266"/>
                    <a:pt x="134" y="266"/>
                    <a:pt x="134" y="266"/>
                  </a:cubicBezTo>
                  <a:cubicBezTo>
                    <a:pt x="91" y="266"/>
                    <a:pt x="91" y="266"/>
                    <a:pt x="91" y="266"/>
                  </a:cubicBezTo>
                  <a:cubicBezTo>
                    <a:pt x="96" y="228"/>
                    <a:pt x="96" y="228"/>
                    <a:pt x="96" y="228"/>
                  </a:cubicBezTo>
                  <a:cubicBezTo>
                    <a:pt x="91" y="224"/>
                    <a:pt x="91" y="224"/>
                    <a:pt x="91" y="224"/>
                  </a:cubicBezTo>
                  <a:cubicBezTo>
                    <a:pt x="70" y="211"/>
                    <a:pt x="55" y="193"/>
                    <a:pt x="48" y="171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45" y="125"/>
                    <a:pt x="45" y="125"/>
                    <a:pt x="45" y="125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54" y="98"/>
                    <a:pt x="67" y="81"/>
                    <a:pt x="84" y="68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135" y="47"/>
                    <a:pt x="135" y="47"/>
                    <a:pt x="135" y="47"/>
                  </a:cubicBezTo>
                  <a:cubicBezTo>
                    <a:pt x="138" y="46"/>
                    <a:pt x="138" y="46"/>
                    <a:pt x="138" y="46"/>
                  </a:cubicBezTo>
                  <a:cubicBezTo>
                    <a:pt x="144" y="46"/>
                    <a:pt x="150" y="45"/>
                    <a:pt x="156" y="45"/>
                  </a:cubicBezTo>
                  <a:cubicBezTo>
                    <a:pt x="188" y="45"/>
                    <a:pt x="216" y="56"/>
                    <a:pt x="236" y="74"/>
                  </a:cubicBezTo>
                  <a:cubicBezTo>
                    <a:pt x="256" y="92"/>
                    <a:pt x="269" y="117"/>
                    <a:pt x="269" y="144"/>
                  </a:cubicBezTo>
                  <a:cubicBezTo>
                    <a:pt x="269" y="144"/>
                    <a:pt x="269" y="144"/>
                    <a:pt x="269" y="144"/>
                  </a:cubicBezTo>
                  <a:cubicBezTo>
                    <a:pt x="269" y="176"/>
                    <a:pt x="251" y="205"/>
                    <a:pt x="224" y="2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Freeform 230"/>
            <p:cNvSpPr/>
            <p:nvPr/>
          </p:nvSpPr>
          <p:spPr bwMode="auto">
            <a:xfrm>
              <a:off x="9767888" y="4646614"/>
              <a:ext cx="71438" cy="39688"/>
            </a:xfrm>
            <a:custGeom>
              <a:avLst/>
              <a:gdLst>
                <a:gd name="T0" fmla="*/ 10 w 80"/>
                <a:gd name="T1" fmla="*/ 0 h 44"/>
                <a:gd name="T2" fmla="*/ 0 w 80"/>
                <a:gd name="T3" fmla="*/ 9 h 44"/>
                <a:gd name="T4" fmla="*/ 9 w 80"/>
                <a:gd name="T5" fmla="*/ 19 h 44"/>
                <a:gd name="T6" fmla="*/ 9 w 80"/>
                <a:gd name="T7" fmla="*/ 19 h 44"/>
                <a:gd name="T8" fmla="*/ 10 w 80"/>
                <a:gd name="T9" fmla="*/ 19 h 44"/>
                <a:gd name="T10" fmla="*/ 62 w 80"/>
                <a:gd name="T11" fmla="*/ 41 h 44"/>
                <a:gd name="T12" fmla="*/ 69 w 80"/>
                <a:gd name="T13" fmla="*/ 44 h 44"/>
                <a:gd name="T14" fmla="*/ 76 w 80"/>
                <a:gd name="T15" fmla="*/ 41 h 44"/>
                <a:gd name="T16" fmla="*/ 76 w 80"/>
                <a:gd name="T17" fmla="*/ 27 h 44"/>
                <a:gd name="T18" fmla="*/ 10 w 80"/>
                <a:gd name="T1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44">
                  <a:moveTo>
                    <a:pt x="10" y="0"/>
                  </a:moveTo>
                  <a:cubicBezTo>
                    <a:pt x="5" y="0"/>
                    <a:pt x="0" y="4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10" y="19"/>
                    <a:pt x="10" y="19"/>
                  </a:cubicBezTo>
                  <a:cubicBezTo>
                    <a:pt x="16" y="20"/>
                    <a:pt x="44" y="23"/>
                    <a:pt x="62" y="41"/>
                  </a:cubicBezTo>
                  <a:cubicBezTo>
                    <a:pt x="64" y="43"/>
                    <a:pt x="66" y="44"/>
                    <a:pt x="69" y="44"/>
                  </a:cubicBezTo>
                  <a:cubicBezTo>
                    <a:pt x="71" y="44"/>
                    <a:pt x="74" y="43"/>
                    <a:pt x="76" y="41"/>
                  </a:cubicBezTo>
                  <a:cubicBezTo>
                    <a:pt x="80" y="37"/>
                    <a:pt x="79" y="31"/>
                    <a:pt x="76" y="27"/>
                  </a:cubicBezTo>
                  <a:cubicBezTo>
                    <a:pt x="48" y="1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Freeform 231"/>
            <p:cNvSpPr/>
            <p:nvPr/>
          </p:nvSpPr>
          <p:spPr bwMode="auto">
            <a:xfrm>
              <a:off x="9683751" y="4678364"/>
              <a:ext cx="36513" cy="38100"/>
            </a:xfrm>
            <a:custGeom>
              <a:avLst/>
              <a:gdLst>
                <a:gd name="T0" fmla="*/ 11 w 42"/>
                <a:gd name="T1" fmla="*/ 12 h 43"/>
                <a:gd name="T2" fmla="*/ 5 w 42"/>
                <a:gd name="T3" fmla="*/ 38 h 43"/>
                <a:gd name="T4" fmla="*/ 31 w 42"/>
                <a:gd name="T5" fmla="*/ 31 h 43"/>
                <a:gd name="T6" fmla="*/ 37 w 42"/>
                <a:gd name="T7" fmla="*/ 5 h 43"/>
                <a:gd name="T8" fmla="*/ 11 w 42"/>
                <a:gd name="T9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11" y="12"/>
                  </a:moveTo>
                  <a:cubicBezTo>
                    <a:pt x="2" y="21"/>
                    <a:pt x="0" y="33"/>
                    <a:pt x="5" y="38"/>
                  </a:cubicBezTo>
                  <a:cubicBezTo>
                    <a:pt x="11" y="43"/>
                    <a:pt x="22" y="40"/>
                    <a:pt x="31" y="31"/>
                  </a:cubicBezTo>
                  <a:cubicBezTo>
                    <a:pt x="40" y="21"/>
                    <a:pt x="42" y="10"/>
                    <a:pt x="37" y="5"/>
                  </a:cubicBezTo>
                  <a:cubicBezTo>
                    <a:pt x="31" y="0"/>
                    <a:pt x="20" y="3"/>
                    <a:pt x="1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0497" name="矩形 40"/>
          <p:cNvSpPr/>
          <p:nvPr/>
        </p:nvSpPr>
        <p:spPr>
          <a:xfrm>
            <a:off x="5030788" y="1797050"/>
            <a:ext cx="4975225" cy="5159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8" name="TextBox 13"/>
          <p:cNvSpPr txBox="1"/>
          <p:nvPr/>
        </p:nvSpPr>
        <p:spPr>
          <a:xfrm>
            <a:off x="5030788" y="1487488"/>
            <a:ext cx="149542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9" name="TextBox 13"/>
          <p:cNvSpPr txBox="1"/>
          <p:nvPr/>
        </p:nvSpPr>
        <p:spPr>
          <a:xfrm>
            <a:off x="5794375" y="2868613"/>
            <a:ext cx="149542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0" name="TextBox 13"/>
          <p:cNvSpPr txBox="1"/>
          <p:nvPr/>
        </p:nvSpPr>
        <p:spPr>
          <a:xfrm>
            <a:off x="5794375" y="3863975"/>
            <a:ext cx="1495425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1" name="TextBox 13"/>
          <p:cNvSpPr txBox="1"/>
          <p:nvPr/>
        </p:nvSpPr>
        <p:spPr>
          <a:xfrm>
            <a:off x="8718550" y="2868613"/>
            <a:ext cx="149542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2" name="TextBox 13"/>
          <p:cNvSpPr txBox="1"/>
          <p:nvPr/>
        </p:nvSpPr>
        <p:spPr>
          <a:xfrm>
            <a:off x="8718550" y="3863975"/>
            <a:ext cx="1495425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 flipH="1">
            <a:off x="-25400" y="295275"/>
            <a:ext cx="12217400" cy="150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8"/>
          <p:cNvSpPr/>
          <p:nvPr/>
        </p:nvSpPr>
        <p:spPr>
          <a:xfrm flipH="1">
            <a:off x="-25400" y="-26987"/>
            <a:ext cx="4913313" cy="322263"/>
          </a:xfrm>
          <a:custGeom>
            <a:avLst/>
            <a:gdLst>
              <a:gd name="connsiteX0" fmla="*/ 0 w 4583832"/>
              <a:gd name="connsiteY0" fmla="*/ 0 h 216024"/>
              <a:gd name="connsiteX1" fmla="*/ 4583832 w 4583832"/>
              <a:gd name="connsiteY1" fmla="*/ 0 h 216024"/>
              <a:gd name="connsiteX2" fmla="*/ 4583832 w 4583832"/>
              <a:gd name="connsiteY2" fmla="*/ 216024 h 216024"/>
              <a:gd name="connsiteX3" fmla="*/ 0 w 4583832"/>
              <a:gd name="connsiteY3" fmla="*/ 216024 h 216024"/>
              <a:gd name="connsiteX4" fmla="*/ 0 w 4583832"/>
              <a:gd name="connsiteY4" fmla="*/ 0 h 216024"/>
              <a:gd name="connsiteX0-1" fmla="*/ 1066800 w 4583832"/>
              <a:gd name="connsiteY0-2" fmla="*/ 0 h 235074"/>
              <a:gd name="connsiteX1-3" fmla="*/ 4583832 w 4583832"/>
              <a:gd name="connsiteY1-4" fmla="*/ 19050 h 235074"/>
              <a:gd name="connsiteX2-5" fmla="*/ 4583832 w 4583832"/>
              <a:gd name="connsiteY2-6" fmla="*/ 235074 h 235074"/>
              <a:gd name="connsiteX3-7" fmla="*/ 0 w 4583832"/>
              <a:gd name="connsiteY3-8" fmla="*/ 235074 h 235074"/>
              <a:gd name="connsiteX4-9" fmla="*/ 1066800 w 4583832"/>
              <a:gd name="connsiteY4-10" fmla="*/ 0 h 235074"/>
              <a:gd name="connsiteX0-11" fmla="*/ 846798 w 4363830"/>
              <a:gd name="connsiteY0-12" fmla="*/ 0 h 235074"/>
              <a:gd name="connsiteX1-13" fmla="*/ 4363830 w 4363830"/>
              <a:gd name="connsiteY1-14" fmla="*/ 19050 h 235074"/>
              <a:gd name="connsiteX2-15" fmla="*/ 4363830 w 4363830"/>
              <a:gd name="connsiteY2-16" fmla="*/ 235074 h 235074"/>
              <a:gd name="connsiteX3-17" fmla="*/ 0 w 4363830"/>
              <a:gd name="connsiteY3-18" fmla="*/ 210198 h 235074"/>
              <a:gd name="connsiteX4-19" fmla="*/ 846798 w 4363830"/>
              <a:gd name="connsiteY4-20" fmla="*/ 0 h 235074"/>
              <a:gd name="connsiteX0-21" fmla="*/ 846798 w 4363830"/>
              <a:gd name="connsiteY0-22" fmla="*/ 0 h 210198"/>
              <a:gd name="connsiteX1-23" fmla="*/ 4363830 w 4363830"/>
              <a:gd name="connsiteY1-24" fmla="*/ 19050 h 210198"/>
              <a:gd name="connsiteX2-25" fmla="*/ 4346907 w 4363830"/>
              <a:gd name="connsiteY2-26" fmla="*/ 210198 h 210198"/>
              <a:gd name="connsiteX3-27" fmla="*/ 0 w 4363830"/>
              <a:gd name="connsiteY3-28" fmla="*/ 210198 h 210198"/>
              <a:gd name="connsiteX4-29" fmla="*/ 846798 w 4363830"/>
              <a:gd name="connsiteY4-30" fmla="*/ 0 h 210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3830" h="210198">
                <a:moveTo>
                  <a:pt x="846798" y="0"/>
                </a:moveTo>
                <a:lnTo>
                  <a:pt x="4363830" y="19050"/>
                </a:lnTo>
                <a:lnTo>
                  <a:pt x="4346907" y="210198"/>
                </a:lnTo>
                <a:lnTo>
                  <a:pt x="0" y="210198"/>
                </a:lnTo>
                <a:lnTo>
                  <a:pt x="84679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08" name="文本框 5"/>
          <p:cNvSpPr txBox="1"/>
          <p:nvPr/>
        </p:nvSpPr>
        <p:spPr>
          <a:xfrm>
            <a:off x="1343025" y="-4762"/>
            <a:ext cx="14160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技术保障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982788" y="1933575"/>
            <a:ext cx="0" cy="3649663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6669172" y="2272501"/>
            <a:ext cx="4724413" cy="2994920"/>
            <a:chOff x="6798645" y="2142305"/>
            <a:chExt cx="4724413" cy="2994920"/>
          </a:xfrm>
          <a:solidFill>
            <a:srgbClr val="C1C7D0"/>
          </a:solidFill>
        </p:grpSpPr>
        <p:sp>
          <p:nvSpPr>
            <p:cNvPr id="9" name="矩形 8"/>
            <p:cNvSpPr/>
            <p:nvPr/>
          </p:nvSpPr>
          <p:spPr>
            <a:xfrm>
              <a:off x="7040071" y="2142305"/>
              <a:ext cx="4482987" cy="2994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Isosceles Triangle 7"/>
            <p:cNvSpPr/>
            <p:nvPr/>
          </p:nvSpPr>
          <p:spPr bwMode="auto">
            <a:xfrm rot="16200000">
              <a:off x="6763235" y="3581699"/>
              <a:ext cx="312243" cy="241423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215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91350" y="2341563"/>
            <a:ext cx="4305300" cy="2852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Oval 37"/>
          <p:cNvSpPr/>
          <p:nvPr/>
        </p:nvSpPr>
        <p:spPr>
          <a:xfrm>
            <a:off x="1851025" y="2247900"/>
            <a:ext cx="246063" cy="24606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Oval 38"/>
          <p:cNvSpPr/>
          <p:nvPr/>
        </p:nvSpPr>
        <p:spPr>
          <a:xfrm>
            <a:off x="1851025" y="3163888"/>
            <a:ext cx="246063" cy="24606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Oval 39"/>
          <p:cNvSpPr/>
          <p:nvPr/>
        </p:nvSpPr>
        <p:spPr>
          <a:xfrm>
            <a:off x="1851025" y="4110038"/>
            <a:ext cx="246063" cy="2476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Oval 40"/>
          <p:cNvSpPr/>
          <p:nvPr/>
        </p:nvSpPr>
        <p:spPr>
          <a:xfrm>
            <a:off x="1851025" y="5075238"/>
            <a:ext cx="246063" cy="2476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2"/>
          <p:cNvSpPr txBox="1"/>
          <p:nvPr/>
        </p:nvSpPr>
        <p:spPr>
          <a:xfrm>
            <a:off x="990600" y="2203450"/>
            <a:ext cx="7223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54"/>
          <p:cNvSpPr txBox="1"/>
          <p:nvPr/>
        </p:nvSpPr>
        <p:spPr>
          <a:xfrm>
            <a:off x="990600" y="3127375"/>
            <a:ext cx="7223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55"/>
          <p:cNvSpPr txBox="1"/>
          <p:nvPr/>
        </p:nvSpPr>
        <p:spPr>
          <a:xfrm>
            <a:off x="990600" y="4079875"/>
            <a:ext cx="7223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56"/>
          <p:cNvSpPr txBox="1"/>
          <p:nvPr/>
        </p:nvSpPr>
        <p:spPr>
          <a:xfrm>
            <a:off x="990600" y="5057775"/>
            <a:ext cx="7223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2289175" y="2052638"/>
            <a:ext cx="1954213" cy="2460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lvl="0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2293938" y="2338388"/>
            <a:ext cx="2333625" cy="369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66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according to your need to draw the text box size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2289175" y="3005138"/>
            <a:ext cx="1954213" cy="2460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lvl="0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2293938" y="3290888"/>
            <a:ext cx="2333625" cy="369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66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according to your need to draw the text box size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2289175" y="3957638"/>
            <a:ext cx="1954213" cy="2460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lvl="0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2293938" y="4243388"/>
            <a:ext cx="2333625" cy="369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66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according to your need to draw the text box size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2289175" y="4910138"/>
            <a:ext cx="1954213" cy="2460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lvl="0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2293938" y="5195888"/>
            <a:ext cx="2333625" cy="369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66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according to your need to draw the text box size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 flipH="1">
            <a:off x="-25400" y="295275"/>
            <a:ext cx="12217400" cy="150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8"/>
          <p:cNvSpPr/>
          <p:nvPr/>
        </p:nvSpPr>
        <p:spPr>
          <a:xfrm flipH="1">
            <a:off x="-25400" y="-26987"/>
            <a:ext cx="4913313" cy="322263"/>
          </a:xfrm>
          <a:custGeom>
            <a:avLst/>
            <a:gdLst>
              <a:gd name="connsiteX0" fmla="*/ 0 w 4583832"/>
              <a:gd name="connsiteY0" fmla="*/ 0 h 216024"/>
              <a:gd name="connsiteX1" fmla="*/ 4583832 w 4583832"/>
              <a:gd name="connsiteY1" fmla="*/ 0 h 216024"/>
              <a:gd name="connsiteX2" fmla="*/ 4583832 w 4583832"/>
              <a:gd name="connsiteY2" fmla="*/ 216024 h 216024"/>
              <a:gd name="connsiteX3" fmla="*/ 0 w 4583832"/>
              <a:gd name="connsiteY3" fmla="*/ 216024 h 216024"/>
              <a:gd name="connsiteX4" fmla="*/ 0 w 4583832"/>
              <a:gd name="connsiteY4" fmla="*/ 0 h 216024"/>
              <a:gd name="connsiteX0-1" fmla="*/ 1066800 w 4583832"/>
              <a:gd name="connsiteY0-2" fmla="*/ 0 h 235074"/>
              <a:gd name="connsiteX1-3" fmla="*/ 4583832 w 4583832"/>
              <a:gd name="connsiteY1-4" fmla="*/ 19050 h 235074"/>
              <a:gd name="connsiteX2-5" fmla="*/ 4583832 w 4583832"/>
              <a:gd name="connsiteY2-6" fmla="*/ 235074 h 235074"/>
              <a:gd name="connsiteX3-7" fmla="*/ 0 w 4583832"/>
              <a:gd name="connsiteY3-8" fmla="*/ 235074 h 235074"/>
              <a:gd name="connsiteX4-9" fmla="*/ 1066800 w 4583832"/>
              <a:gd name="connsiteY4-10" fmla="*/ 0 h 235074"/>
              <a:gd name="connsiteX0-11" fmla="*/ 846798 w 4363830"/>
              <a:gd name="connsiteY0-12" fmla="*/ 0 h 235074"/>
              <a:gd name="connsiteX1-13" fmla="*/ 4363830 w 4363830"/>
              <a:gd name="connsiteY1-14" fmla="*/ 19050 h 235074"/>
              <a:gd name="connsiteX2-15" fmla="*/ 4363830 w 4363830"/>
              <a:gd name="connsiteY2-16" fmla="*/ 235074 h 235074"/>
              <a:gd name="connsiteX3-17" fmla="*/ 0 w 4363830"/>
              <a:gd name="connsiteY3-18" fmla="*/ 210198 h 235074"/>
              <a:gd name="connsiteX4-19" fmla="*/ 846798 w 4363830"/>
              <a:gd name="connsiteY4-20" fmla="*/ 0 h 235074"/>
              <a:gd name="connsiteX0-21" fmla="*/ 846798 w 4363830"/>
              <a:gd name="connsiteY0-22" fmla="*/ 0 h 210198"/>
              <a:gd name="connsiteX1-23" fmla="*/ 4363830 w 4363830"/>
              <a:gd name="connsiteY1-24" fmla="*/ 19050 h 210198"/>
              <a:gd name="connsiteX2-25" fmla="*/ 4346907 w 4363830"/>
              <a:gd name="connsiteY2-26" fmla="*/ 210198 h 210198"/>
              <a:gd name="connsiteX3-27" fmla="*/ 0 w 4363830"/>
              <a:gd name="connsiteY3-28" fmla="*/ 210198 h 210198"/>
              <a:gd name="connsiteX4-29" fmla="*/ 846798 w 4363830"/>
              <a:gd name="connsiteY4-30" fmla="*/ 0 h 210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3830" h="210198">
                <a:moveTo>
                  <a:pt x="846798" y="0"/>
                </a:moveTo>
                <a:lnTo>
                  <a:pt x="4363830" y="19050"/>
                </a:lnTo>
                <a:lnTo>
                  <a:pt x="4346907" y="210198"/>
                </a:lnTo>
                <a:lnTo>
                  <a:pt x="0" y="210198"/>
                </a:lnTo>
                <a:lnTo>
                  <a:pt x="84679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32" name="文本框 5"/>
          <p:cNvSpPr txBox="1"/>
          <p:nvPr/>
        </p:nvSpPr>
        <p:spPr>
          <a:xfrm>
            <a:off x="1343025" y="-4762"/>
            <a:ext cx="14160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平牌优势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Hexagon 24"/>
          <p:cNvSpPr/>
          <p:nvPr/>
        </p:nvSpPr>
        <p:spPr>
          <a:xfrm>
            <a:off x="5921375" y="1852613"/>
            <a:ext cx="809625" cy="698500"/>
          </a:xfrm>
          <a:prstGeom prst="hex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extBox 48"/>
          <p:cNvSpPr txBox="1"/>
          <p:nvPr/>
        </p:nvSpPr>
        <p:spPr>
          <a:xfrm>
            <a:off x="6149975" y="1957388"/>
            <a:ext cx="354013" cy="582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19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endParaRPr kumimoji="0" lang="en-US" sz="319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Hexagon 36"/>
          <p:cNvSpPr/>
          <p:nvPr/>
        </p:nvSpPr>
        <p:spPr>
          <a:xfrm>
            <a:off x="5986463" y="3719513"/>
            <a:ext cx="809625" cy="696913"/>
          </a:xfrm>
          <a:prstGeom prst="hex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TextBox 49"/>
          <p:cNvSpPr txBox="1"/>
          <p:nvPr/>
        </p:nvSpPr>
        <p:spPr>
          <a:xfrm>
            <a:off x="6215063" y="3822700"/>
            <a:ext cx="352425" cy="582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19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endParaRPr kumimoji="0" lang="en-US" sz="319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Hexagon 41"/>
          <p:cNvSpPr/>
          <p:nvPr/>
        </p:nvSpPr>
        <p:spPr>
          <a:xfrm>
            <a:off x="5942013" y="5495925"/>
            <a:ext cx="811213" cy="698500"/>
          </a:xfrm>
          <a:prstGeom prst="hex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50"/>
          <p:cNvSpPr txBox="1"/>
          <p:nvPr/>
        </p:nvSpPr>
        <p:spPr>
          <a:xfrm>
            <a:off x="6149975" y="5599113"/>
            <a:ext cx="354013" cy="582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19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endParaRPr kumimoji="0" lang="en-US" sz="319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539" name="组合 12"/>
          <p:cNvGrpSpPr/>
          <p:nvPr/>
        </p:nvGrpSpPr>
        <p:grpSpPr>
          <a:xfrm>
            <a:off x="406400" y="1563688"/>
            <a:ext cx="5276850" cy="4811712"/>
            <a:chOff x="406368" y="1562966"/>
            <a:chExt cx="5277106" cy="4812307"/>
          </a:xfrm>
        </p:grpSpPr>
        <p:sp>
          <p:nvSpPr>
            <p:cNvPr id="14" name="Freeform 6"/>
            <p:cNvSpPr/>
            <p:nvPr/>
          </p:nvSpPr>
          <p:spPr bwMode="auto">
            <a:xfrm>
              <a:off x="2269649" y="3092426"/>
              <a:ext cx="2190724" cy="536579"/>
            </a:xfrm>
            <a:custGeom>
              <a:avLst/>
              <a:gdLst>
                <a:gd name="T0" fmla="*/ 0 w 1194"/>
                <a:gd name="T1" fmla="*/ 97 h 292"/>
                <a:gd name="T2" fmla="*/ 716 w 1194"/>
                <a:gd name="T3" fmla="*/ 93 h 292"/>
                <a:gd name="T4" fmla="*/ 1194 w 1194"/>
                <a:gd name="T5" fmla="*/ 0 h 292"/>
                <a:gd name="T6" fmla="*/ 1154 w 1194"/>
                <a:gd name="T7" fmla="*/ 146 h 292"/>
                <a:gd name="T8" fmla="*/ 752 w 1194"/>
                <a:gd name="T9" fmla="*/ 212 h 292"/>
                <a:gd name="T10" fmla="*/ 267 w 1194"/>
                <a:gd name="T11" fmla="*/ 191 h 292"/>
                <a:gd name="T12" fmla="*/ 0 w 1194"/>
                <a:gd name="T13" fmla="*/ 9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4" h="292">
                  <a:moveTo>
                    <a:pt x="0" y="97"/>
                  </a:moveTo>
                  <a:cubicBezTo>
                    <a:pt x="0" y="97"/>
                    <a:pt x="420" y="10"/>
                    <a:pt x="716" y="93"/>
                  </a:cubicBezTo>
                  <a:cubicBezTo>
                    <a:pt x="1011" y="176"/>
                    <a:pt x="1144" y="53"/>
                    <a:pt x="1194" y="0"/>
                  </a:cubicBezTo>
                  <a:cubicBezTo>
                    <a:pt x="1154" y="146"/>
                    <a:pt x="1154" y="146"/>
                    <a:pt x="1154" y="146"/>
                  </a:cubicBezTo>
                  <a:cubicBezTo>
                    <a:pt x="1154" y="146"/>
                    <a:pt x="1071" y="292"/>
                    <a:pt x="752" y="212"/>
                  </a:cubicBezTo>
                  <a:cubicBezTo>
                    <a:pt x="595" y="173"/>
                    <a:pt x="467" y="150"/>
                    <a:pt x="267" y="191"/>
                  </a:cubicBezTo>
                  <a:cubicBezTo>
                    <a:pt x="267" y="191"/>
                    <a:pt x="127" y="130"/>
                    <a:pt x="0" y="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2261199" y="4047283"/>
              <a:ext cx="287308" cy="200689"/>
            </a:xfrm>
            <a:custGeom>
              <a:avLst/>
              <a:gdLst>
                <a:gd name="T0" fmla="*/ 9 w 156"/>
                <a:gd name="T1" fmla="*/ 0 h 109"/>
                <a:gd name="T2" fmla="*/ 47 w 156"/>
                <a:gd name="T3" fmla="*/ 5 h 109"/>
                <a:gd name="T4" fmla="*/ 50 w 156"/>
                <a:gd name="T5" fmla="*/ 3 h 109"/>
                <a:gd name="T6" fmla="*/ 58 w 156"/>
                <a:gd name="T7" fmla="*/ 2 h 109"/>
                <a:gd name="T8" fmla="*/ 61 w 156"/>
                <a:gd name="T9" fmla="*/ 2 h 109"/>
                <a:gd name="T10" fmla="*/ 62 w 156"/>
                <a:gd name="T11" fmla="*/ 2 h 109"/>
                <a:gd name="T12" fmla="*/ 65 w 156"/>
                <a:gd name="T13" fmla="*/ 2 h 109"/>
                <a:gd name="T14" fmla="*/ 108 w 156"/>
                <a:gd name="T15" fmla="*/ 1 h 109"/>
                <a:gd name="T16" fmla="*/ 115 w 156"/>
                <a:gd name="T17" fmla="*/ 8 h 109"/>
                <a:gd name="T18" fmla="*/ 108 w 156"/>
                <a:gd name="T19" fmla="*/ 15 h 109"/>
                <a:gd name="T20" fmla="*/ 76 w 156"/>
                <a:gd name="T21" fmla="*/ 16 h 109"/>
                <a:gd name="T22" fmla="*/ 81 w 156"/>
                <a:gd name="T23" fmla="*/ 59 h 109"/>
                <a:gd name="T24" fmla="*/ 106 w 156"/>
                <a:gd name="T25" fmla="*/ 59 h 109"/>
                <a:gd name="T26" fmla="*/ 111 w 156"/>
                <a:gd name="T27" fmla="*/ 60 h 109"/>
                <a:gd name="T28" fmla="*/ 150 w 156"/>
                <a:gd name="T29" fmla="*/ 77 h 109"/>
                <a:gd name="T30" fmla="*/ 154 w 156"/>
                <a:gd name="T31" fmla="*/ 88 h 109"/>
                <a:gd name="T32" fmla="*/ 143 w 156"/>
                <a:gd name="T33" fmla="*/ 92 h 109"/>
                <a:gd name="T34" fmla="*/ 106 w 156"/>
                <a:gd name="T35" fmla="*/ 75 h 109"/>
                <a:gd name="T36" fmla="*/ 63 w 156"/>
                <a:gd name="T37" fmla="*/ 75 h 109"/>
                <a:gd name="T38" fmla="*/ 61 w 156"/>
                <a:gd name="T39" fmla="*/ 75 h 109"/>
                <a:gd name="T40" fmla="*/ 58 w 156"/>
                <a:gd name="T41" fmla="*/ 98 h 109"/>
                <a:gd name="T42" fmla="*/ 56 w 156"/>
                <a:gd name="T43" fmla="*/ 101 h 109"/>
                <a:gd name="T44" fmla="*/ 48 w 156"/>
                <a:gd name="T45" fmla="*/ 107 h 109"/>
                <a:gd name="T46" fmla="*/ 11 w 156"/>
                <a:gd name="T47" fmla="*/ 109 h 109"/>
                <a:gd name="T48" fmla="*/ 3 w 156"/>
                <a:gd name="T49" fmla="*/ 100 h 109"/>
                <a:gd name="T50" fmla="*/ 12 w 156"/>
                <a:gd name="T51" fmla="*/ 92 h 109"/>
                <a:gd name="T52" fmla="*/ 42 w 156"/>
                <a:gd name="T53" fmla="*/ 91 h 109"/>
                <a:gd name="T54" fmla="*/ 46 w 156"/>
                <a:gd name="T55" fmla="*/ 67 h 109"/>
                <a:gd name="T56" fmla="*/ 46 w 156"/>
                <a:gd name="T57" fmla="*/ 65 h 109"/>
                <a:gd name="T58" fmla="*/ 40 w 156"/>
                <a:gd name="T59" fmla="*/ 21 h 109"/>
                <a:gd name="T60" fmla="*/ 40 w 156"/>
                <a:gd name="T61" fmla="*/ 18 h 109"/>
                <a:gd name="T62" fmla="*/ 7 w 156"/>
                <a:gd name="T63" fmla="*/ 14 h 109"/>
                <a:gd name="T64" fmla="*/ 1 w 156"/>
                <a:gd name="T65" fmla="*/ 6 h 109"/>
                <a:gd name="T66" fmla="*/ 9 w 156"/>
                <a:gd name="T6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6" h="109">
                  <a:moveTo>
                    <a:pt x="9" y="0"/>
                  </a:moveTo>
                  <a:cubicBezTo>
                    <a:pt x="47" y="5"/>
                    <a:pt x="47" y="5"/>
                    <a:pt x="47" y="5"/>
                  </a:cubicBezTo>
                  <a:cubicBezTo>
                    <a:pt x="48" y="4"/>
                    <a:pt x="49" y="4"/>
                    <a:pt x="50" y="3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9" y="2"/>
                    <a:pt x="60" y="2"/>
                    <a:pt x="61" y="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3" y="2"/>
                    <a:pt x="64" y="2"/>
                    <a:pt x="65" y="2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11" y="1"/>
                    <a:pt x="115" y="4"/>
                    <a:pt x="115" y="8"/>
                  </a:cubicBezTo>
                  <a:cubicBezTo>
                    <a:pt x="115" y="12"/>
                    <a:pt x="112" y="15"/>
                    <a:pt x="108" y="15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106" y="59"/>
                    <a:pt x="106" y="59"/>
                    <a:pt x="106" y="59"/>
                  </a:cubicBezTo>
                  <a:cubicBezTo>
                    <a:pt x="107" y="59"/>
                    <a:pt x="109" y="59"/>
                    <a:pt x="111" y="60"/>
                  </a:cubicBezTo>
                  <a:cubicBezTo>
                    <a:pt x="150" y="77"/>
                    <a:pt x="150" y="77"/>
                    <a:pt x="150" y="77"/>
                  </a:cubicBezTo>
                  <a:cubicBezTo>
                    <a:pt x="154" y="79"/>
                    <a:pt x="156" y="84"/>
                    <a:pt x="154" y="88"/>
                  </a:cubicBezTo>
                  <a:cubicBezTo>
                    <a:pt x="152" y="92"/>
                    <a:pt x="147" y="94"/>
                    <a:pt x="143" y="92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2" y="75"/>
                    <a:pt x="62" y="75"/>
                    <a:pt x="61" y="75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9"/>
                    <a:pt x="57" y="100"/>
                    <a:pt x="56" y="101"/>
                  </a:cubicBezTo>
                  <a:cubicBezTo>
                    <a:pt x="55" y="105"/>
                    <a:pt x="52" y="107"/>
                    <a:pt x="48" y="107"/>
                  </a:cubicBezTo>
                  <a:cubicBezTo>
                    <a:pt x="11" y="109"/>
                    <a:pt x="11" y="109"/>
                    <a:pt x="11" y="109"/>
                  </a:cubicBezTo>
                  <a:cubicBezTo>
                    <a:pt x="6" y="108"/>
                    <a:pt x="3" y="105"/>
                    <a:pt x="3" y="100"/>
                  </a:cubicBezTo>
                  <a:cubicBezTo>
                    <a:pt x="4" y="95"/>
                    <a:pt x="8" y="92"/>
                    <a:pt x="12" y="92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6"/>
                    <a:pt x="46" y="66"/>
                    <a:pt x="46" y="65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0"/>
                    <a:pt x="40" y="19"/>
                    <a:pt x="40" y="18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0"/>
                    <a:pt x="1" y="6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2328800" y="3990245"/>
              <a:ext cx="61264" cy="59150"/>
            </a:xfrm>
            <a:custGeom>
              <a:avLst/>
              <a:gdLst>
                <a:gd name="T0" fmla="*/ 19 w 33"/>
                <a:gd name="T1" fmla="*/ 31 h 32"/>
                <a:gd name="T2" fmla="*/ 1 w 33"/>
                <a:gd name="T3" fmla="*/ 18 h 32"/>
                <a:gd name="T4" fmla="*/ 14 w 33"/>
                <a:gd name="T5" fmla="*/ 1 h 32"/>
                <a:gd name="T6" fmla="*/ 32 w 33"/>
                <a:gd name="T7" fmla="*/ 14 h 32"/>
                <a:gd name="T8" fmla="*/ 19 w 33"/>
                <a:gd name="T9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19" y="31"/>
                  </a:moveTo>
                  <a:cubicBezTo>
                    <a:pt x="10" y="32"/>
                    <a:pt x="2" y="27"/>
                    <a:pt x="1" y="18"/>
                  </a:cubicBezTo>
                  <a:cubicBezTo>
                    <a:pt x="0" y="10"/>
                    <a:pt x="6" y="2"/>
                    <a:pt x="14" y="1"/>
                  </a:cubicBezTo>
                  <a:cubicBezTo>
                    <a:pt x="23" y="0"/>
                    <a:pt x="31" y="6"/>
                    <a:pt x="32" y="14"/>
                  </a:cubicBezTo>
                  <a:cubicBezTo>
                    <a:pt x="33" y="22"/>
                    <a:pt x="27" y="30"/>
                    <a:pt x="19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9"/>
            <p:cNvSpPr/>
            <p:nvPr/>
          </p:nvSpPr>
          <p:spPr bwMode="auto">
            <a:xfrm>
              <a:off x="1714046" y="4714837"/>
              <a:ext cx="428850" cy="213364"/>
            </a:xfrm>
            <a:custGeom>
              <a:avLst/>
              <a:gdLst>
                <a:gd name="T0" fmla="*/ 207 w 233"/>
                <a:gd name="T1" fmla="*/ 16 h 116"/>
                <a:gd name="T2" fmla="*/ 171 w 233"/>
                <a:gd name="T3" fmla="*/ 31 h 116"/>
                <a:gd name="T4" fmla="*/ 168 w 233"/>
                <a:gd name="T5" fmla="*/ 31 h 116"/>
                <a:gd name="T6" fmla="*/ 133 w 233"/>
                <a:gd name="T7" fmla="*/ 41 h 116"/>
                <a:gd name="T8" fmla="*/ 80 w 233"/>
                <a:gd name="T9" fmla="*/ 41 h 116"/>
                <a:gd name="T10" fmla="*/ 75 w 233"/>
                <a:gd name="T11" fmla="*/ 42 h 116"/>
                <a:gd name="T12" fmla="*/ 74 w 233"/>
                <a:gd name="T13" fmla="*/ 41 h 116"/>
                <a:gd name="T14" fmla="*/ 27 w 233"/>
                <a:gd name="T15" fmla="*/ 3 h 116"/>
                <a:gd name="T16" fmla="*/ 15 w 233"/>
                <a:gd name="T17" fmla="*/ 4 h 116"/>
                <a:gd name="T18" fmla="*/ 16 w 233"/>
                <a:gd name="T19" fmla="*/ 17 h 116"/>
                <a:gd name="T20" fmla="*/ 61 w 233"/>
                <a:gd name="T21" fmla="*/ 52 h 116"/>
                <a:gd name="T22" fmla="*/ 60 w 233"/>
                <a:gd name="T23" fmla="*/ 55 h 116"/>
                <a:gd name="T24" fmla="*/ 60 w 233"/>
                <a:gd name="T25" fmla="*/ 70 h 116"/>
                <a:gd name="T26" fmla="*/ 60 w 233"/>
                <a:gd name="T27" fmla="*/ 73 h 116"/>
                <a:gd name="T28" fmla="*/ 6 w 233"/>
                <a:gd name="T29" fmla="*/ 98 h 116"/>
                <a:gd name="T30" fmla="*/ 2 w 233"/>
                <a:gd name="T31" fmla="*/ 110 h 116"/>
                <a:gd name="T32" fmla="*/ 13 w 233"/>
                <a:gd name="T33" fmla="*/ 114 h 116"/>
                <a:gd name="T34" fmla="*/ 73 w 233"/>
                <a:gd name="T35" fmla="*/ 86 h 116"/>
                <a:gd name="T36" fmla="*/ 75 w 233"/>
                <a:gd name="T37" fmla="*/ 85 h 116"/>
                <a:gd name="T38" fmla="*/ 133 w 233"/>
                <a:gd name="T39" fmla="*/ 85 h 116"/>
                <a:gd name="T40" fmla="*/ 136 w 233"/>
                <a:gd name="T41" fmla="*/ 84 h 116"/>
                <a:gd name="T42" fmla="*/ 169 w 233"/>
                <a:gd name="T43" fmla="*/ 91 h 116"/>
                <a:gd name="T44" fmla="*/ 176 w 233"/>
                <a:gd name="T45" fmla="*/ 91 h 116"/>
                <a:gd name="T46" fmla="*/ 226 w 233"/>
                <a:gd name="T47" fmla="*/ 74 h 116"/>
                <a:gd name="T48" fmla="*/ 232 w 233"/>
                <a:gd name="T49" fmla="*/ 61 h 116"/>
                <a:gd name="T50" fmla="*/ 219 w 233"/>
                <a:gd name="T51" fmla="*/ 55 h 116"/>
                <a:gd name="T52" fmla="*/ 172 w 233"/>
                <a:gd name="T53" fmla="*/ 71 h 116"/>
                <a:gd name="T54" fmla="*/ 141 w 233"/>
                <a:gd name="T55" fmla="*/ 65 h 116"/>
                <a:gd name="T56" fmla="*/ 142 w 233"/>
                <a:gd name="T57" fmla="*/ 60 h 116"/>
                <a:gd name="T58" fmla="*/ 170 w 233"/>
                <a:gd name="T59" fmla="*/ 52 h 116"/>
                <a:gd name="T60" fmla="*/ 175 w 233"/>
                <a:gd name="T61" fmla="*/ 51 h 116"/>
                <a:gd name="T62" fmla="*/ 217 w 233"/>
                <a:gd name="T63" fmla="*/ 34 h 116"/>
                <a:gd name="T64" fmla="*/ 221 w 233"/>
                <a:gd name="T65" fmla="*/ 20 h 116"/>
                <a:gd name="T66" fmla="*/ 207 w 233"/>
                <a:gd name="T67" fmla="*/ 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3" h="116">
                  <a:moveTo>
                    <a:pt x="207" y="16"/>
                  </a:moveTo>
                  <a:cubicBezTo>
                    <a:pt x="171" y="31"/>
                    <a:pt x="171" y="31"/>
                    <a:pt x="171" y="31"/>
                  </a:cubicBezTo>
                  <a:cubicBezTo>
                    <a:pt x="170" y="31"/>
                    <a:pt x="169" y="31"/>
                    <a:pt x="168" y="3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78" y="41"/>
                    <a:pt x="76" y="41"/>
                    <a:pt x="75" y="42"/>
                  </a:cubicBezTo>
                  <a:cubicBezTo>
                    <a:pt x="75" y="42"/>
                    <a:pt x="74" y="41"/>
                    <a:pt x="74" y="41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0"/>
                    <a:pt x="18" y="1"/>
                    <a:pt x="15" y="4"/>
                  </a:cubicBezTo>
                  <a:cubicBezTo>
                    <a:pt x="12" y="8"/>
                    <a:pt x="13" y="13"/>
                    <a:pt x="16" y="17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0" y="53"/>
                    <a:pt x="60" y="54"/>
                    <a:pt x="60" y="55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71"/>
                    <a:pt x="60" y="72"/>
                    <a:pt x="60" y="73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1" y="100"/>
                    <a:pt x="0" y="105"/>
                    <a:pt x="2" y="110"/>
                  </a:cubicBezTo>
                  <a:cubicBezTo>
                    <a:pt x="4" y="114"/>
                    <a:pt x="9" y="116"/>
                    <a:pt x="13" y="114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4" y="86"/>
                    <a:pt x="74" y="85"/>
                    <a:pt x="75" y="85"/>
                  </a:cubicBezTo>
                  <a:cubicBezTo>
                    <a:pt x="133" y="85"/>
                    <a:pt x="133" y="85"/>
                    <a:pt x="133" y="85"/>
                  </a:cubicBezTo>
                  <a:cubicBezTo>
                    <a:pt x="134" y="85"/>
                    <a:pt x="135" y="85"/>
                    <a:pt x="136" y="84"/>
                  </a:cubicBezTo>
                  <a:cubicBezTo>
                    <a:pt x="169" y="91"/>
                    <a:pt x="169" y="91"/>
                    <a:pt x="169" y="91"/>
                  </a:cubicBezTo>
                  <a:cubicBezTo>
                    <a:pt x="171" y="92"/>
                    <a:pt x="174" y="92"/>
                    <a:pt x="176" y="91"/>
                  </a:cubicBezTo>
                  <a:cubicBezTo>
                    <a:pt x="226" y="74"/>
                    <a:pt x="226" y="74"/>
                    <a:pt x="226" y="74"/>
                  </a:cubicBezTo>
                  <a:cubicBezTo>
                    <a:pt x="231" y="72"/>
                    <a:pt x="233" y="66"/>
                    <a:pt x="232" y="61"/>
                  </a:cubicBezTo>
                  <a:cubicBezTo>
                    <a:pt x="230" y="56"/>
                    <a:pt x="224" y="53"/>
                    <a:pt x="219" y="55"/>
                  </a:cubicBezTo>
                  <a:cubicBezTo>
                    <a:pt x="172" y="71"/>
                    <a:pt x="172" y="71"/>
                    <a:pt x="172" y="71"/>
                  </a:cubicBezTo>
                  <a:cubicBezTo>
                    <a:pt x="141" y="65"/>
                    <a:pt x="141" y="65"/>
                    <a:pt x="141" y="65"/>
                  </a:cubicBezTo>
                  <a:cubicBezTo>
                    <a:pt x="142" y="60"/>
                    <a:pt x="142" y="60"/>
                    <a:pt x="142" y="60"/>
                  </a:cubicBezTo>
                  <a:cubicBezTo>
                    <a:pt x="170" y="52"/>
                    <a:pt x="170" y="52"/>
                    <a:pt x="170" y="52"/>
                  </a:cubicBezTo>
                  <a:cubicBezTo>
                    <a:pt x="171" y="52"/>
                    <a:pt x="173" y="51"/>
                    <a:pt x="175" y="51"/>
                  </a:cubicBezTo>
                  <a:cubicBezTo>
                    <a:pt x="217" y="34"/>
                    <a:pt x="217" y="34"/>
                    <a:pt x="217" y="34"/>
                  </a:cubicBezTo>
                  <a:cubicBezTo>
                    <a:pt x="222" y="31"/>
                    <a:pt x="224" y="25"/>
                    <a:pt x="221" y="20"/>
                  </a:cubicBezTo>
                  <a:cubicBezTo>
                    <a:pt x="218" y="15"/>
                    <a:pt x="212" y="14"/>
                    <a:pt x="207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0"/>
            <p:cNvSpPr/>
            <p:nvPr/>
          </p:nvSpPr>
          <p:spPr bwMode="auto">
            <a:xfrm>
              <a:off x="1752072" y="4795112"/>
              <a:ext cx="61264" cy="61263"/>
            </a:xfrm>
            <a:custGeom>
              <a:avLst/>
              <a:gdLst>
                <a:gd name="T0" fmla="*/ 17 w 34"/>
                <a:gd name="T1" fmla="*/ 33 h 33"/>
                <a:gd name="T2" fmla="*/ 34 w 34"/>
                <a:gd name="T3" fmla="*/ 17 h 33"/>
                <a:gd name="T4" fmla="*/ 17 w 34"/>
                <a:gd name="T5" fmla="*/ 0 h 33"/>
                <a:gd name="T6" fmla="*/ 1 w 34"/>
                <a:gd name="T7" fmla="*/ 16 h 33"/>
                <a:gd name="T8" fmla="*/ 17 w 34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17" y="33"/>
                  </a:moveTo>
                  <a:cubicBezTo>
                    <a:pt x="26" y="33"/>
                    <a:pt x="33" y="26"/>
                    <a:pt x="34" y="17"/>
                  </a:cubicBezTo>
                  <a:cubicBezTo>
                    <a:pt x="34" y="8"/>
                    <a:pt x="27" y="0"/>
                    <a:pt x="17" y="0"/>
                  </a:cubicBezTo>
                  <a:cubicBezTo>
                    <a:pt x="8" y="0"/>
                    <a:pt x="1" y="7"/>
                    <a:pt x="1" y="16"/>
                  </a:cubicBezTo>
                  <a:cubicBezTo>
                    <a:pt x="0" y="26"/>
                    <a:pt x="8" y="33"/>
                    <a:pt x="17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1678132" y="4653574"/>
              <a:ext cx="63377" cy="65488"/>
            </a:xfrm>
            <a:custGeom>
              <a:avLst/>
              <a:gdLst>
                <a:gd name="T0" fmla="*/ 17 w 35"/>
                <a:gd name="T1" fmla="*/ 35 h 35"/>
                <a:gd name="T2" fmla="*/ 35 w 35"/>
                <a:gd name="T3" fmla="*/ 18 h 35"/>
                <a:gd name="T4" fmla="*/ 18 w 35"/>
                <a:gd name="T5" fmla="*/ 0 h 35"/>
                <a:gd name="T6" fmla="*/ 0 w 35"/>
                <a:gd name="T7" fmla="*/ 17 h 35"/>
                <a:gd name="T8" fmla="*/ 17 w 3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17" y="35"/>
                  </a:moveTo>
                  <a:cubicBezTo>
                    <a:pt x="27" y="35"/>
                    <a:pt x="35" y="27"/>
                    <a:pt x="35" y="18"/>
                  </a:cubicBezTo>
                  <a:cubicBezTo>
                    <a:pt x="35" y="8"/>
                    <a:pt x="27" y="0"/>
                    <a:pt x="18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4"/>
                    <a:pt x="17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2"/>
            <p:cNvSpPr/>
            <p:nvPr/>
          </p:nvSpPr>
          <p:spPr bwMode="auto">
            <a:xfrm>
              <a:off x="2867503" y="2505147"/>
              <a:ext cx="373923" cy="242939"/>
            </a:xfrm>
            <a:custGeom>
              <a:avLst/>
              <a:gdLst>
                <a:gd name="T0" fmla="*/ 195 w 204"/>
                <a:gd name="T1" fmla="*/ 80 h 132"/>
                <a:gd name="T2" fmla="*/ 161 w 204"/>
                <a:gd name="T3" fmla="*/ 78 h 132"/>
                <a:gd name="T4" fmla="*/ 159 w 204"/>
                <a:gd name="T5" fmla="*/ 78 h 132"/>
                <a:gd name="T6" fmla="*/ 128 w 204"/>
                <a:gd name="T7" fmla="*/ 73 h 132"/>
                <a:gd name="T8" fmla="*/ 86 w 204"/>
                <a:gd name="T9" fmla="*/ 54 h 132"/>
                <a:gd name="T10" fmla="*/ 82 w 204"/>
                <a:gd name="T11" fmla="*/ 52 h 132"/>
                <a:gd name="T12" fmla="*/ 81 w 204"/>
                <a:gd name="T13" fmla="*/ 52 h 132"/>
                <a:gd name="T14" fmla="*/ 58 w 204"/>
                <a:gd name="T15" fmla="*/ 5 h 132"/>
                <a:gd name="T16" fmla="*/ 48 w 204"/>
                <a:gd name="T17" fmla="*/ 2 h 132"/>
                <a:gd name="T18" fmla="*/ 45 w 204"/>
                <a:gd name="T19" fmla="*/ 12 h 132"/>
                <a:gd name="T20" fmla="*/ 67 w 204"/>
                <a:gd name="T21" fmla="*/ 56 h 132"/>
                <a:gd name="T22" fmla="*/ 66 w 204"/>
                <a:gd name="T23" fmla="*/ 57 h 132"/>
                <a:gd name="T24" fmla="*/ 60 w 204"/>
                <a:gd name="T25" fmla="*/ 69 h 132"/>
                <a:gd name="T26" fmla="*/ 59 w 204"/>
                <a:gd name="T27" fmla="*/ 72 h 132"/>
                <a:gd name="T28" fmla="*/ 7 w 204"/>
                <a:gd name="T29" fmla="*/ 72 h 132"/>
                <a:gd name="T30" fmla="*/ 0 w 204"/>
                <a:gd name="T31" fmla="*/ 80 h 132"/>
                <a:gd name="T32" fmla="*/ 8 w 204"/>
                <a:gd name="T33" fmla="*/ 87 h 132"/>
                <a:gd name="T34" fmla="*/ 65 w 204"/>
                <a:gd name="T35" fmla="*/ 87 h 132"/>
                <a:gd name="T36" fmla="*/ 66 w 204"/>
                <a:gd name="T37" fmla="*/ 86 h 132"/>
                <a:gd name="T38" fmla="*/ 112 w 204"/>
                <a:gd name="T39" fmla="*/ 107 h 132"/>
                <a:gd name="T40" fmla="*/ 115 w 204"/>
                <a:gd name="T41" fmla="*/ 108 h 132"/>
                <a:gd name="T42" fmla="*/ 138 w 204"/>
                <a:gd name="T43" fmla="*/ 124 h 132"/>
                <a:gd name="T44" fmla="*/ 144 w 204"/>
                <a:gd name="T45" fmla="*/ 127 h 132"/>
                <a:gd name="T46" fmla="*/ 188 w 204"/>
                <a:gd name="T47" fmla="*/ 131 h 132"/>
                <a:gd name="T48" fmla="*/ 198 w 204"/>
                <a:gd name="T49" fmla="*/ 123 h 132"/>
                <a:gd name="T50" fmla="*/ 190 w 204"/>
                <a:gd name="T51" fmla="*/ 114 h 132"/>
                <a:gd name="T52" fmla="*/ 148 w 204"/>
                <a:gd name="T53" fmla="*/ 110 h 132"/>
                <a:gd name="T54" fmla="*/ 126 w 204"/>
                <a:gd name="T55" fmla="*/ 95 h 132"/>
                <a:gd name="T56" fmla="*/ 128 w 204"/>
                <a:gd name="T57" fmla="*/ 91 h 132"/>
                <a:gd name="T58" fmla="*/ 152 w 204"/>
                <a:gd name="T59" fmla="*/ 94 h 132"/>
                <a:gd name="T60" fmla="*/ 157 w 204"/>
                <a:gd name="T61" fmla="*/ 95 h 132"/>
                <a:gd name="T62" fmla="*/ 196 w 204"/>
                <a:gd name="T63" fmla="*/ 97 h 132"/>
                <a:gd name="T64" fmla="*/ 204 w 204"/>
                <a:gd name="T65" fmla="*/ 88 h 132"/>
                <a:gd name="T66" fmla="*/ 195 w 204"/>
                <a:gd name="T67" fmla="*/ 8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4" h="132">
                  <a:moveTo>
                    <a:pt x="195" y="80"/>
                  </a:moveTo>
                  <a:cubicBezTo>
                    <a:pt x="161" y="78"/>
                    <a:pt x="161" y="78"/>
                    <a:pt x="161" y="78"/>
                  </a:cubicBezTo>
                  <a:cubicBezTo>
                    <a:pt x="160" y="78"/>
                    <a:pt x="160" y="78"/>
                    <a:pt x="159" y="78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5" y="53"/>
                    <a:pt x="83" y="53"/>
                    <a:pt x="82" y="52"/>
                  </a:cubicBezTo>
                  <a:cubicBezTo>
                    <a:pt x="82" y="52"/>
                    <a:pt x="82" y="52"/>
                    <a:pt x="81" y="52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6" y="2"/>
                    <a:pt x="52" y="0"/>
                    <a:pt x="48" y="2"/>
                  </a:cubicBezTo>
                  <a:cubicBezTo>
                    <a:pt x="45" y="4"/>
                    <a:pt x="43" y="8"/>
                    <a:pt x="45" y="12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6" y="56"/>
                    <a:pt x="66" y="57"/>
                    <a:pt x="66" y="57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0"/>
                    <a:pt x="59" y="71"/>
                    <a:pt x="59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76"/>
                    <a:pt x="0" y="80"/>
                  </a:cubicBezTo>
                  <a:cubicBezTo>
                    <a:pt x="0" y="84"/>
                    <a:pt x="3" y="87"/>
                    <a:pt x="8" y="87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65" y="87"/>
                    <a:pt x="66" y="87"/>
                    <a:pt x="66" y="86"/>
                  </a:cubicBezTo>
                  <a:cubicBezTo>
                    <a:pt x="112" y="107"/>
                    <a:pt x="112" y="107"/>
                    <a:pt x="112" y="107"/>
                  </a:cubicBezTo>
                  <a:cubicBezTo>
                    <a:pt x="113" y="108"/>
                    <a:pt x="114" y="108"/>
                    <a:pt x="115" y="108"/>
                  </a:cubicBezTo>
                  <a:cubicBezTo>
                    <a:pt x="138" y="124"/>
                    <a:pt x="138" y="124"/>
                    <a:pt x="138" y="124"/>
                  </a:cubicBezTo>
                  <a:cubicBezTo>
                    <a:pt x="139" y="126"/>
                    <a:pt x="141" y="127"/>
                    <a:pt x="144" y="127"/>
                  </a:cubicBezTo>
                  <a:cubicBezTo>
                    <a:pt x="188" y="131"/>
                    <a:pt x="188" y="131"/>
                    <a:pt x="188" y="131"/>
                  </a:cubicBezTo>
                  <a:cubicBezTo>
                    <a:pt x="193" y="132"/>
                    <a:pt x="197" y="128"/>
                    <a:pt x="198" y="123"/>
                  </a:cubicBezTo>
                  <a:cubicBezTo>
                    <a:pt x="198" y="119"/>
                    <a:pt x="195" y="114"/>
                    <a:pt x="190" y="114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26" y="95"/>
                    <a:pt x="126" y="95"/>
                    <a:pt x="126" y="95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4" y="95"/>
                    <a:pt x="156" y="95"/>
                    <a:pt x="157" y="95"/>
                  </a:cubicBezTo>
                  <a:cubicBezTo>
                    <a:pt x="196" y="97"/>
                    <a:pt x="196" y="97"/>
                    <a:pt x="196" y="97"/>
                  </a:cubicBezTo>
                  <a:cubicBezTo>
                    <a:pt x="201" y="97"/>
                    <a:pt x="204" y="93"/>
                    <a:pt x="204" y="88"/>
                  </a:cubicBezTo>
                  <a:cubicBezTo>
                    <a:pt x="204" y="83"/>
                    <a:pt x="199" y="79"/>
                    <a:pt x="195" y="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2920317" y="2574860"/>
              <a:ext cx="61264" cy="59150"/>
            </a:xfrm>
            <a:custGeom>
              <a:avLst/>
              <a:gdLst>
                <a:gd name="T0" fmla="*/ 10 w 33"/>
                <a:gd name="T1" fmla="*/ 29 h 32"/>
                <a:gd name="T2" fmla="*/ 29 w 33"/>
                <a:gd name="T3" fmla="*/ 22 h 32"/>
                <a:gd name="T4" fmla="*/ 23 w 33"/>
                <a:gd name="T5" fmla="*/ 3 h 32"/>
                <a:gd name="T6" fmla="*/ 4 w 33"/>
                <a:gd name="T7" fmla="*/ 10 h 32"/>
                <a:gd name="T8" fmla="*/ 10 w 33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10" y="29"/>
                  </a:moveTo>
                  <a:cubicBezTo>
                    <a:pt x="17" y="32"/>
                    <a:pt x="26" y="29"/>
                    <a:pt x="29" y="22"/>
                  </a:cubicBezTo>
                  <a:cubicBezTo>
                    <a:pt x="33" y="15"/>
                    <a:pt x="30" y="7"/>
                    <a:pt x="23" y="3"/>
                  </a:cubicBezTo>
                  <a:cubicBezTo>
                    <a:pt x="15" y="0"/>
                    <a:pt x="7" y="3"/>
                    <a:pt x="4" y="10"/>
                  </a:cubicBezTo>
                  <a:cubicBezTo>
                    <a:pt x="0" y="17"/>
                    <a:pt x="3" y="25"/>
                    <a:pt x="10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14"/>
            <p:cNvSpPr/>
            <p:nvPr/>
          </p:nvSpPr>
          <p:spPr bwMode="auto">
            <a:xfrm>
              <a:off x="2033042" y="2230520"/>
              <a:ext cx="211256" cy="105626"/>
            </a:xfrm>
            <a:custGeom>
              <a:avLst/>
              <a:gdLst>
                <a:gd name="T0" fmla="*/ 108 w 116"/>
                <a:gd name="T1" fmla="*/ 23 h 57"/>
                <a:gd name="T2" fmla="*/ 89 w 116"/>
                <a:gd name="T3" fmla="*/ 27 h 57"/>
                <a:gd name="T4" fmla="*/ 88 w 116"/>
                <a:gd name="T5" fmla="*/ 27 h 57"/>
                <a:gd name="T6" fmla="*/ 70 w 116"/>
                <a:gd name="T7" fmla="*/ 29 h 57"/>
                <a:gd name="T8" fmla="*/ 44 w 116"/>
                <a:gd name="T9" fmla="*/ 24 h 57"/>
                <a:gd name="T10" fmla="*/ 42 w 116"/>
                <a:gd name="T11" fmla="*/ 24 h 57"/>
                <a:gd name="T12" fmla="*/ 41 w 116"/>
                <a:gd name="T13" fmla="*/ 24 h 57"/>
                <a:gd name="T14" fmla="*/ 22 w 116"/>
                <a:gd name="T15" fmla="*/ 2 h 57"/>
                <a:gd name="T16" fmla="*/ 16 w 116"/>
                <a:gd name="T17" fmla="*/ 1 h 57"/>
                <a:gd name="T18" fmla="*/ 16 w 116"/>
                <a:gd name="T19" fmla="*/ 7 h 57"/>
                <a:gd name="T20" fmla="*/ 34 w 116"/>
                <a:gd name="T21" fmla="*/ 28 h 57"/>
                <a:gd name="T22" fmla="*/ 33 w 116"/>
                <a:gd name="T23" fmla="*/ 29 h 57"/>
                <a:gd name="T24" fmla="*/ 32 w 116"/>
                <a:gd name="T25" fmla="*/ 37 h 57"/>
                <a:gd name="T26" fmla="*/ 32 w 116"/>
                <a:gd name="T27" fmla="*/ 38 h 57"/>
                <a:gd name="T28" fmla="*/ 4 w 116"/>
                <a:gd name="T29" fmla="*/ 46 h 57"/>
                <a:gd name="T30" fmla="*/ 1 w 116"/>
                <a:gd name="T31" fmla="*/ 51 h 57"/>
                <a:gd name="T32" fmla="*/ 6 w 116"/>
                <a:gd name="T33" fmla="*/ 54 h 57"/>
                <a:gd name="T34" fmla="*/ 37 w 116"/>
                <a:gd name="T35" fmla="*/ 45 h 57"/>
                <a:gd name="T36" fmla="*/ 38 w 116"/>
                <a:gd name="T37" fmla="*/ 45 h 57"/>
                <a:gd name="T38" fmla="*/ 66 w 116"/>
                <a:gd name="T39" fmla="*/ 50 h 57"/>
                <a:gd name="T40" fmla="*/ 68 w 116"/>
                <a:gd name="T41" fmla="*/ 50 h 57"/>
                <a:gd name="T42" fmla="*/ 83 w 116"/>
                <a:gd name="T43" fmla="*/ 56 h 57"/>
                <a:gd name="T44" fmla="*/ 86 w 116"/>
                <a:gd name="T45" fmla="*/ 56 h 57"/>
                <a:gd name="T46" fmla="*/ 111 w 116"/>
                <a:gd name="T47" fmla="*/ 52 h 57"/>
                <a:gd name="T48" fmla="*/ 115 w 116"/>
                <a:gd name="T49" fmla="*/ 47 h 57"/>
                <a:gd name="T50" fmla="*/ 110 w 116"/>
                <a:gd name="T51" fmla="*/ 43 h 57"/>
                <a:gd name="T52" fmla="*/ 86 w 116"/>
                <a:gd name="T53" fmla="*/ 47 h 57"/>
                <a:gd name="T54" fmla="*/ 72 w 116"/>
                <a:gd name="T55" fmla="*/ 41 h 57"/>
                <a:gd name="T56" fmla="*/ 72 w 116"/>
                <a:gd name="T57" fmla="*/ 39 h 57"/>
                <a:gd name="T58" fmla="*/ 86 w 116"/>
                <a:gd name="T59" fmla="*/ 37 h 57"/>
                <a:gd name="T60" fmla="*/ 89 w 116"/>
                <a:gd name="T61" fmla="*/ 37 h 57"/>
                <a:gd name="T62" fmla="*/ 111 w 116"/>
                <a:gd name="T63" fmla="*/ 32 h 57"/>
                <a:gd name="T64" fmla="*/ 114 w 116"/>
                <a:gd name="T65" fmla="*/ 26 h 57"/>
                <a:gd name="T66" fmla="*/ 108 w 116"/>
                <a:gd name="T67" fmla="*/ 2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6" h="57">
                  <a:moveTo>
                    <a:pt x="108" y="23"/>
                  </a:moveTo>
                  <a:cubicBezTo>
                    <a:pt x="89" y="27"/>
                    <a:pt x="89" y="27"/>
                    <a:pt x="89" y="27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4"/>
                    <a:pt x="42" y="24"/>
                    <a:pt x="42" y="24"/>
                  </a:cubicBezTo>
                  <a:cubicBezTo>
                    <a:pt x="42" y="24"/>
                    <a:pt x="41" y="24"/>
                    <a:pt x="41" y="24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0"/>
                    <a:pt x="18" y="0"/>
                    <a:pt x="16" y="1"/>
                  </a:cubicBezTo>
                  <a:cubicBezTo>
                    <a:pt x="14" y="3"/>
                    <a:pt x="14" y="5"/>
                    <a:pt x="16" y="7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8"/>
                    <a:pt x="34" y="29"/>
                    <a:pt x="33" y="29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8"/>
                    <a:pt x="32" y="38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1" y="46"/>
                    <a:pt x="0" y="49"/>
                    <a:pt x="1" y="51"/>
                  </a:cubicBezTo>
                  <a:cubicBezTo>
                    <a:pt x="1" y="53"/>
                    <a:pt x="4" y="54"/>
                    <a:pt x="6" y="54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8" y="45"/>
                    <a:pt x="38" y="4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7" y="50"/>
                    <a:pt x="67" y="50"/>
                    <a:pt x="68" y="50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4" y="56"/>
                    <a:pt x="85" y="57"/>
                    <a:pt x="86" y="56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4" y="52"/>
                    <a:pt x="116" y="49"/>
                    <a:pt x="115" y="47"/>
                  </a:cubicBezTo>
                  <a:cubicBezTo>
                    <a:pt x="115" y="44"/>
                    <a:pt x="113" y="42"/>
                    <a:pt x="110" y="43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87" y="37"/>
                    <a:pt x="88" y="37"/>
                    <a:pt x="89" y="37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3" y="32"/>
                    <a:pt x="115" y="29"/>
                    <a:pt x="114" y="26"/>
                  </a:cubicBezTo>
                  <a:cubicBezTo>
                    <a:pt x="113" y="24"/>
                    <a:pt x="110" y="22"/>
                    <a:pt x="108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15"/>
            <p:cNvSpPr/>
            <p:nvPr/>
          </p:nvSpPr>
          <p:spPr bwMode="auto">
            <a:xfrm>
              <a:off x="2056280" y="2268546"/>
              <a:ext cx="31688" cy="33800"/>
            </a:xfrm>
            <a:custGeom>
              <a:avLst/>
              <a:gdLst>
                <a:gd name="T0" fmla="*/ 7 w 18"/>
                <a:gd name="T1" fmla="*/ 17 h 18"/>
                <a:gd name="T2" fmla="*/ 17 w 18"/>
                <a:gd name="T3" fmla="*/ 11 h 18"/>
                <a:gd name="T4" fmla="*/ 10 w 18"/>
                <a:gd name="T5" fmla="*/ 1 h 18"/>
                <a:gd name="T6" fmla="*/ 1 w 18"/>
                <a:gd name="T7" fmla="*/ 8 h 18"/>
                <a:gd name="T8" fmla="*/ 7 w 18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7" y="17"/>
                  </a:moveTo>
                  <a:cubicBezTo>
                    <a:pt x="12" y="18"/>
                    <a:pt x="16" y="15"/>
                    <a:pt x="17" y="11"/>
                  </a:cubicBezTo>
                  <a:cubicBezTo>
                    <a:pt x="18" y="6"/>
                    <a:pt x="15" y="2"/>
                    <a:pt x="10" y="1"/>
                  </a:cubicBezTo>
                  <a:cubicBezTo>
                    <a:pt x="6" y="0"/>
                    <a:pt x="2" y="3"/>
                    <a:pt x="1" y="8"/>
                  </a:cubicBezTo>
                  <a:cubicBezTo>
                    <a:pt x="0" y="12"/>
                    <a:pt x="3" y="16"/>
                    <a:pt x="7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1280971" y="2040394"/>
              <a:ext cx="213369" cy="103513"/>
            </a:xfrm>
            <a:custGeom>
              <a:avLst/>
              <a:gdLst>
                <a:gd name="T0" fmla="*/ 108 w 116"/>
                <a:gd name="T1" fmla="*/ 24 h 57"/>
                <a:gd name="T2" fmla="*/ 89 w 116"/>
                <a:gd name="T3" fmla="*/ 28 h 57"/>
                <a:gd name="T4" fmla="*/ 88 w 116"/>
                <a:gd name="T5" fmla="*/ 28 h 57"/>
                <a:gd name="T6" fmla="*/ 70 w 116"/>
                <a:gd name="T7" fmla="*/ 30 h 57"/>
                <a:gd name="T8" fmla="*/ 44 w 116"/>
                <a:gd name="T9" fmla="*/ 25 h 57"/>
                <a:gd name="T10" fmla="*/ 42 w 116"/>
                <a:gd name="T11" fmla="*/ 25 h 57"/>
                <a:gd name="T12" fmla="*/ 42 w 116"/>
                <a:gd name="T13" fmla="*/ 25 h 57"/>
                <a:gd name="T14" fmla="*/ 22 w 116"/>
                <a:gd name="T15" fmla="*/ 2 h 57"/>
                <a:gd name="T16" fmla="*/ 16 w 116"/>
                <a:gd name="T17" fmla="*/ 2 h 57"/>
                <a:gd name="T18" fmla="*/ 16 w 116"/>
                <a:gd name="T19" fmla="*/ 8 h 57"/>
                <a:gd name="T20" fmla="*/ 34 w 116"/>
                <a:gd name="T21" fmla="*/ 29 h 57"/>
                <a:gd name="T22" fmla="*/ 34 w 116"/>
                <a:gd name="T23" fmla="*/ 30 h 57"/>
                <a:gd name="T24" fmla="*/ 32 w 116"/>
                <a:gd name="T25" fmla="*/ 37 h 57"/>
                <a:gd name="T26" fmla="*/ 32 w 116"/>
                <a:gd name="T27" fmla="*/ 39 h 57"/>
                <a:gd name="T28" fmla="*/ 4 w 116"/>
                <a:gd name="T29" fmla="*/ 46 h 57"/>
                <a:gd name="T30" fmla="*/ 1 w 116"/>
                <a:gd name="T31" fmla="*/ 51 h 57"/>
                <a:gd name="T32" fmla="*/ 6 w 116"/>
                <a:gd name="T33" fmla="*/ 54 h 57"/>
                <a:gd name="T34" fmla="*/ 38 w 116"/>
                <a:gd name="T35" fmla="*/ 46 h 57"/>
                <a:gd name="T36" fmla="*/ 38 w 116"/>
                <a:gd name="T37" fmla="*/ 46 h 57"/>
                <a:gd name="T38" fmla="*/ 67 w 116"/>
                <a:gd name="T39" fmla="*/ 51 h 57"/>
                <a:gd name="T40" fmla="*/ 68 w 116"/>
                <a:gd name="T41" fmla="*/ 51 h 57"/>
                <a:gd name="T42" fmla="*/ 83 w 116"/>
                <a:gd name="T43" fmla="*/ 56 h 57"/>
                <a:gd name="T44" fmla="*/ 87 w 116"/>
                <a:gd name="T45" fmla="*/ 57 h 57"/>
                <a:gd name="T46" fmla="*/ 112 w 116"/>
                <a:gd name="T47" fmla="*/ 53 h 57"/>
                <a:gd name="T48" fmla="*/ 116 w 116"/>
                <a:gd name="T49" fmla="*/ 47 h 57"/>
                <a:gd name="T50" fmla="*/ 110 w 116"/>
                <a:gd name="T51" fmla="*/ 43 h 57"/>
                <a:gd name="T52" fmla="*/ 87 w 116"/>
                <a:gd name="T53" fmla="*/ 47 h 57"/>
                <a:gd name="T54" fmla="*/ 72 w 116"/>
                <a:gd name="T55" fmla="*/ 42 h 57"/>
                <a:gd name="T56" fmla="*/ 73 w 116"/>
                <a:gd name="T57" fmla="*/ 39 h 57"/>
                <a:gd name="T58" fmla="*/ 87 w 116"/>
                <a:gd name="T59" fmla="*/ 38 h 57"/>
                <a:gd name="T60" fmla="*/ 90 w 116"/>
                <a:gd name="T61" fmla="*/ 38 h 57"/>
                <a:gd name="T62" fmla="*/ 111 w 116"/>
                <a:gd name="T63" fmla="*/ 33 h 57"/>
                <a:gd name="T64" fmla="*/ 114 w 116"/>
                <a:gd name="T65" fmla="*/ 27 h 57"/>
                <a:gd name="T66" fmla="*/ 108 w 116"/>
                <a:gd name="T67" fmla="*/ 2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6" h="57">
                  <a:moveTo>
                    <a:pt x="108" y="24"/>
                  </a:moveTo>
                  <a:cubicBezTo>
                    <a:pt x="89" y="28"/>
                    <a:pt x="89" y="28"/>
                    <a:pt x="89" y="28"/>
                  </a:cubicBezTo>
                  <a:cubicBezTo>
                    <a:pt x="89" y="28"/>
                    <a:pt x="88" y="28"/>
                    <a:pt x="88" y="28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3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1"/>
                    <a:pt x="18" y="0"/>
                    <a:pt x="16" y="2"/>
                  </a:cubicBezTo>
                  <a:cubicBezTo>
                    <a:pt x="15" y="3"/>
                    <a:pt x="14" y="6"/>
                    <a:pt x="16" y="8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30"/>
                    <a:pt x="34" y="30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8"/>
                    <a:pt x="32" y="38"/>
                    <a:pt x="32" y="3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2" y="47"/>
                    <a:pt x="0" y="49"/>
                    <a:pt x="1" y="51"/>
                  </a:cubicBezTo>
                  <a:cubicBezTo>
                    <a:pt x="2" y="54"/>
                    <a:pt x="4" y="55"/>
                    <a:pt x="6" y="54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67" y="51"/>
                    <a:pt x="68" y="51"/>
                    <a:pt x="68" y="51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4" y="57"/>
                    <a:pt x="85" y="57"/>
                    <a:pt x="87" y="57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5" y="52"/>
                    <a:pt x="116" y="50"/>
                    <a:pt x="116" y="47"/>
                  </a:cubicBezTo>
                  <a:cubicBezTo>
                    <a:pt x="115" y="45"/>
                    <a:pt x="113" y="43"/>
                    <a:pt x="110" y="43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8" y="38"/>
                    <a:pt x="89" y="38"/>
                    <a:pt x="90" y="38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4" y="32"/>
                    <a:pt x="115" y="29"/>
                    <a:pt x="114" y="27"/>
                  </a:cubicBezTo>
                  <a:cubicBezTo>
                    <a:pt x="113" y="24"/>
                    <a:pt x="110" y="23"/>
                    <a:pt x="108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1306322" y="2080532"/>
              <a:ext cx="31688" cy="33800"/>
            </a:xfrm>
            <a:custGeom>
              <a:avLst/>
              <a:gdLst>
                <a:gd name="T0" fmla="*/ 8 w 18"/>
                <a:gd name="T1" fmla="*/ 17 h 18"/>
                <a:gd name="T2" fmla="*/ 17 w 18"/>
                <a:gd name="T3" fmla="*/ 10 h 18"/>
                <a:gd name="T4" fmla="*/ 11 w 18"/>
                <a:gd name="T5" fmla="*/ 1 h 18"/>
                <a:gd name="T6" fmla="*/ 1 w 18"/>
                <a:gd name="T7" fmla="*/ 7 h 18"/>
                <a:gd name="T8" fmla="*/ 8 w 18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8" y="17"/>
                  </a:moveTo>
                  <a:cubicBezTo>
                    <a:pt x="12" y="18"/>
                    <a:pt x="16" y="15"/>
                    <a:pt x="17" y="10"/>
                  </a:cubicBezTo>
                  <a:cubicBezTo>
                    <a:pt x="18" y="6"/>
                    <a:pt x="15" y="2"/>
                    <a:pt x="11" y="1"/>
                  </a:cubicBezTo>
                  <a:cubicBezTo>
                    <a:pt x="6" y="0"/>
                    <a:pt x="2" y="3"/>
                    <a:pt x="1" y="7"/>
                  </a:cubicBezTo>
                  <a:cubicBezTo>
                    <a:pt x="0" y="12"/>
                    <a:pt x="3" y="16"/>
                    <a:pt x="8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590164" y="1565079"/>
              <a:ext cx="245057" cy="213364"/>
            </a:xfrm>
            <a:custGeom>
              <a:avLst/>
              <a:gdLst>
                <a:gd name="T0" fmla="*/ 129 w 134"/>
                <a:gd name="T1" fmla="*/ 82 h 116"/>
                <a:gd name="T2" fmla="*/ 107 w 134"/>
                <a:gd name="T3" fmla="*/ 74 h 116"/>
                <a:gd name="T4" fmla="*/ 106 w 134"/>
                <a:gd name="T5" fmla="*/ 73 h 116"/>
                <a:gd name="T6" fmla="*/ 86 w 134"/>
                <a:gd name="T7" fmla="*/ 63 h 116"/>
                <a:gd name="T8" fmla="*/ 63 w 134"/>
                <a:gd name="T9" fmla="*/ 42 h 116"/>
                <a:gd name="T10" fmla="*/ 61 w 134"/>
                <a:gd name="T11" fmla="*/ 40 h 116"/>
                <a:gd name="T12" fmla="*/ 61 w 134"/>
                <a:gd name="T13" fmla="*/ 40 h 116"/>
                <a:gd name="T14" fmla="*/ 55 w 134"/>
                <a:gd name="T15" fmla="*/ 4 h 116"/>
                <a:gd name="T16" fmla="*/ 49 w 134"/>
                <a:gd name="T17" fmla="*/ 0 h 116"/>
                <a:gd name="T18" fmla="*/ 45 w 134"/>
                <a:gd name="T19" fmla="*/ 6 h 116"/>
                <a:gd name="T20" fmla="*/ 50 w 134"/>
                <a:gd name="T21" fmla="*/ 39 h 116"/>
                <a:gd name="T22" fmla="*/ 49 w 134"/>
                <a:gd name="T23" fmla="*/ 40 h 116"/>
                <a:gd name="T24" fmla="*/ 43 w 134"/>
                <a:gd name="T25" fmla="*/ 47 h 116"/>
                <a:gd name="T26" fmla="*/ 42 w 134"/>
                <a:gd name="T27" fmla="*/ 48 h 116"/>
                <a:gd name="T28" fmla="*/ 8 w 134"/>
                <a:gd name="T29" fmla="*/ 37 h 116"/>
                <a:gd name="T30" fmla="*/ 1 w 134"/>
                <a:gd name="T31" fmla="*/ 41 h 116"/>
                <a:gd name="T32" fmla="*/ 5 w 134"/>
                <a:gd name="T33" fmla="*/ 47 h 116"/>
                <a:gd name="T34" fmla="*/ 42 w 134"/>
                <a:gd name="T35" fmla="*/ 59 h 116"/>
                <a:gd name="T36" fmla="*/ 43 w 134"/>
                <a:gd name="T37" fmla="*/ 59 h 116"/>
                <a:gd name="T38" fmla="*/ 69 w 134"/>
                <a:gd name="T39" fmla="*/ 82 h 116"/>
                <a:gd name="T40" fmla="*/ 70 w 134"/>
                <a:gd name="T41" fmla="*/ 83 h 116"/>
                <a:gd name="T42" fmla="*/ 82 w 134"/>
                <a:gd name="T43" fmla="*/ 99 h 116"/>
                <a:gd name="T44" fmla="*/ 85 w 134"/>
                <a:gd name="T45" fmla="*/ 102 h 116"/>
                <a:gd name="T46" fmla="*/ 114 w 134"/>
                <a:gd name="T47" fmla="*/ 114 h 116"/>
                <a:gd name="T48" fmla="*/ 122 w 134"/>
                <a:gd name="T49" fmla="*/ 111 h 116"/>
                <a:gd name="T50" fmla="*/ 119 w 134"/>
                <a:gd name="T51" fmla="*/ 103 h 116"/>
                <a:gd name="T52" fmla="*/ 92 w 134"/>
                <a:gd name="T53" fmla="*/ 92 h 116"/>
                <a:gd name="T54" fmla="*/ 80 w 134"/>
                <a:gd name="T55" fmla="*/ 77 h 116"/>
                <a:gd name="T56" fmla="*/ 83 w 134"/>
                <a:gd name="T57" fmla="*/ 75 h 116"/>
                <a:gd name="T58" fmla="*/ 98 w 134"/>
                <a:gd name="T59" fmla="*/ 82 h 116"/>
                <a:gd name="T60" fmla="*/ 101 w 134"/>
                <a:gd name="T61" fmla="*/ 84 h 116"/>
                <a:gd name="T62" fmla="*/ 126 w 134"/>
                <a:gd name="T63" fmla="*/ 94 h 116"/>
                <a:gd name="T64" fmla="*/ 133 w 134"/>
                <a:gd name="T65" fmla="*/ 89 h 116"/>
                <a:gd name="T66" fmla="*/ 129 w 134"/>
                <a:gd name="T67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16">
                  <a:moveTo>
                    <a:pt x="129" y="82"/>
                  </a:moveTo>
                  <a:cubicBezTo>
                    <a:pt x="107" y="74"/>
                    <a:pt x="107" y="74"/>
                    <a:pt x="107" y="74"/>
                  </a:cubicBezTo>
                  <a:cubicBezTo>
                    <a:pt x="107" y="73"/>
                    <a:pt x="106" y="73"/>
                    <a:pt x="106" y="7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2" y="41"/>
                    <a:pt x="61" y="41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2" y="0"/>
                    <a:pt x="49" y="0"/>
                  </a:cubicBezTo>
                  <a:cubicBezTo>
                    <a:pt x="46" y="0"/>
                    <a:pt x="45" y="3"/>
                    <a:pt x="45" y="6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39"/>
                    <a:pt x="49" y="40"/>
                    <a:pt x="49" y="40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2" y="47"/>
                    <a:pt x="42" y="48"/>
                    <a:pt x="42" y="4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5" y="37"/>
                    <a:pt x="2" y="38"/>
                    <a:pt x="1" y="41"/>
                  </a:cubicBezTo>
                  <a:cubicBezTo>
                    <a:pt x="0" y="43"/>
                    <a:pt x="2" y="46"/>
                    <a:pt x="5" y="47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3"/>
                    <a:pt x="70" y="83"/>
                    <a:pt x="70" y="83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83" y="101"/>
                    <a:pt x="84" y="102"/>
                    <a:pt x="85" y="102"/>
                  </a:cubicBezTo>
                  <a:cubicBezTo>
                    <a:pt x="114" y="114"/>
                    <a:pt x="114" y="114"/>
                    <a:pt x="114" y="114"/>
                  </a:cubicBezTo>
                  <a:cubicBezTo>
                    <a:pt x="117" y="116"/>
                    <a:pt x="121" y="114"/>
                    <a:pt x="122" y="111"/>
                  </a:cubicBezTo>
                  <a:cubicBezTo>
                    <a:pt x="123" y="108"/>
                    <a:pt x="122" y="105"/>
                    <a:pt x="119" y="103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98" y="82"/>
                    <a:pt x="98" y="82"/>
                    <a:pt x="98" y="82"/>
                  </a:cubicBezTo>
                  <a:cubicBezTo>
                    <a:pt x="99" y="83"/>
                    <a:pt x="100" y="84"/>
                    <a:pt x="101" y="84"/>
                  </a:cubicBezTo>
                  <a:cubicBezTo>
                    <a:pt x="126" y="94"/>
                    <a:pt x="126" y="94"/>
                    <a:pt x="126" y="94"/>
                  </a:cubicBezTo>
                  <a:cubicBezTo>
                    <a:pt x="129" y="94"/>
                    <a:pt x="133" y="92"/>
                    <a:pt x="133" y="89"/>
                  </a:cubicBezTo>
                  <a:cubicBezTo>
                    <a:pt x="134" y="86"/>
                    <a:pt x="132" y="83"/>
                    <a:pt x="129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19"/>
            <p:cNvSpPr/>
            <p:nvPr/>
          </p:nvSpPr>
          <p:spPr bwMode="auto">
            <a:xfrm>
              <a:off x="638753" y="1607329"/>
              <a:ext cx="38026" cy="38025"/>
            </a:xfrm>
            <a:custGeom>
              <a:avLst/>
              <a:gdLst>
                <a:gd name="T0" fmla="*/ 4 w 21"/>
                <a:gd name="T1" fmla="*/ 18 h 21"/>
                <a:gd name="T2" fmla="*/ 18 w 21"/>
                <a:gd name="T3" fmla="*/ 17 h 21"/>
                <a:gd name="T4" fmla="*/ 17 w 21"/>
                <a:gd name="T5" fmla="*/ 3 h 21"/>
                <a:gd name="T6" fmla="*/ 3 w 21"/>
                <a:gd name="T7" fmla="*/ 4 h 21"/>
                <a:gd name="T8" fmla="*/ 4 w 21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4" y="18"/>
                  </a:moveTo>
                  <a:cubicBezTo>
                    <a:pt x="8" y="21"/>
                    <a:pt x="14" y="21"/>
                    <a:pt x="18" y="17"/>
                  </a:cubicBezTo>
                  <a:cubicBezTo>
                    <a:pt x="21" y="13"/>
                    <a:pt x="21" y="7"/>
                    <a:pt x="17" y="3"/>
                  </a:cubicBezTo>
                  <a:cubicBezTo>
                    <a:pt x="13" y="0"/>
                    <a:pt x="7" y="0"/>
                    <a:pt x="3" y="4"/>
                  </a:cubicBezTo>
                  <a:cubicBezTo>
                    <a:pt x="0" y="8"/>
                    <a:pt x="0" y="14"/>
                    <a:pt x="4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0"/>
            <p:cNvSpPr/>
            <p:nvPr/>
          </p:nvSpPr>
          <p:spPr bwMode="auto">
            <a:xfrm>
              <a:off x="959862" y="2534722"/>
              <a:ext cx="122528" cy="228152"/>
            </a:xfrm>
            <a:custGeom>
              <a:avLst/>
              <a:gdLst>
                <a:gd name="T0" fmla="*/ 3 w 66"/>
                <a:gd name="T1" fmla="*/ 1 h 125"/>
                <a:gd name="T2" fmla="*/ 10 w 66"/>
                <a:gd name="T3" fmla="*/ 3 h 125"/>
                <a:gd name="T4" fmla="*/ 23 w 66"/>
                <a:gd name="T5" fmla="*/ 28 h 125"/>
                <a:gd name="T6" fmla="*/ 25 w 66"/>
                <a:gd name="T7" fmla="*/ 27 h 125"/>
                <a:gd name="T8" fmla="*/ 34 w 66"/>
                <a:gd name="T9" fmla="*/ 27 h 125"/>
                <a:gd name="T10" fmla="*/ 35 w 66"/>
                <a:gd name="T11" fmla="*/ 28 h 125"/>
                <a:gd name="T12" fmla="*/ 43 w 66"/>
                <a:gd name="T13" fmla="*/ 27 h 125"/>
                <a:gd name="T14" fmla="*/ 42 w 66"/>
                <a:gd name="T15" fmla="*/ 22 h 125"/>
                <a:gd name="T16" fmla="*/ 49 w 66"/>
                <a:gd name="T17" fmla="*/ 19 h 125"/>
                <a:gd name="T18" fmla="*/ 63 w 66"/>
                <a:gd name="T19" fmla="*/ 26 h 125"/>
                <a:gd name="T20" fmla="*/ 65 w 66"/>
                <a:gd name="T21" fmla="*/ 33 h 125"/>
                <a:gd name="T22" fmla="*/ 61 w 66"/>
                <a:gd name="T23" fmla="*/ 36 h 125"/>
                <a:gd name="T24" fmla="*/ 61 w 66"/>
                <a:gd name="T25" fmla="*/ 36 h 125"/>
                <a:gd name="T26" fmla="*/ 42 w 66"/>
                <a:gd name="T27" fmla="*/ 37 h 125"/>
                <a:gd name="T28" fmla="*/ 40 w 66"/>
                <a:gd name="T29" fmla="*/ 59 h 125"/>
                <a:gd name="T30" fmla="*/ 40 w 66"/>
                <a:gd name="T31" fmla="*/ 60 h 125"/>
                <a:gd name="T32" fmla="*/ 42 w 66"/>
                <a:gd name="T33" fmla="*/ 91 h 125"/>
                <a:gd name="T34" fmla="*/ 42 w 66"/>
                <a:gd name="T35" fmla="*/ 92 h 125"/>
                <a:gd name="T36" fmla="*/ 43 w 66"/>
                <a:gd name="T37" fmla="*/ 117 h 125"/>
                <a:gd name="T38" fmla="*/ 38 w 66"/>
                <a:gd name="T39" fmla="*/ 124 h 125"/>
                <a:gd name="T40" fmla="*/ 32 w 66"/>
                <a:gd name="T41" fmla="*/ 119 h 125"/>
                <a:gd name="T42" fmla="*/ 30 w 66"/>
                <a:gd name="T43" fmla="*/ 94 h 125"/>
                <a:gd name="T44" fmla="*/ 30 w 66"/>
                <a:gd name="T45" fmla="*/ 91 h 125"/>
                <a:gd name="T46" fmla="*/ 30 w 66"/>
                <a:gd name="T47" fmla="*/ 74 h 125"/>
                <a:gd name="T48" fmla="*/ 26 w 66"/>
                <a:gd name="T49" fmla="*/ 74 h 125"/>
                <a:gd name="T50" fmla="*/ 25 w 66"/>
                <a:gd name="T51" fmla="*/ 91 h 125"/>
                <a:gd name="T52" fmla="*/ 25 w 66"/>
                <a:gd name="T53" fmla="*/ 94 h 125"/>
                <a:gd name="T54" fmla="*/ 24 w 66"/>
                <a:gd name="T55" fmla="*/ 119 h 125"/>
                <a:gd name="T56" fmla="*/ 17 w 66"/>
                <a:gd name="T57" fmla="*/ 124 h 125"/>
                <a:gd name="T58" fmla="*/ 12 w 66"/>
                <a:gd name="T59" fmla="*/ 117 h 125"/>
                <a:gd name="T60" fmla="*/ 13 w 66"/>
                <a:gd name="T61" fmla="*/ 92 h 125"/>
                <a:gd name="T62" fmla="*/ 13 w 66"/>
                <a:gd name="T63" fmla="*/ 91 h 125"/>
                <a:gd name="T64" fmla="*/ 14 w 66"/>
                <a:gd name="T65" fmla="*/ 70 h 125"/>
                <a:gd name="T66" fmla="*/ 14 w 66"/>
                <a:gd name="T67" fmla="*/ 69 h 125"/>
                <a:gd name="T68" fmla="*/ 15 w 66"/>
                <a:gd name="T69" fmla="*/ 62 h 125"/>
                <a:gd name="T70" fmla="*/ 15 w 66"/>
                <a:gd name="T71" fmla="*/ 60 h 125"/>
                <a:gd name="T72" fmla="*/ 15 w 66"/>
                <a:gd name="T73" fmla="*/ 59 h 125"/>
                <a:gd name="T74" fmla="*/ 16 w 66"/>
                <a:gd name="T75" fmla="*/ 38 h 125"/>
                <a:gd name="T76" fmla="*/ 16 w 66"/>
                <a:gd name="T77" fmla="*/ 37 h 125"/>
                <a:gd name="T78" fmla="*/ 16 w 66"/>
                <a:gd name="T79" fmla="*/ 36 h 125"/>
                <a:gd name="T80" fmla="*/ 1 w 66"/>
                <a:gd name="T81" fmla="*/ 8 h 125"/>
                <a:gd name="T82" fmla="*/ 3 w 66"/>
                <a:gd name="T83" fmla="*/ 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25">
                  <a:moveTo>
                    <a:pt x="3" y="1"/>
                  </a:moveTo>
                  <a:cubicBezTo>
                    <a:pt x="6" y="0"/>
                    <a:pt x="8" y="1"/>
                    <a:pt x="10" y="3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7"/>
                    <a:pt x="24" y="27"/>
                    <a:pt x="25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5" y="28"/>
                    <a:pt x="35" y="28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2" y="26"/>
                    <a:pt x="41" y="23"/>
                    <a:pt x="42" y="22"/>
                  </a:cubicBezTo>
                  <a:cubicBezTo>
                    <a:pt x="43" y="19"/>
                    <a:pt x="46" y="18"/>
                    <a:pt x="49" y="19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5" y="27"/>
                    <a:pt x="66" y="30"/>
                    <a:pt x="65" y="33"/>
                  </a:cubicBezTo>
                  <a:cubicBezTo>
                    <a:pt x="65" y="34"/>
                    <a:pt x="63" y="35"/>
                    <a:pt x="61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60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91"/>
                    <a:pt x="42" y="92"/>
                    <a:pt x="42" y="92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44" y="121"/>
                    <a:pt x="42" y="124"/>
                    <a:pt x="38" y="124"/>
                  </a:cubicBezTo>
                  <a:cubicBezTo>
                    <a:pt x="35" y="125"/>
                    <a:pt x="32" y="122"/>
                    <a:pt x="32" y="119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3"/>
                    <a:pt x="30" y="92"/>
                    <a:pt x="30" y="91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2"/>
                    <a:pt x="25" y="93"/>
                    <a:pt x="25" y="94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23" y="122"/>
                    <a:pt x="20" y="125"/>
                    <a:pt x="17" y="124"/>
                  </a:cubicBezTo>
                  <a:cubicBezTo>
                    <a:pt x="14" y="124"/>
                    <a:pt x="12" y="121"/>
                    <a:pt x="12" y="117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3" y="92"/>
                    <a:pt x="13" y="91"/>
                    <a:pt x="13" y="91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4" y="70"/>
                    <a:pt x="14" y="69"/>
                    <a:pt x="14" y="69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60"/>
                    <a:pt x="15" y="59"/>
                    <a:pt x="15" y="5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6"/>
                    <a:pt x="1" y="3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21"/>
            <p:cNvSpPr/>
            <p:nvPr/>
          </p:nvSpPr>
          <p:spPr bwMode="auto">
            <a:xfrm>
              <a:off x="995775" y="2541060"/>
              <a:ext cx="40139" cy="40138"/>
            </a:xfrm>
            <a:custGeom>
              <a:avLst/>
              <a:gdLst>
                <a:gd name="T0" fmla="*/ 11 w 22"/>
                <a:gd name="T1" fmla="*/ 22 h 22"/>
                <a:gd name="T2" fmla="*/ 1 w 22"/>
                <a:gd name="T3" fmla="*/ 10 h 22"/>
                <a:gd name="T4" fmla="*/ 12 w 22"/>
                <a:gd name="T5" fmla="*/ 0 h 22"/>
                <a:gd name="T6" fmla="*/ 22 w 22"/>
                <a:gd name="T7" fmla="*/ 11 h 22"/>
                <a:gd name="T8" fmla="*/ 11 w 22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1" y="22"/>
                  </a:moveTo>
                  <a:cubicBezTo>
                    <a:pt x="5" y="21"/>
                    <a:pt x="0" y="16"/>
                    <a:pt x="1" y="10"/>
                  </a:cubicBezTo>
                  <a:cubicBezTo>
                    <a:pt x="1" y="4"/>
                    <a:pt x="6" y="0"/>
                    <a:pt x="12" y="0"/>
                  </a:cubicBezTo>
                  <a:cubicBezTo>
                    <a:pt x="18" y="0"/>
                    <a:pt x="22" y="5"/>
                    <a:pt x="22" y="11"/>
                  </a:cubicBezTo>
                  <a:cubicBezTo>
                    <a:pt x="22" y="17"/>
                    <a:pt x="17" y="22"/>
                    <a:pt x="11" y="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22"/>
            <p:cNvSpPr/>
            <p:nvPr/>
          </p:nvSpPr>
          <p:spPr bwMode="auto">
            <a:xfrm>
              <a:off x="953524" y="2505147"/>
              <a:ext cx="19013" cy="29575"/>
            </a:xfrm>
            <a:custGeom>
              <a:avLst/>
              <a:gdLst>
                <a:gd name="T0" fmla="*/ 3 w 11"/>
                <a:gd name="T1" fmla="*/ 1 h 16"/>
                <a:gd name="T2" fmla="*/ 8 w 11"/>
                <a:gd name="T3" fmla="*/ 0 h 16"/>
                <a:gd name="T4" fmla="*/ 10 w 11"/>
                <a:gd name="T5" fmla="*/ 3 h 16"/>
                <a:gd name="T6" fmla="*/ 11 w 11"/>
                <a:gd name="T7" fmla="*/ 13 h 16"/>
                <a:gd name="T8" fmla="*/ 9 w 11"/>
                <a:gd name="T9" fmla="*/ 16 h 16"/>
                <a:gd name="T10" fmla="*/ 4 w 11"/>
                <a:gd name="T11" fmla="*/ 16 h 16"/>
                <a:gd name="T12" fmla="*/ 1 w 11"/>
                <a:gd name="T13" fmla="*/ 14 h 16"/>
                <a:gd name="T14" fmla="*/ 1 w 11"/>
                <a:gd name="T15" fmla="*/ 4 h 16"/>
                <a:gd name="T16" fmla="*/ 3 w 11"/>
                <a:gd name="T1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6">
                  <a:moveTo>
                    <a:pt x="3" y="1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0" y="15"/>
                    <a:pt x="9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1" y="15"/>
                    <a:pt x="1" y="1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1" y="1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23"/>
            <p:cNvSpPr/>
            <p:nvPr/>
          </p:nvSpPr>
          <p:spPr bwMode="auto">
            <a:xfrm>
              <a:off x="930286" y="1691829"/>
              <a:ext cx="169005" cy="354902"/>
            </a:xfrm>
            <a:custGeom>
              <a:avLst/>
              <a:gdLst>
                <a:gd name="T0" fmla="*/ 92 w 92"/>
                <a:gd name="T1" fmla="*/ 24 h 194"/>
                <a:gd name="T2" fmla="*/ 92 w 92"/>
                <a:gd name="T3" fmla="*/ 23 h 194"/>
                <a:gd name="T4" fmla="*/ 91 w 92"/>
                <a:gd name="T5" fmla="*/ 23 h 194"/>
                <a:gd name="T6" fmla="*/ 56 w 92"/>
                <a:gd name="T7" fmla="*/ 3 h 194"/>
                <a:gd name="T8" fmla="*/ 54 w 92"/>
                <a:gd name="T9" fmla="*/ 3 h 194"/>
                <a:gd name="T10" fmla="*/ 41 w 92"/>
                <a:gd name="T11" fmla="*/ 3 h 194"/>
                <a:gd name="T12" fmla="*/ 0 w 92"/>
                <a:gd name="T13" fmla="*/ 26 h 194"/>
                <a:gd name="T14" fmla="*/ 0 w 92"/>
                <a:gd name="T15" fmla="*/ 85 h 194"/>
                <a:gd name="T16" fmla="*/ 9 w 92"/>
                <a:gd name="T17" fmla="*/ 94 h 194"/>
                <a:gd name="T18" fmla="*/ 19 w 92"/>
                <a:gd name="T19" fmla="*/ 85 h 194"/>
                <a:gd name="T20" fmla="*/ 19 w 92"/>
                <a:gd name="T21" fmla="*/ 39 h 194"/>
                <a:gd name="T22" fmla="*/ 22 w 92"/>
                <a:gd name="T23" fmla="*/ 39 h 194"/>
                <a:gd name="T24" fmla="*/ 22 w 92"/>
                <a:gd name="T25" fmla="*/ 67 h 194"/>
                <a:gd name="T26" fmla="*/ 22 w 92"/>
                <a:gd name="T27" fmla="*/ 91 h 194"/>
                <a:gd name="T28" fmla="*/ 22 w 92"/>
                <a:gd name="T29" fmla="*/ 183 h 194"/>
                <a:gd name="T30" fmla="*/ 33 w 92"/>
                <a:gd name="T31" fmla="*/ 194 h 194"/>
                <a:gd name="T32" fmla="*/ 44 w 92"/>
                <a:gd name="T33" fmla="*/ 183 h 194"/>
                <a:gd name="T34" fmla="*/ 44 w 92"/>
                <a:gd name="T35" fmla="*/ 99 h 194"/>
                <a:gd name="T36" fmla="*/ 48 w 92"/>
                <a:gd name="T37" fmla="*/ 99 h 194"/>
                <a:gd name="T38" fmla="*/ 48 w 92"/>
                <a:gd name="T39" fmla="*/ 183 h 194"/>
                <a:gd name="T40" fmla="*/ 59 w 92"/>
                <a:gd name="T41" fmla="*/ 194 h 194"/>
                <a:gd name="T42" fmla="*/ 70 w 92"/>
                <a:gd name="T43" fmla="*/ 183 h 194"/>
                <a:gd name="T44" fmla="*/ 70 w 92"/>
                <a:gd name="T45" fmla="*/ 91 h 194"/>
                <a:gd name="T46" fmla="*/ 70 w 92"/>
                <a:gd name="T47" fmla="*/ 67 h 194"/>
                <a:gd name="T48" fmla="*/ 70 w 92"/>
                <a:gd name="T49" fmla="*/ 39 h 194"/>
                <a:gd name="T50" fmla="*/ 73 w 92"/>
                <a:gd name="T51" fmla="*/ 39 h 194"/>
                <a:gd name="T52" fmla="*/ 73 w 92"/>
                <a:gd name="T53" fmla="*/ 84 h 194"/>
                <a:gd name="T54" fmla="*/ 82 w 92"/>
                <a:gd name="T55" fmla="*/ 94 h 194"/>
                <a:gd name="T56" fmla="*/ 92 w 92"/>
                <a:gd name="T57" fmla="*/ 84 h 194"/>
                <a:gd name="T58" fmla="*/ 92 w 92"/>
                <a:gd name="T59" fmla="*/ 25 h 194"/>
                <a:gd name="T60" fmla="*/ 92 w 92"/>
                <a:gd name="T61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194">
                  <a:moveTo>
                    <a:pt x="92" y="24"/>
                  </a:moveTo>
                  <a:cubicBezTo>
                    <a:pt x="92" y="24"/>
                    <a:pt x="92" y="24"/>
                    <a:pt x="92" y="2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89" y="7"/>
                    <a:pt x="67" y="4"/>
                    <a:pt x="56" y="3"/>
                  </a:cubicBezTo>
                  <a:cubicBezTo>
                    <a:pt x="56" y="3"/>
                    <a:pt x="55" y="3"/>
                    <a:pt x="54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0" y="0"/>
                    <a:pt x="0" y="2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0"/>
                    <a:pt x="4" y="94"/>
                    <a:pt x="9" y="94"/>
                  </a:cubicBezTo>
                  <a:cubicBezTo>
                    <a:pt x="15" y="94"/>
                    <a:pt x="19" y="90"/>
                    <a:pt x="19" y="85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22" y="183"/>
                    <a:pt x="22" y="183"/>
                    <a:pt x="22" y="183"/>
                  </a:cubicBezTo>
                  <a:cubicBezTo>
                    <a:pt x="22" y="189"/>
                    <a:pt x="27" y="194"/>
                    <a:pt x="33" y="194"/>
                  </a:cubicBezTo>
                  <a:cubicBezTo>
                    <a:pt x="39" y="194"/>
                    <a:pt x="44" y="189"/>
                    <a:pt x="44" y="183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48" y="99"/>
                    <a:pt x="48" y="99"/>
                    <a:pt x="48" y="99"/>
                  </a:cubicBezTo>
                  <a:cubicBezTo>
                    <a:pt x="48" y="183"/>
                    <a:pt x="48" y="183"/>
                    <a:pt x="48" y="183"/>
                  </a:cubicBezTo>
                  <a:cubicBezTo>
                    <a:pt x="48" y="189"/>
                    <a:pt x="53" y="194"/>
                    <a:pt x="59" y="194"/>
                  </a:cubicBezTo>
                  <a:cubicBezTo>
                    <a:pt x="65" y="194"/>
                    <a:pt x="70" y="189"/>
                    <a:pt x="70" y="183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67"/>
                    <a:pt x="70" y="67"/>
                    <a:pt x="70" y="67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73" y="89"/>
                    <a:pt x="77" y="94"/>
                    <a:pt x="82" y="94"/>
                  </a:cubicBezTo>
                  <a:cubicBezTo>
                    <a:pt x="87" y="94"/>
                    <a:pt x="92" y="89"/>
                    <a:pt x="92" y="84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25"/>
                    <a:pt x="92" y="24"/>
                    <a:pt x="92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Oval 24"/>
            <p:cNvSpPr>
              <a:spLocks noChangeArrowheads="1"/>
            </p:cNvSpPr>
            <p:nvPr/>
          </p:nvSpPr>
          <p:spPr bwMode="auto">
            <a:xfrm>
              <a:off x="978875" y="1613666"/>
              <a:ext cx="76052" cy="7816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25"/>
            <p:cNvSpPr>
              <a:spLocks noEditPoints="1"/>
            </p:cNvSpPr>
            <p:nvPr/>
          </p:nvSpPr>
          <p:spPr bwMode="auto">
            <a:xfrm>
              <a:off x="1908401" y="4681037"/>
              <a:ext cx="82390" cy="82388"/>
            </a:xfrm>
            <a:custGeom>
              <a:avLst/>
              <a:gdLst>
                <a:gd name="T0" fmla="*/ 23 w 45"/>
                <a:gd name="T1" fmla="*/ 0 h 45"/>
                <a:gd name="T2" fmla="*/ 0 w 45"/>
                <a:gd name="T3" fmla="*/ 23 h 45"/>
                <a:gd name="T4" fmla="*/ 23 w 45"/>
                <a:gd name="T5" fmla="*/ 45 h 45"/>
                <a:gd name="T6" fmla="*/ 45 w 45"/>
                <a:gd name="T7" fmla="*/ 23 h 45"/>
                <a:gd name="T8" fmla="*/ 23 w 45"/>
                <a:gd name="T9" fmla="*/ 0 h 45"/>
                <a:gd name="T10" fmla="*/ 9 w 45"/>
                <a:gd name="T11" fmla="*/ 39 h 45"/>
                <a:gd name="T12" fmla="*/ 3 w 45"/>
                <a:gd name="T13" fmla="*/ 29 h 45"/>
                <a:gd name="T14" fmla="*/ 3 w 45"/>
                <a:gd name="T15" fmla="*/ 28 h 45"/>
                <a:gd name="T16" fmla="*/ 4 w 45"/>
                <a:gd name="T17" fmla="*/ 28 h 45"/>
                <a:gd name="T18" fmla="*/ 8 w 45"/>
                <a:gd name="T19" fmla="*/ 32 h 45"/>
                <a:gd name="T20" fmla="*/ 9 w 45"/>
                <a:gd name="T21" fmla="*/ 33 h 45"/>
                <a:gd name="T22" fmla="*/ 10 w 45"/>
                <a:gd name="T23" fmla="*/ 38 h 45"/>
                <a:gd name="T24" fmla="*/ 9 w 45"/>
                <a:gd name="T25" fmla="*/ 39 h 45"/>
                <a:gd name="T26" fmla="*/ 12 w 45"/>
                <a:gd name="T27" fmla="*/ 10 h 45"/>
                <a:gd name="T28" fmla="*/ 9 w 45"/>
                <a:gd name="T29" fmla="*/ 15 h 45"/>
                <a:gd name="T30" fmla="*/ 5 w 45"/>
                <a:gd name="T31" fmla="*/ 17 h 45"/>
                <a:gd name="T32" fmla="*/ 4 w 45"/>
                <a:gd name="T33" fmla="*/ 18 h 45"/>
                <a:gd name="T34" fmla="*/ 3 w 45"/>
                <a:gd name="T35" fmla="*/ 15 h 45"/>
                <a:gd name="T36" fmla="*/ 10 w 45"/>
                <a:gd name="T37" fmla="*/ 6 h 45"/>
                <a:gd name="T38" fmla="*/ 12 w 45"/>
                <a:gd name="T39" fmla="*/ 8 h 45"/>
                <a:gd name="T40" fmla="*/ 12 w 45"/>
                <a:gd name="T41" fmla="*/ 10 h 45"/>
                <a:gd name="T42" fmla="*/ 13 w 45"/>
                <a:gd name="T43" fmla="*/ 28 h 45"/>
                <a:gd name="T44" fmla="*/ 13 w 45"/>
                <a:gd name="T45" fmla="*/ 21 h 45"/>
                <a:gd name="T46" fmla="*/ 15 w 45"/>
                <a:gd name="T47" fmla="*/ 20 h 45"/>
                <a:gd name="T48" fmla="*/ 21 w 45"/>
                <a:gd name="T49" fmla="*/ 18 h 45"/>
                <a:gd name="T50" fmla="*/ 23 w 45"/>
                <a:gd name="T51" fmla="*/ 19 h 45"/>
                <a:gd name="T52" fmla="*/ 27 w 45"/>
                <a:gd name="T53" fmla="*/ 25 h 45"/>
                <a:gd name="T54" fmla="*/ 26 w 45"/>
                <a:gd name="T55" fmla="*/ 27 h 45"/>
                <a:gd name="T56" fmla="*/ 22 w 45"/>
                <a:gd name="T57" fmla="*/ 32 h 45"/>
                <a:gd name="T58" fmla="*/ 20 w 45"/>
                <a:gd name="T59" fmla="*/ 32 h 45"/>
                <a:gd name="T60" fmla="*/ 14 w 45"/>
                <a:gd name="T61" fmla="*/ 30 h 45"/>
                <a:gd name="T62" fmla="*/ 13 w 45"/>
                <a:gd name="T63" fmla="*/ 28 h 45"/>
                <a:gd name="T64" fmla="*/ 33 w 45"/>
                <a:gd name="T65" fmla="*/ 42 h 45"/>
                <a:gd name="T66" fmla="*/ 23 w 45"/>
                <a:gd name="T67" fmla="*/ 44 h 45"/>
                <a:gd name="T68" fmla="*/ 19 w 45"/>
                <a:gd name="T69" fmla="*/ 43 h 45"/>
                <a:gd name="T70" fmla="*/ 19 w 45"/>
                <a:gd name="T71" fmla="*/ 42 h 45"/>
                <a:gd name="T72" fmla="*/ 23 w 45"/>
                <a:gd name="T73" fmla="*/ 40 h 45"/>
                <a:gd name="T74" fmla="*/ 25 w 45"/>
                <a:gd name="T75" fmla="*/ 39 h 45"/>
                <a:gd name="T76" fmla="*/ 31 w 45"/>
                <a:gd name="T77" fmla="*/ 39 h 45"/>
                <a:gd name="T78" fmla="*/ 33 w 45"/>
                <a:gd name="T79" fmla="*/ 40 h 45"/>
                <a:gd name="T80" fmla="*/ 33 w 45"/>
                <a:gd name="T81" fmla="*/ 42 h 45"/>
                <a:gd name="T82" fmla="*/ 33 w 45"/>
                <a:gd name="T83" fmla="*/ 10 h 45"/>
                <a:gd name="T84" fmla="*/ 27 w 45"/>
                <a:gd name="T85" fmla="*/ 11 h 45"/>
                <a:gd name="T86" fmla="*/ 26 w 45"/>
                <a:gd name="T87" fmla="*/ 10 h 45"/>
                <a:gd name="T88" fmla="*/ 22 w 45"/>
                <a:gd name="T89" fmla="*/ 6 h 45"/>
                <a:gd name="T90" fmla="*/ 22 w 45"/>
                <a:gd name="T91" fmla="*/ 5 h 45"/>
                <a:gd name="T92" fmla="*/ 26 w 45"/>
                <a:gd name="T93" fmla="*/ 2 h 45"/>
                <a:gd name="T94" fmla="*/ 34 w 45"/>
                <a:gd name="T95" fmla="*/ 5 h 45"/>
                <a:gd name="T96" fmla="*/ 34 w 45"/>
                <a:gd name="T97" fmla="*/ 9 h 45"/>
                <a:gd name="T98" fmla="*/ 33 w 45"/>
                <a:gd name="T99" fmla="*/ 10 h 45"/>
                <a:gd name="T100" fmla="*/ 42 w 45"/>
                <a:gd name="T101" fmla="*/ 29 h 45"/>
                <a:gd name="T102" fmla="*/ 39 w 45"/>
                <a:gd name="T103" fmla="*/ 32 h 45"/>
                <a:gd name="T104" fmla="*/ 38 w 45"/>
                <a:gd name="T105" fmla="*/ 32 h 45"/>
                <a:gd name="T106" fmla="*/ 36 w 45"/>
                <a:gd name="T107" fmla="*/ 27 h 45"/>
                <a:gd name="T108" fmla="*/ 36 w 45"/>
                <a:gd name="T109" fmla="*/ 25 h 45"/>
                <a:gd name="T110" fmla="*/ 38 w 45"/>
                <a:gd name="T111" fmla="*/ 20 h 45"/>
                <a:gd name="T112" fmla="*/ 40 w 45"/>
                <a:gd name="T113" fmla="*/ 19 h 45"/>
                <a:gd name="T114" fmla="*/ 43 w 45"/>
                <a:gd name="T115" fmla="*/ 21 h 45"/>
                <a:gd name="T116" fmla="*/ 43 w 45"/>
                <a:gd name="T117" fmla="*/ 27 h 45"/>
                <a:gd name="T118" fmla="*/ 42 w 45"/>
                <a:gd name="T119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" h="45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5" y="35"/>
                    <a:pt x="45" y="23"/>
                  </a:cubicBezTo>
                  <a:cubicBezTo>
                    <a:pt x="45" y="10"/>
                    <a:pt x="35" y="0"/>
                    <a:pt x="23" y="0"/>
                  </a:cubicBezTo>
                  <a:close/>
                  <a:moveTo>
                    <a:pt x="9" y="39"/>
                  </a:moveTo>
                  <a:cubicBezTo>
                    <a:pt x="6" y="36"/>
                    <a:pt x="4" y="33"/>
                    <a:pt x="3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4" y="28"/>
                    <a:pt x="4" y="28"/>
                  </a:cubicBezTo>
                  <a:cubicBezTo>
                    <a:pt x="4" y="28"/>
                    <a:pt x="8" y="32"/>
                    <a:pt x="8" y="32"/>
                  </a:cubicBezTo>
                  <a:cubicBezTo>
                    <a:pt x="8" y="32"/>
                    <a:pt x="8" y="33"/>
                    <a:pt x="9" y="33"/>
                  </a:cubicBezTo>
                  <a:cubicBezTo>
                    <a:pt x="9" y="34"/>
                    <a:pt x="10" y="38"/>
                    <a:pt x="10" y="38"/>
                  </a:cubicBezTo>
                  <a:cubicBezTo>
                    <a:pt x="10" y="38"/>
                    <a:pt x="10" y="38"/>
                    <a:pt x="9" y="39"/>
                  </a:cubicBezTo>
                  <a:close/>
                  <a:moveTo>
                    <a:pt x="12" y="10"/>
                  </a:moveTo>
                  <a:cubicBezTo>
                    <a:pt x="11" y="10"/>
                    <a:pt x="10" y="14"/>
                    <a:pt x="9" y="15"/>
                  </a:cubicBezTo>
                  <a:cubicBezTo>
                    <a:pt x="9" y="15"/>
                    <a:pt x="6" y="16"/>
                    <a:pt x="5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5" y="12"/>
                    <a:pt x="7" y="9"/>
                    <a:pt x="10" y="6"/>
                  </a:cubicBezTo>
                  <a:cubicBezTo>
                    <a:pt x="11" y="7"/>
                    <a:pt x="12" y="7"/>
                    <a:pt x="12" y="8"/>
                  </a:cubicBezTo>
                  <a:cubicBezTo>
                    <a:pt x="13" y="9"/>
                    <a:pt x="12" y="9"/>
                    <a:pt x="12" y="10"/>
                  </a:cubicBezTo>
                  <a:close/>
                  <a:moveTo>
                    <a:pt x="13" y="28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4" y="20"/>
                    <a:pt x="15" y="20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3" y="18"/>
                    <a:pt x="23" y="19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6"/>
                    <a:pt x="26" y="27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1" y="33"/>
                    <a:pt x="20" y="32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2" y="29"/>
                    <a:pt x="13" y="28"/>
                  </a:cubicBezTo>
                  <a:close/>
                  <a:moveTo>
                    <a:pt x="33" y="42"/>
                  </a:moveTo>
                  <a:cubicBezTo>
                    <a:pt x="30" y="43"/>
                    <a:pt x="26" y="44"/>
                    <a:pt x="23" y="44"/>
                  </a:cubicBezTo>
                  <a:cubicBezTo>
                    <a:pt x="22" y="44"/>
                    <a:pt x="20" y="44"/>
                    <a:pt x="19" y="43"/>
                  </a:cubicBezTo>
                  <a:cubicBezTo>
                    <a:pt x="19" y="43"/>
                    <a:pt x="19" y="43"/>
                    <a:pt x="19" y="42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9"/>
                    <a:pt x="24" y="39"/>
                    <a:pt x="25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2" y="39"/>
                    <a:pt x="33" y="40"/>
                    <a:pt x="33" y="40"/>
                  </a:cubicBezTo>
                  <a:lnTo>
                    <a:pt x="33" y="42"/>
                  </a:lnTo>
                  <a:close/>
                  <a:moveTo>
                    <a:pt x="33" y="10"/>
                  </a:moveTo>
                  <a:cubicBezTo>
                    <a:pt x="33" y="10"/>
                    <a:pt x="28" y="11"/>
                    <a:pt x="27" y="11"/>
                  </a:cubicBezTo>
                  <a:cubicBezTo>
                    <a:pt x="26" y="11"/>
                    <a:pt x="26" y="10"/>
                    <a:pt x="26" y="10"/>
                  </a:cubicBezTo>
                  <a:cubicBezTo>
                    <a:pt x="26" y="10"/>
                    <a:pt x="23" y="7"/>
                    <a:pt x="22" y="6"/>
                  </a:cubicBezTo>
                  <a:cubicBezTo>
                    <a:pt x="22" y="6"/>
                    <a:pt x="22" y="5"/>
                    <a:pt x="22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9" y="2"/>
                    <a:pt x="32" y="3"/>
                    <a:pt x="34" y="5"/>
                  </a:cubicBezTo>
                  <a:cubicBezTo>
                    <a:pt x="34" y="6"/>
                    <a:pt x="34" y="9"/>
                    <a:pt x="34" y="9"/>
                  </a:cubicBezTo>
                  <a:cubicBezTo>
                    <a:pt x="34" y="10"/>
                    <a:pt x="33" y="10"/>
                    <a:pt x="33" y="10"/>
                  </a:cubicBezTo>
                  <a:close/>
                  <a:moveTo>
                    <a:pt x="42" y="29"/>
                  </a:moveTo>
                  <a:cubicBezTo>
                    <a:pt x="42" y="29"/>
                    <a:pt x="39" y="31"/>
                    <a:pt x="39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6" y="28"/>
                    <a:pt x="36" y="27"/>
                  </a:cubicBezTo>
                  <a:cubicBezTo>
                    <a:pt x="36" y="26"/>
                    <a:pt x="36" y="25"/>
                    <a:pt x="36" y="25"/>
                  </a:cubicBezTo>
                  <a:cubicBezTo>
                    <a:pt x="36" y="25"/>
                    <a:pt x="38" y="20"/>
                    <a:pt x="38" y="20"/>
                  </a:cubicBezTo>
                  <a:cubicBezTo>
                    <a:pt x="39" y="19"/>
                    <a:pt x="39" y="19"/>
                    <a:pt x="40" y="19"/>
                  </a:cubicBezTo>
                  <a:cubicBezTo>
                    <a:pt x="41" y="19"/>
                    <a:pt x="43" y="21"/>
                    <a:pt x="43" y="21"/>
                  </a:cubicBezTo>
                  <a:cubicBezTo>
                    <a:pt x="43" y="21"/>
                    <a:pt x="43" y="27"/>
                    <a:pt x="43" y="27"/>
                  </a:cubicBezTo>
                  <a:cubicBezTo>
                    <a:pt x="43" y="28"/>
                    <a:pt x="42" y="29"/>
                    <a:pt x="42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26"/>
            <p:cNvSpPr>
              <a:spLocks noEditPoints="1"/>
            </p:cNvSpPr>
            <p:nvPr/>
          </p:nvSpPr>
          <p:spPr bwMode="auto">
            <a:xfrm>
              <a:off x="2354151" y="4459223"/>
              <a:ext cx="82390" cy="84501"/>
            </a:xfrm>
            <a:custGeom>
              <a:avLst/>
              <a:gdLst>
                <a:gd name="T0" fmla="*/ 23 w 45"/>
                <a:gd name="T1" fmla="*/ 0 h 46"/>
                <a:gd name="T2" fmla="*/ 0 w 45"/>
                <a:gd name="T3" fmla="*/ 23 h 46"/>
                <a:gd name="T4" fmla="*/ 23 w 45"/>
                <a:gd name="T5" fmla="*/ 46 h 46"/>
                <a:gd name="T6" fmla="*/ 45 w 45"/>
                <a:gd name="T7" fmla="*/ 23 h 46"/>
                <a:gd name="T8" fmla="*/ 23 w 45"/>
                <a:gd name="T9" fmla="*/ 0 h 46"/>
                <a:gd name="T10" fmla="*/ 9 w 45"/>
                <a:gd name="T11" fmla="*/ 39 h 46"/>
                <a:gd name="T12" fmla="*/ 3 w 45"/>
                <a:gd name="T13" fmla="*/ 29 h 46"/>
                <a:gd name="T14" fmla="*/ 3 w 45"/>
                <a:gd name="T15" fmla="*/ 28 h 46"/>
                <a:gd name="T16" fmla="*/ 4 w 45"/>
                <a:gd name="T17" fmla="*/ 28 h 46"/>
                <a:gd name="T18" fmla="*/ 8 w 45"/>
                <a:gd name="T19" fmla="*/ 32 h 46"/>
                <a:gd name="T20" fmla="*/ 9 w 45"/>
                <a:gd name="T21" fmla="*/ 33 h 46"/>
                <a:gd name="T22" fmla="*/ 10 w 45"/>
                <a:gd name="T23" fmla="*/ 38 h 46"/>
                <a:gd name="T24" fmla="*/ 9 w 45"/>
                <a:gd name="T25" fmla="*/ 39 h 46"/>
                <a:gd name="T26" fmla="*/ 12 w 45"/>
                <a:gd name="T27" fmla="*/ 10 h 46"/>
                <a:gd name="T28" fmla="*/ 9 w 45"/>
                <a:gd name="T29" fmla="*/ 15 h 46"/>
                <a:gd name="T30" fmla="*/ 5 w 45"/>
                <a:gd name="T31" fmla="*/ 17 h 46"/>
                <a:gd name="T32" fmla="*/ 4 w 45"/>
                <a:gd name="T33" fmla="*/ 18 h 46"/>
                <a:gd name="T34" fmla="*/ 3 w 45"/>
                <a:gd name="T35" fmla="*/ 15 h 46"/>
                <a:gd name="T36" fmla="*/ 10 w 45"/>
                <a:gd name="T37" fmla="*/ 7 h 46"/>
                <a:gd name="T38" fmla="*/ 12 w 45"/>
                <a:gd name="T39" fmla="*/ 8 h 46"/>
                <a:gd name="T40" fmla="*/ 12 w 45"/>
                <a:gd name="T41" fmla="*/ 10 h 46"/>
                <a:gd name="T42" fmla="*/ 13 w 45"/>
                <a:gd name="T43" fmla="*/ 28 h 46"/>
                <a:gd name="T44" fmla="*/ 13 w 45"/>
                <a:gd name="T45" fmla="*/ 22 h 46"/>
                <a:gd name="T46" fmla="*/ 15 w 45"/>
                <a:gd name="T47" fmla="*/ 20 h 46"/>
                <a:gd name="T48" fmla="*/ 21 w 45"/>
                <a:gd name="T49" fmla="*/ 18 h 46"/>
                <a:gd name="T50" fmla="*/ 23 w 45"/>
                <a:gd name="T51" fmla="*/ 19 h 46"/>
                <a:gd name="T52" fmla="*/ 26 w 45"/>
                <a:gd name="T53" fmla="*/ 25 h 46"/>
                <a:gd name="T54" fmla="*/ 26 w 45"/>
                <a:gd name="T55" fmla="*/ 27 h 46"/>
                <a:gd name="T56" fmla="*/ 22 w 45"/>
                <a:gd name="T57" fmla="*/ 32 h 46"/>
                <a:gd name="T58" fmla="*/ 20 w 45"/>
                <a:gd name="T59" fmla="*/ 33 h 46"/>
                <a:gd name="T60" fmla="*/ 14 w 45"/>
                <a:gd name="T61" fmla="*/ 30 h 46"/>
                <a:gd name="T62" fmla="*/ 13 w 45"/>
                <a:gd name="T63" fmla="*/ 28 h 46"/>
                <a:gd name="T64" fmla="*/ 33 w 45"/>
                <a:gd name="T65" fmla="*/ 42 h 46"/>
                <a:gd name="T66" fmla="*/ 23 w 45"/>
                <a:gd name="T67" fmla="*/ 44 h 46"/>
                <a:gd name="T68" fmla="*/ 19 w 45"/>
                <a:gd name="T69" fmla="*/ 44 h 46"/>
                <a:gd name="T70" fmla="*/ 19 w 45"/>
                <a:gd name="T71" fmla="*/ 42 h 46"/>
                <a:gd name="T72" fmla="*/ 23 w 45"/>
                <a:gd name="T73" fmla="*/ 40 h 46"/>
                <a:gd name="T74" fmla="*/ 25 w 45"/>
                <a:gd name="T75" fmla="*/ 39 h 46"/>
                <a:gd name="T76" fmla="*/ 31 w 45"/>
                <a:gd name="T77" fmla="*/ 39 h 46"/>
                <a:gd name="T78" fmla="*/ 33 w 45"/>
                <a:gd name="T79" fmla="*/ 41 h 46"/>
                <a:gd name="T80" fmla="*/ 33 w 45"/>
                <a:gd name="T81" fmla="*/ 42 h 46"/>
                <a:gd name="T82" fmla="*/ 33 w 45"/>
                <a:gd name="T83" fmla="*/ 11 h 46"/>
                <a:gd name="T84" fmla="*/ 27 w 45"/>
                <a:gd name="T85" fmla="*/ 11 h 46"/>
                <a:gd name="T86" fmla="*/ 26 w 45"/>
                <a:gd name="T87" fmla="*/ 10 h 46"/>
                <a:gd name="T88" fmla="*/ 22 w 45"/>
                <a:gd name="T89" fmla="*/ 6 h 46"/>
                <a:gd name="T90" fmla="*/ 22 w 45"/>
                <a:gd name="T91" fmla="*/ 5 h 46"/>
                <a:gd name="T92" fmla="*/ 26 w 45"/>
                <a:gd name="T93" fmla="*/ 2 h 46"/>
                <a:gd name="T94" fmla="*/ 34 w 45"/>
                <a:gd name="T95" fmla="*/ 5 h 46"/>
                <a:gd name="T96" fmla="*/ 34 w 45"/>
                <a:gd name="T97" fmla="*/ 10 h 46"/>
                <a:gd name="T98" fmla="*/ 33 w 45"/>
                <a:gd name="T99" fmla="*/ 11 h 46"/>
                <a:gd name="T100" fmla="*/ 42 w 45"/>
                <a:gd name="T101" fmla="*/ 30 h 46"/>
                <a:gd name="T102" fmla="*/ 39 w 45"/>
                <a:gd name="T103" fmla="*/ 32 h 46"/>
                <a:gd name="T104" fmla="*/ 38 w 45"/>
                <a:gd name="T105" fmla="*/ 32 h 46"/>
                <a:gd name="T106" fmla="*/ 36 w 45"/>
                <a:gd name="T107" fmla="*/ 27 h 46"/>
                <a:gd name="T108" fmla="*/ 36 w 45"/>
                <a:gd name="T109" fmla="*/ 25 h 46"/>
                <a:gd name="T110" fmla="*/ 38 w 45"/>
                <a:gd name="T111" fmla="*/ 20 h 46"/>
                <a:gd name="T112" fmla="*/ 40 w 45"/>
                <a:gd name="T113" fmla="*/ 19 h 46"/>
                <a:gd name="T114" fmla="*/ 43 w 45"/>
                <a:gd name="T115" fmla="*/ 21 h 46"/>
                <a:gd name="T116" fmla="*/ 43 w 45"/>
                <a:gd name="T117" fmla="*/ 28 h 46"/>
                <a:gd name="T118" fmla="*/ 42 w 45"/>
                <a:gd name="T119" fmla="*/ 3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" h="46">
                  <a:moveTo>
                    <a:pt x="23" y="0"/>
                  </a:moveTo>
                  <a:cubicBezTo>
                    <a:pt x="10" y="0"/>
                    <a:pt x="0" y="11"/>
                    <a:pt x="0" y="23"/>
                  </a:cubicBezTo>
                  <a:cubicBezTo>
                    <a:pt x="0" y="35"/>
                    <a:pt x="10" y="46"/>
                    <a:pt x="23" y="46"/>
                  </a:cubicBezTo>
                  <a:cubicBezTo>
                    <a:pt x="35" y="46"/>
                    <a:pt x="45" y="35"/>
                    <a:pt x="45" y="23"/>
                  </a:cubicBezTo>
                  <a:cubicBezTo>
                    <a:pt x="45" y="11"/>
                    <a:pt x="35" y="0"/>
                    <a:pt x="23" y="0"/>
                  </a:cubicBezTo>
                  <a:close/>
                  <a:moveTo>
                    <a:pt x="9" y="39"/>
                  </a:moveTo>
                  <a:cubicBezTo>
                    <a:pt x="6" y="37"/>
                    <a:pt x="4" y="33"/>
                    <a:pt x="3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4" y="28"/>
                    <a:pt x="4" y="28"/>
                  </a:cubicBezTo>
                  <a:cubicBezTo>
                    <a:pt x="4" y="29"/>
                    <a:pt x="8" y="32"/>
                    <a:pt x="8" y="32"/>
                  </a:cubicBezTo>
                  <a:cubicBezTo>
                    <a:pt x="8" y="32"/>
                    <a:pt x="8" y="33"/>
                    <a:pt x="9" y="33"/>
                  </a:cubicBezTo>
                  <a:cubicBezTo>
                    <a:pt x="9" y="34"/>
                    <a:pt x="10" y="38"/>
                    <a:pt x="10" y="38"/>
                  </a:cubicBezTo>
                  <a:cubicBezTo>
                    <a:pt x="10" y="38"/>
                    <a:pt x="10" y="39"/>
                    <a:pt x="9" y="39"/>
                  </a:cubicBezTo>
                  <a:close/>
                  <a:moveTo>
                    <a:pt x="12" y="10"/>
                  </a:moveTo>
                  <a:cubicBezTo>
                    <a:pt x="11" y="11"/>
                    <a:pt x="10" y="15"/>
                    <a:pt x="9" y="15"/>
                  </a:cubicBezTo>
                  <a:cubicBezTo>
                    <a:pt x="9" y="15"/>
                    <a:pt x="6" y="17"/>
                    <a:pt x="5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5" y="12"/>
                    <a:pt x="7" y="9"/>
                    <a:pt x="10" y="7"/>
                  </a:cubicBezTo>
                  <a:cubicBezTo>
                    <a:pt x="11" y="7"/>
                    <a:pt x="12" y="7"/>
                    <a:pt x="12" y="8"/>
                  </a:cubicBezTo>
                  <a:cubicBezTo>
                    <a:pt x="13" y="9"/>
                    <a:pt x="12" y="10"/>
                    <a:pt x="12" y="10"/>
                  </a:cubicBezTo>
                  <a:close/>
                  <a:moveTo>
                    <a:pt x="13" y="28"/>
                  </a:moveTo>
                  <a:cubicBezTo>
                    <a:pt x="13" y="22"/>
                    <a:pt x="13" y="22"/>
                    <a:pt x="13" y="22"/>
                  </a:cubicBezTo>
                  <a:cubicBezTo>
                    <a:pt x="13" y="21"/>
                    <a:pt x="14" y="20"/>
                    <a:pt x="15" y="20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3" y="19"/>
                    <a:pt x="23" y="19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7" y="25"/>
                    <a:pt x="27" y="26"/>
                    <a:pt x="26" y="27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1" y="33"/>
                    <a:pt x="20" y="33"/>
                    <a:pt x="20" y="33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2" y="29"/>
                    <a:pt x="13" y="28"/>
                  </a:cubicBezTo>
                  <a:close/>
                  <a:moveTo>
                    <a:pt x="33" y="42"/>
                  </a:moveTo>
                  <a:cubicBezTo>
                    <a:pt x="30" y="43"/>
                    <a:pt x="26" y="44"/>
                    <a:pt x="23" y="44"/>
                  </a:cubicBezTo>
                  <a:cubicBezTo>
                    <a:pt x="22" y="44"/>
                    <a:pt x="20" y="44"/>
                    <a:pt x="19" y="44"/>
                  </a:cubicBezTo>
                  <a:cubicBezTo>
                    <a:pt x="19" y="43"/>
                    <a:pt x="19" y="43"/>
                    <a:pt x="19" y="42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4" y="39"/>
                    <a:pt x="25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2" y="39"/>
                    <a:pt x="32" y="40"/>
                    <a:pt x="33" y="41"/>
                  </a:cubicBezTo>
                  <a:lnTo>
                    <a:pt x="33" y="42"/>
                  </a:lnTo>
                  <a:close/>
                  <a:moveTo>
                    <a:pt x="33" y="11"/>
                  </a:moveTo>
                  <a:cubicBezTo>
                    <a:pt x="33" y="11"/>
                    <a:pt x="27" y="11"/>
                    <a:pt x="27" y="11"/>
                  </a:cubicBezTo>
                  <a:cubicBezTo>
                    <a:pt x="26" y="11"/>
                    <a:pt x="26" y="10"/>
                    <a:pt x="26" y="10"/>
                  </a:cubicBezTo>
                  <a:cubicBezTo>
                    <a:pt x="26" y="10"/>
                    <a:pt x="23" y="7"/>
                    <a:pt x="22" y="6"/>
                  </a:cubicBezTo>
                  <a:cubicBezTo>
                    <a:pt x="22" y="6"/>
                    <a:pt x="22" y="5"/>
                    <a:pt x="22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9" y="3"/>
                    <a:pt x="32" y="4"/>
                    <a:pt x="34" y="5"/>
                  </a:cubicBezTo>
                  <a:cubicBezTo>
                    <a:pt x="34" y="7"/>
                    <a:pt x="34" y="9"/>
                    <a:pt x="34" y="10"/>
                  </a:cubicBezTo>
                  <a:cubicBezTo>
                    <a:pt x="34" y="10"/>
                    <a:pt x="33" y="11"/>
                    <a:pt x="33" y="11"/>
                  </a:cubicBezTo>
                  <a:close/>
                  <a:moveTo>
                    <a:pt x="42" y="30"/>
                  </a:moveTo>
                  <a:cubicBezTo>
                    <a:pt x="42" y="30"/>
                    <a:pt x="39" y="32"/>
                    <a:pt x="39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6" y="28"/>
                    <a:pt x="36" y="27"/>
                  </a:cubicBezTo>
                  <a:cubicBezTo>
                    <a:pt x="36" y="26"/>
                    <a:pt x="36" y="25"/>
                    <a:pt x="36" y="25"/>
                  </a:cubicBezTo>
                  <a:cubicBezTo>
                    <a:pt x="36" y="25"/>
                    <a:pt x="38" y="20"/>
                    <a:pt x="38" y="20"/>
                  </a:cubicBezTo>
                  <a:cubicBezTo>
                    <a:pt x="39" y="20"/>
                    <a:pt x="39" y="19"/>
                    <a:pt x="40" y="19"/>
                  </a:cubicBezTo>
                  <a:cubicBezTo>
                    <a:pt x="41" y="19"/>
                    <a:pt x="43" y="21"/>
                    <a:pt x="43" y="21"/>
                  </a:cubicBezTo>
                  <a:cubicBezTo>
                    <a:pt x="43" y="21"/>
                    <a:pt x="43" y="27"/>
                    <a:pt x="43" y="28"/>
                  </a:cubicBezTo>
                  <a:cubicBezTo>
                    <a:pt x="43" y="28"/>
                    <a:pt x="42" y="30"/>
                    <a:pt x="42" y="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27"/>
            <p:cNvSpPr>
              <a:spLocks noEditPoints="1"/>
            </p:cNvSpPr>
            <p:nvPr/>
          </p:nvSpPr>
          <p:spPr bwMode="auto">
            <a:xfrm>
              <a:off x="2958343" y="4528936"/>
              <a:ext cx="82390" cy="82388"/>
            </a:xfrm>
            <a:custGeom>
              <a:avLst/>
              <a:gdLst>
                <a:gd name="T0" fmla="*/ 22 w 45"/>
                <a:gd name="T1" fmla="*/ 0 h 45"/>
                <a:gd name="T2" fmla="*/ 0 w 45"/>
                <a:gd name="T3" fmla="*/ 23 h 45"/>
                <a:gd name="T4" fmla="*/ 22 w 45"/>
                <a:gd name="T5" fmla="*/ 45 h 45"/>
                <a:gd name="T6" fmla="*/ 45 w 45"/>
                <a:gd name="T7" fmla="*/ 23 h 45"/>
                <a:gd name="T8" fmla="*/ 22 w 45"/>
                <a:gd name="T9" fmla="*/ 0 h 45"/>
                <a:gd name="T10" fmla="*/ 8 w 45"/>
                <a:gd name="T11" fmla="*/ 39 h 45"/>
                <a:gd name="T12" fmla="*/ 2 w 45"/>
                <a:gd name="T13" fmla="*/ 29 h 45"/>
                <a:gd name="T14" fmla="*/ 2 w 45"/>
                <a:gd name="T15" fmla="*/ 28 h 45"/>
                <a:gd name="T16" fmla="*/ 3 w 45"/>
                <a:gd name="T17" fmla="*/ 28 h 45"/>
                <a:gd name="T18" fmla="*/ 7 w 45"/>
                <a:gd name="T19" fmla="*/ 32 h 45"/>
                <a:gd name="T20" fmla="*/ 8 w 45"/>
                <a:gd name="T21" fmla="*/ 33 h 45"/>
                <a:gd name="T22" fmla="*/ 9 w 45"/>
                <a:gd name="T23" fmla="*/ 38 h 45"/>
                <a:gd name="T24" fmla="*/ 8 w 45"/>
                <a:gd name="T25" fmla="*/ 39 h 45"/>
                <a:gd name="T26" fmla="*/ 11 w 45"/>
                <a:gd name="T27" fmla="*/ 10 h 45"/>
                <a:gd name="T28" fmla="*/ 8 w 45"/>
                <a:gd name="T29" fmla="*/ 15 h 45"/>
                <a:gd name="T30" fmla="*/ 4 w 45"/>
                <a:gd name="T31" fmla="*/ 17 h 45"/>
                <a:gd name="T32" fmla="*/ 3 w 45"/>
                <a:gd name="T33" fmla="*/ 17 h 45"/>
                <a:gd name="T34" fmla="*/ 3 w 45"/>
                <a:gd name="T35" fmla="*/ 15 h 45"/>
                <a:gd name="T36" fmla="*/ 9 w 45"/>
                <a:gd name="T37" fmla="*/ 6 h 45"/>
                <a:gd name="T38" fmla="*/ 12 w 45"/>
                <a:gd name="T39" fmla="*/ 8 h 45"/>
                <a:gd name="T40" fmla="*/ 11 w 45"/>
                <a:gd name="T41" fmla="*/ 10 h 45"/>
                <a:gd name="T42" fmla="*/ 12 w 45"/>
                <a:gd name="T43" fmla="*/ 28 h 45"/>
                <a:gd name="T44" fmla="*/ 12 w 45"/>
                <a:gd name="T45" fmla="*/ 21 h 45"/>
                <a:gd name="T46" fmla="*/ 14 w 45"/>
                <a:gd name="T47" fmla="*/ 19 h 45"/>
                <a:gd name="T48" fmla="*/ 20 w 45"/>
                <a:gd name="T49" fmla="*/ 18 h 45"/>
                <a:gd name="T50" fmla="*/ 22 w 45"/>
                <a:gd name="T51" fmla="*/ 19 h 45"/>
                <a:gd name="T52" fmla="*/ 26 w 45"/>
                <a:gd name="T53" fmla="*/ 24 h 45"/>
                <a:gd name="T54" fmla="*/ 25 w 45"/>
                <a:gd name="T55" fmla="*/ 27 h 45"/>
                <a:gd name="T56" fmla="*/ 21 w 45"/>
                <a:gd name="T57" fmla="*/ 32 h 45"/>
                <a:gd name="T58" fmla="*/ 19 w 45"/>
                <a:gd name="T59" fmla="*/ 32 h 45"/>
                <a:gd name="T60" fmla="*/ 13 w 45"/>
                <a:gd name="T61" fmla="*/ 30 h 45"/>
                <a:gd name="T62" fmla="*/ 12 w 45"/>
                <a:gd name="T63" fmla="*/ 28 h 45"/>
                <a:gd name="T64" fmla="*/ 32 w 45"/>
                <a:gd name="T65" fmla="*/ 41 h 45"/>
                <a:gd name="T66" fmla="*/ 22 w 45"/>
                <a:gd name="T67" fmla="*/ 44 h 45"/>
                <a:gd name="T68" fmla="*/ 18 w 45"/>
                <a:gd name="T69" fmla="*/ 43 h 45"/>
                <a:gd name="T70" fmla="*/ 19 w 45"/>
                <a:gd name="T71" fmla="*/ 42 h 45"/>
                <a:gd name="T72" fmla="*/ 22 w 45"/>
                <a:gd name="T73" fmla="*/ 40 h 45"/>
                <a:gd name="T74" fmla="*/ 24 w 45"/>
                <a:gd name="T75" fmla="*/ 39 h 45"/>
                <a:gd name="T76" fmla="*/ 30 w 45"/>
                <a:gd name="T77" fmla="*/ 39 h 45"/>
                <a:gd name="T78" fmla="*/ 32 w 45"/>
                <a:gd name="T79" fmla="*/ 40 h 45"/>
                <a:gd name="T80" fmla="*/ 32 w 45"/>
                <a:gd name="T81" fmla="*/ 41 h 45"/>
                <a:gd name="T82" fmla="*/ 32 w 45"/>
                <a:gd name="T83" fmla="*/ 10 h 45"/>
                <a:gd name="T84" fmla="*/ 26 w 45"/>
                <a:gd name="T85" fmla="*/ 11 h 45"/>
                <a:gd name="T86" fmla="*/ 25 w 45"/>
                <a:gd name="T87" fmla="*/ 10 h 45"/>
                <a:gd name="T88" fmla="*/ 21 w 45"/>
                <a:gd name="T89" fmla="*/ 6 h 45"/>
                <a:gd name="T90" fmla="*/ 21 w 45"/>
                <a:gd name="T91" fmla="*/ 5 h 45"/>
                <a:gd name="T92" fmla="*/ 26 w 45"/>
                <a:gd name="T93" fmla="*/ 2 h 45"/>
                <a:gd name="T94" fmla="*/ 33 w 45"/>
                <a:gd name="T95" fmla="*/ 5 h 45"/>
                <a:gd name="T96" fmla="*/ 33 w 45"/>
                <a:gd name="T97" fmla="*/ 9 h 45"/>
                <a:gd name="T98" fmla="*/ 32 w 45"/>
                <a:gd name="T99" fmla="*/ 10 h 45"/>
                <a:gd name="T100" fmla="*/ 41 w 45"/>
                <a:gd name="T101" fmla="*/ 29 h 45"/>
                <a:gd name="T102" fmla="*/ 38 w 45"/>
                <a:gd name="T103" fmla="*/ 31 h 45"/>
                <a:gd name="T104" fmla="*/ 37 w 45"/>
                <a:gd name="T105" fmla="*/ 32 h 45"/>
                <a:gd name="T106" fmla="*/ 35 w 45"/>
                <a:gd name="T107" fmla="*/ 27 h 45"/>
                <a:gd name="T108" fmla="*/ 35 w 45"/>
                <a:gd name="T109" fmla="*/ 25 h 45"/>
                <a:gd name="T110" fmla="*/ 38 w 45"/>
                <a:gd name="T111" fmla="*/ 19 h 45"/>
                <a:gd name="T112" fmla="*/ 39 w 45"/>
                <a:gd name="T113" fmla="*/ 19 h 45"/>
                <a:gd name="T114" fmla="*/ 42 w 45"/>
                <a:gd name="T115" fmla="*/ 21 h 45"/>
                <a:gd name="T116" fmla="*/ 42 w 45"/>
                <a:gd name="T117" fmla="*/ 27 h 45"/>
                <a:gd name="T118" fmla="*/ 41 w 45"/>
                <a:gd name="T119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" h="45">
                  <a:moveTo>
                    <a:pt x="22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2" y="45"/>
                  </a:cubicBezTo>
                  <a:cubicBezTo>
                    <a:pt x="35" y="45"/>
                    <a:pt x="45" y="35"/>
                    <a:pt x="45" y="23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8" y="39"/>
                  </a:moveTo>
                  <a:cubicBezTo>
                    <a:pt x="5" y="36"/>
                    <a:pt x="3" y="33"/>
                    <a:pt x="2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3" y="28"/>
                    <a:pt x="3" y="28"/>
                  </a:cubicBezTo>
                  <a:cubicBezTo>
                    <a:pt x="3" y="28"/>
                    <a:pt x="7" y="32"/>
                    <a:pt x="7" y="32"/>
                  </a:cubicBezTo>
                  <a:cubicBezTo>
                    <a:pt x="7" y="32"/>
                    <a:pt x="8" y="32"/>
                    <a:pt x="8" y="33"/>
                  </a:cubicBezTo>
                  <a:cubicBezTo>
                    <a:pt x="8" y="34"/>
                    <a:pt x="9" y="38"/>
                    <a:pt x="9" y="38"/>
                  </a:cubicBezTo>
                  <a:cubicBezTo>
                    <a:pt x="9" y="38"/>
                    <a:pt x="9" y="38"/>
                    <a:pt x="8" y="39"/>
                  </a:cubicBezTo>
                  <a:close/>
                  <a:moveTo>
                    <a:pt x="11" y="10"/>
                  </a:moveTo>
                  <a:cubicBezTo>
                    <a:pt x="11" y="10"/>
                    <a:pt x="9" y="14"/>
                    <a:pt x="8" y="15"/>
                  </a:cubicBezTo>
                  <a:cubicBezTo>
                    <a:pt x="8" y="15"/>
                    <a:pt x="5" y="16"/>
                    <a:pt x="4" y="17"/>
                  </a:cubicBezTo>
                  <a:cubicBezTo>
                    <a:pt x="3" y="18"/>
                    <a:pt x="3" y="17"/>
                    <a:pt x="3" y="1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1"/>
                    <a:pt x="6" y="8"/>
                    <a:pt x="9" y="6"/>
                  </a:cubicBezTo>
                  <a:cubicBezTo>
                    <a:pt x="10" y="6"/>
                    <a:pt x="11" y="7"/>
                    <a:pt x="12" y="8"/>
                  </a:cubicBezTo>
                  <a:cubicBezTo>
                    <a:pt x="12" y="9"/>
                    <a:pt x="11" y="9"/>
                    <a:pt x="11" y="10"/>
                  </a:cubicBezTo>
                  <a:close/>
                  <a:moveTo>
                    <a:pt x="12" y="28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12" y="20"/>
                    <a:pt x="13" y="20"/>
                    <a:pt x="14" y="1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2" y="18"/>
                    <a:pt x="22" y="19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5"/>
                    <a:pt x="26" y="26"/>
                    <a:pt x="25" y="27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0" y="33"/>
                    <a:pt x="19" y="32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2" y="29"/>
                    <a:pt x="12" y="29"/>
                    <a:pt x="12" y="28"/>
                  </a:cubicBezTo>
                  <a:close/>
                  <a:moveTo>
                    <a:pt x="32" y="41"/>
                  </a:moveTo>
                  <a:cubicBezTo>
                    <a:pt x="29" y="43"/>
                    <a:pt x="26" y="44"/>
                    <a:pt x="22" y="44"/>
                  </a:cubicBezTo>
                  <a:cubicBezTo>
                    <a:pt x="21" y="44"/>
                    <a:pt x="20" y="44"/>
                    <a:pt x="18" y="43"/>
                  </a:cubicBezTo>
                  <a:cubicBezTo>
                    <a:pt x="18" y="43"/>
                    <a:pt x="18" y="42"/>
                    <a:pt x="19" y="4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39"/>
                    <a:pt x="23" y="39"/>
                    <a:pt x="24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9"/>
                    <a:pt x="32" y="40"/>
                    <a:pt x="32" y="40"/>
                  </a:cubicBezTo>
                  <a:lnTo>
                    <a:pt x="32" y="41"/>
                  </a:lnTo>
                  <a:close/>
                  <a:moveTo>
                    <a:pt x="32" y="10"/>
                  </a:moveTo>
                  <a:cubicBezTo>
                    <a:pt x="32" y="10"/>
                    <a:pt x="27" y="10"/>
                    <a:pt x="26" y="11"/>
                  </a:cubicBezTo>
                  <a:cubicBezTo>
                    <a:pt x="26" y="11"/>
                    <a:pt x="25" y="10"/>
                    <a:pt x="25" y="10"/>
                  </a:cubicBezTo>
                  <a:cubicBezTo>
                    <a:pt x="25" y="10"/>
                    <a:pt x="22" y="7"/>
                    <a:pt x="21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8" y="2"/>
                    <a:pt x="31" y="3"/>
                    <a:pt x="33" y="5"/>
                  </a:cubicBezTo>
                  <a:cubicBezTo>
                    <a:pt x="33" y="6"/>
                    <a:pt x="33" y="9"/>
                    <a:pt x="33" y="9"/>
                  </a:cubicBezTo>
                  <a:cubicBezTo>
                    <a:pt x="33" y="10"/>
                    <a:pt x="32" y="10"/>
                    <a:pt x="32" y="10"/>
                  </a:cubicBezTo>
                  <a:close/>
                  <a:moveTo>
                    <a:pt x="41" y="29"/>
                  </a:moveTo>
                  <a:cubicBezTo>
                    <a:pt x="41" y="29"/>
                    <a:pt x="38" y="31"/>
                    <a:pt x="38" y="31"/>
                  </a:cubicBezTo>
                  <a:cubicBezTo>
                    <a:pt x="38" y="31"/>
                    <a:pt x="37" y="32"/>
                    <a:pt x="37" y="32"/>
                  </a:cubicBezTo>
                  <a:cubicBezTo>
                    <a:pt x="37" y="32"/>
                    <a:pt x="36" y="28"/>
                    <a:pt x="35" y="27"/>
                  </a:cubicBezTo>
                  <a:cubicBezTo>
                    <a:pt x="35" y="26"/>
                    <a:pt x="35" y="25"/>
                    <a:pt x="35" y="25"/>
                  </a:cubicBezTo>
                  <a:cubicBezTo>
                    <a:pt x="35" y="25"/>
                    <a:pt x="37" y="20"/>
                    <a:pt x="38" y="19"/>
                  </a:cubicBezTo>
                  <a:cubicBezTo>
                    <a:pt x="38" y="19"/>
                    <a:pt x="38" y="19"/>
                    <a:pt x="39" y="19"/>
                  </a:cubicBezTo>
                  <a:cubicBezTo>
                    <a:pt x="40" y="19"/>
                    <a:pt x="42" y="21"/>
                    <a:pt x="42" y="21"/>
                  </a:cubicBezTo>
                  <a:cubicBezTo>
                    <a:pt x="42" y="21"/>
                    <a:pt x="42" y="27"/>
                    <a:pt x="42" y="27"/>
                  </a:cubicBezTo>
                  <a:cubicBezTo>
                    <a:pt x="42" y="28"/>
                    <a:pt x="41" y="29"/>
                    <a:pt x="41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28"/>
            <p:cNvSpPr>
              <a:spLocks noEditPoints="1"/>
            </p:cNvSpPr>
            <p:nvPr/>
          </p:nvSpPr>
          <p:spPr bwMode="auto">
            <a:xfrm>
              <a:off x="1695033" y="2807237"/>
              <a:ext cx="65489" cy="137313"/>
            </a:xfrm>
            <a:custGeom>
              <a:avLst/>
              <a:gdLst>
                <a:gd name="T0" fmla="*/ 22 w 36"/>
                <a:gd name="T1" fmla="*/ 55 h 75"/>
                <a:gd name="T2" fmla="*/ 36 w 36"/>
                <a:gd name="T3" fmla="*/ 27 h 75"/>
                <a:gd name="T4" fmla="*/ 18 w 36"/>
                <a:gd name="T5" fmla="*/ 0 h 75"/>
                <a:gd name="T6" fmla="*/ 16 w 36"/>
                <a:gd name="T7" fmla="*/ 0 h 75"/>
                <a:gd name="T8" fmla="*/ 30 w 36"/>
                <a:gd name="T9" fmla="*/ 27 h 75"/>
                <a:gd name="T10" fmla="*/ 18 w 36"/>
                <a:gd name="T11" fmla="*/ 54 h 75"/>
                <a:gd name="T12" fmla="*/ 18 w 36"/>
                <a:gd name="T13" fmla="*/ 54 h 75"/>
                <a:gd name="T14" fmla="*/ 5 w 36"/>
                <a:gd name="T15" fmla="*/ 29 h 75"/>
                <a:gd name="T16" fmla="*/ 20 w 36"/>
                <a:gd name="T17" fmla="*/ 3 h 75"/>
                <a:gd name="T18" fmla="*/ 14 w 36"/>
                <a:gd name="T19" fmla="*/ 1 h 75"/>
                <a:gd name="T20" fmla="*/ 0 w 36"/>
                <a:gd name="T21" fmla="*/ 27 h 75"/>
                <a:gd name="T22" fmla="*/ 14 w 36"/>
                <a:gd name="T23" fmla="*/ 55 h 75"/>
                <a:gd name="T24" fmla="*/ 8 w 36"/>
                <a:gd name="T25" fmla="*/ 65 h 75"/>
                <a:gd name="T26" fmla="*/ 18 w 36"/>
                <a:gd name="T27" fmla="*/ 75 h 75"/>
                <a:gd name="T28" fmla="*/ 29 w 36"/>
                <a:gd name="T29" fmla="*/ 65 h 75"/>
                <a:gd name="T30" fmla="*/ 22 w 36"/>
                <a:gd name="T31" fmla="*/ 55 h 75"/>
                <a:gd name="T32" fmla="*/ 18 w 36"/>
                <a:gd name="T33" fmla="*/ 70 h 75"/>
                <a:gd name="T34" fmla="*/ 13 w 36"/>
                <a:gd name="T35" fmla="*/ 65 h 75"/>
                <a:gd name="T36" fmla="*/ 18 w 36"/>
                <a:gd name="T37" fmla="*/ 59 h 75"/>
                <a:gd name="T38" fmla="*/ 23 w 36"/>
                <a:gd name="T39" fmla="*/ 65 h 75"/>
                <a:gd name="T40" fmla="*/ 18 w 36"/>
                <a:gd name="T41" fmla="*/ 7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75">
                  <a:moveTo>
                    <a:pt x="22" y="55"/>
                  </a:moveTo>
                  <a:cubicBezTo>
                    <a:pt x="28" y="49"/>
                    <a:pt x="36" y="39"/>
                    <a:pt x="36" y="27"/>
                  </a:cubicBezTo>
                  <a:cubicBezTo>
                    <a:pt x="36" y="11"/>
                    <a:pt x="29" y="0"/>
                    <a:pt x="18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25" y="2"/>
                    <a:pt x="30" y="13"/>
                    <a:pt x="30" y="27"/>
                  </a:cubicBezTo>
                  <a:cubicBezTo>
                    <a:pt x="30" y="38"/>
                    <a:pt x="23" y="48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2" y="48"/>
                    <a:pt x="5" y="39"/>
                    <a:pt x="5" y="29"/>
                  </a:cubicBezTo>
                  <a:cubicBezTo>
                    <a:pt x="5" y="16"/>
                    <a:pt x="11" y="6"/>
                    <a:pt x="20" y="3"/>
                  </a:cubicBezTo>
                  <a:cubicBezTo>
                    <a:pt x="19" y="2"/>
                    <a:pt x="17" y="1"/>
                    <a:pt x="14" y="1"/>
                  </a:cubicBezTo>
                  <a:cubicBezTo>
                    <a:pt x="5" y="3"/>
                    <a:pt x="0" y="13"/>
                    <a:pt x="0" y="27"/>
                  </a:cubicBezTo>
                  <a:cubicBezTo>
                    <a:pt x="0" y="39"/>
                    <a:pt x="8" y="49"/>
                    <a:pt x="14" y="55"/>
                  </a:cubicBezTo>
                  <a:cubicBezTo>
                    <a:pt x="10" y="57"/>
                    <a:pt x="8" y="60"/>
                    <a:pt x="8" y="65"/>
                  </a:cubicBezTo>
                  <a:cubicBezTo>
                    <a:pt x="8" y="70"/>
                    <a:pt x="12" y="75"/>
                    <a:pt x="18" y="75"/>
                  </a:cubicBezTo>
                  <a:cubicBezTo>
                    <a:pt x="24" y="75"/>
                    <a:pt x="29" y="70"/>
                    <a:pt x="29" y="65"/>
                  </a:cubicBezTo>
                  <a:cubicBezTo>
                    <a:pt x="29" y="60"/>
                    <a:pt x="26" y="57"/>
                    <a:pt x="22" y="55"/>
                  </a:cubicBezTo>
                  <a:close/>
                  <a:moveTo>
                    <a:pt x="18" y="70"/>
                  </a:moveTo>
                  <a:cubicBezTo>
                    <a:pt x="15" y="70"/>
                    <a:pt x="13" y="67"/>
                    <a:pt x="13" y="65"/>
                  </a:cubicBezTo>
                  <a:cubicBezTo>
                    <a:pt x="13" y="62"/>
                    <a:pt x="15" y="59"/>
                    <a:pt x="18" y="59"/>
                  </a:cubicBezTo>
                  <a:cubicBezTo>
                    <a:pt x="21" y="59"/>
                    <a:pt x="23" y="62"/>
                    <a:pt x="23" y="65"/>
                  </a:cubicBezTo>
                  <a:cubicBezTo>
                    <a:pt x="23" y="67"/>
                    <a:pt x="21" y="70"/>
                    <a:pt x="18" y="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29"/>
            <p:cNvSpPr>
              <a:spLocks noEditPoints="1"/>
            </p:cNvSpPr>
            <p:nvPr/>
          </p:nvSpPr>
          <p:spPr bwMode="auto">
            <a:xfrm>
              <a:off x="1739396" y="3789556"/>
              <a:ext cx="80277" cy="158439"/>
            </a:xfrm>
            <a:custGeom>
              <a:avLst/>
              <a:gdLst>
                <a:gd name="T0" fmla="*/ 26 w 43"/>
                <a:gd name="T1" fmla="*/ 63 h 87"/>
                <a:gd name="T2" fmla="*/ 43 w 43"/>
                <a:gd name="T3" fmla="*/ 31 h 87"/>
                <a:gd name="T4" fmla="*/ 21 w 43"/>
                <a:gd name="T5" fmla="*/ 0 h 87"/>
                <a:gd name="T6" fmla="*/ 19 w 43"/>
                <a:gd name="T7" fmla="*/ 1 h 87"/>
                <a:gd name="T8" fmla="*/ 36 w 43"/>
                <a:gd name="T9" fmla="*/ 32 h 87"/>
                <a:gd name="T10" fmla="*/ 21 w 43"/>
                <a:gd name="T11" fmla="*/ 62 h 87"/>
                <a:gd name="T12" fmla="*/ 21 w 43"/>
                <a:gd name="T13" fmla="*/ 62 h 87"/>
                <a:gd name="T14" fmla="*/ 7 w 43"/>
                <a:gd name="T15" fmla="*/ 34 h 87"/>
                <a:gd name="T16" fmla="*/ 23 w 43"/>
                <a:gd name="T17" fmla="*/ 3 h 87"/>
                <a:gd name="T18" fmla="*/ 17 w 43"/>
                <a:gd name="T19" fmla="*/ 1 h 87"/>
                <a:gd name="T20" fmla="*/ 0 w 43"/>
                <a:gd name="T21" fmla="*/ 32 h 87"/>
                <a:gd name="T22" fmla="*/ 17 w 43"/>
                <a:gd name="T23" fmla="*/ 63 h 87"/>
                <a:gd name="T24" fmla="*/ 9 w 43"/>
                <a:gd name="T25" fmla="*/ 75 h 87"/>
                <a:gd name="T26" fmla="*/ 21 w 43"/>
                <a:gd name="T27" fmla="*/ 87 h 87"/>
                <a:gd name="T28" fmla="*/ 34 w 43"/>
                <a:gd name="T29" fmla="*/ 75 h 87"/>
                <a:gd name="T30" fmla="*/ 26 w 43"/>
                <a:gd name="T31" fmla="*/ 63 h 87"/>
                <a:gd name="T32" fmla="*/ 21 w 43"/>
                <a:gd name="T33" fmla="*/ 81 h 87"/>
                <a:gd name="T34" fmla="*/ 15 w 43"/>
                <a:gd name="T35" fmla="*/ 75 h 87"/>
                <a:gd name="T36" fmla="*/ 21 w 43"/>
                <a:gd name="T37" fmla="*/ 68 h 87"/>
                <a:gd name="T38" fmla="*/ 28 w 43"/>
                <a:gd name="T39" fmla="*/ 75 h 87"/>
                <a:gd name="T40" fmla="*/ 21 w 43"/>
                <a:gd name="T41" fmla="*/ 8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87">
                  <a:moveTo>
                    <a:pt x="26" y="63"/>
                  </a:moveTo>
                  <a:cubicBezTo>
                    <a:pt x="33" y="57"/>
                    <a:pt x="43" y="45"/>
                    <a:pt x="43" y="31"/>
                  </a:cubicBezTo>
                  <a:cubicBezTo>
                    <a:pt x="43" y="13"/>
                    <a:pt x="34" y="0"/>
                    <a:pt x="21" y="0"/>
                  </a:cubicBezTo>
                  <a:cubicBezTo>
                    <a:pt x="20" y="0"/>
                    <a:pt x="19" y="0"/>
                    <a:pt x="19" y="1"/>
                  </a:cubicBezTo>
                  <a:cubicBezTo>
                    <a:pt x="30" y="2"/>
                    <a:pt x="36" y="15"/>
                    <a:pt x="36" y="32"/>
                  </a:cubicBezTo>
                  <a:cubicBezTo>
                    <a:pt x="36" y="44"/>
                    <a:pt x="27" y="56"/>
                    <a:pt x="21" y="62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15" y="56"/>
                    <a:pt x="7" y="45"/>
                    <a:pt x="7" y="34"/>
                  </a:cubicBezTo>
                  <a:cubicBezTo>
                    <a:pt x="7" y="18"/>
                    <a:pt x="14" y="7"/>
                    <a:pt x="23" y="3"/>
                  </a:cubicBezTo>
                  <a:cubicBezTo>
                    <a:pt x="22" y="3"/>
                    <a:pt x="20" y="2"/>
                    <a:pt x="17" y="1"/>
                  </a:cubicBezTo>
                  <a:cubicBezTo>
                    <a:pt x="7" y="4"/>
                    <a:pt x="0" y="16"/>
                    <a:pt x="0" y="32"/>
                  </a:cubicBezTo>
                  <a:cubicBezTo>
                    <a:pt x="0" y="45"/>
                    <a:pt x="10" y="57"/>
                    <a:pt x="17" y="63"/>
                  </a:cubicBezTo>
                  <a:cubicBezTo>
                    <a:pt x="12" y="65"/>
                    <a:pt x="9" y="70"/>
                    <a:pt x="9" y="75"/>
                  </a:cubicBezTo>
                  <a:cubicBezTo>
                    <a:pt x="9" y="81"/>
                    <a:pt x="15" y="87"/>
                    <a:pt x="21" y="87"/>
                  </a:cubicBezTo>
                  <a:cubicBezTo>
                    <a:pt x="28" y="87"/>
                    <a:pt x="34" y="81"/>
                    <a:pt x="34" y="75"/>
                  </a:cubicBezTo>
                  <a:cubicBezTo>
                    <a:pt x="34" y="70"/>
                    <a:pt x="31" y="65"/>
                    <a:pt x="26" y="63"/>
                  </a:cubicBezTo>
                  <a:close/>
                  <a:moveTo>
                    <a:pt x="21" y="81"/>
                  </a:moveTo>
                  <a:cubicBezTo>
                    <a:pt x="18" y="81"/>
                    <a:pt x="15" y="78"/>
                    <a:pt x="15" y="75"/>
                  </a:cubicBezTo>
                  <a:cubicBezTo>
                    <a:pt x="15" y="71"/>
                    <a:pt x="18" y="68"/>
                    <a:pt x="21" y="68"/>
                  </a:cubicBezTo>
                  <a:cubicBezTo>
                    <a:pt x="25" y="68"/>
                    <a:pt x="28" y="71"/>
                    <a:pt x="28" y="75"/>
                  </a:cubicBezTo>
                  <a:cubicBezTo>
                    <a:pt x="28" y="78"/>
                    <a:pt x="25" y="81"/>
                    <a:pt x="21" y="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30"/>
            <p:cNvSpPr/>
            <p:nvPr/>
          </p:nvSpPr>
          <p:spPr bwMode="auto">
            <a:xfrm>
              <a:off x="1747847" y="3014263"/>
              <a:ext cx="164780" cy="29575"/>
            </a:xfrm>
            <a:custGeom>
              <a:avLst/>
              <a:gdLst>
                <a:gd name="T0" fmla="*/ 0 w 90"/>
                <a:gd name="T1" fmla="*/ 8 h 16"/>
                <a:gd name="T2" fmla="*/ 7 w 90"/>
                <a:gd name="T3" fmla="*/ 16 h 16"/>
                <a:gd name="T4" fmla="*/ 83 w 90"/>
                <a:gd name="T5" fmla="*/ 16 h 16"/>
                <a:gd name="T6" fmla="*/ 90 w 90"/>
                <a:gd name="T7" fmla="*/ 8 h 16"/>
                <a:gd name="T8" fmla="*/ 90 w 90"/>
                <a:gd name="T9" fmla="*/ 8 h 16"/>
                <a:gd name="T10" fmla="*/ 83 w 90"/>
                <a:gd name="T11" fmla="*/ 0 h 16"/>
                <a:gd name="T12" fmla="*/ 7 w 90"/>
                <a:gd name="T13" fmla="*/ 0 h 16"/>
                <a:gd name="T14" fmla="*/ 0 w 90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6">
                  <a:moveTo>
                    <a:pt x="0" y="8"/>
                  </a:moveTo>
                  <a:cubicBezTo>
                    <a:pt x="0" y="12"/>
                    <a:pt x="3" y="16"/>
                    <a:pt x="7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7" y="16"/>
                    <a:pt x="90" y="12"/>
                    <a:pt x="90" y="8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90" y="4"/>
                    <a:pt x="87" y="0"/>
                    <a:pt x="8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31"/>
            <p:cNvSpPr/>
            <p:nvPr/>
          </p:nvSpPr>
          <p:spPr bwMode="auto">
            <a:xfrm>
              <a:off x="1792210" y="2910750"/>
              <a:ext cx="76052" cy="35913"/>
            </a:xfrm>
            <a:custGeom>
              <a:avLst/>
              <a:gdLst>
                <a:gd name="T0" fmla="*/ 0 w 42"/>
                <a:gd name="T1" fmla="*/ 19 h 19"/>
                <a:gd name="T2" fmla="*/ 6 w 42"/>
                <a:gd name="T3" fmla="*/ 0 h 19"/>
                <a:gd name="T4" fmla="*/ 36 w 42"/>
                <a:gd name="T5" fmla="*/ 0 h 19"/>
                <a:gd name="T6" fmla="*/ 42 w 42"/>
                <a:gd name="T7" fmla="*/ 19 h 19"/>
                <a:gd name="T8" fmla="*/ 0 w 42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9">
                  <a:moveTo>
                    <a:pt x="0" y="19"/>
                  </a:moveTo>
                  <a:cubicBezTo>
                    <a:pt x="2" y="13"/>
                    <a:pt x="4" y="6"/>
                    <a:pt x="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6"/>
                    <a:pt x="40" y="13"/>
                    <a:pt x="42" y="19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32"/>
            <p:cNvSpPr/>
            <p:nvPr/>
          </p:nvSpPr>
          <p:spPr bwMode="auto">
            <a:xfrm>
              <a:off x="1775310" y="2965675"/>
              <a:ext cx="109853" cy="33800"/>
            </a:xfrm>
            <a:custGeom>
              <a:avLst/>
              <a:gdLst>
                <a:gd name="T0" fmla="*/ 47 w 52"/>
                <a:gd name="T1" fmla="*/ 0 h 16"/>
                <a:gd name="T2" fmla="*/ 52 w 52"/>
                <a:gd name="T3" fmla="*/ 16 h 16"/>
                <a:gd name="T4" fmla="*/ 0 w 52"/>
                <a:gd name="T5" fmla="*/ 16 h 16"/>
                <a:gd name="T6" fmla="*/ 5 w 52"/>
                <a:gd name="T7" fmla="*/ 0 h 16"/>
                <a:gd name="T8" fmla="*/ 47 w 5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6">
                  <a:moveTo>
                    <a:pt x="47" y="0"/>
                  </a:moveTo>
                  <a:lnTo>
                    <a:pt x="52" y="16"/>
                  </a:lnTo>
                  <a:lnTo>
                    <a:pt x="0" y="16"/>
                  </a:lnTo>
                  <a:lnTo>
                    <a:pt x="5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33"/>
            <p:cNvSpPr/>
            <p:nvPr/>
          </p:nvSpPr>
          <p:spPr bwMode="auto">
            <a:xfrm>
              <a:off x="1809111" y="2845262"/>
              <a:ext cx="42251" cy="48588"/>
            </a:xfrm>
            <a:custGeom>
              <a:avLst/>
              <a:gdLst>
                <a:gd name="T0" fmla="*/ 0 w 22"/>
                <a:gd name="T1" fmla="*/ 26 h 26"/>
                <a:gd name="T2" fmla="*/ 5 w 22"/>
                <a:gd name="T3" fmla="*/ 10 h 26"/>
                <a:gd name="T4" fmla="*/ 17 w 22"/>
                <a:gd name="T5" fmla="*/ 10 h 26"/>
                <a:gd name="T6" fmla="*/ 22 w 22"/>
                <a:gd name="T7" fmla="*/ 26 h 26"/>
                <a:gd name="T8" fmla="*/ 0 w 22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6">
                  <a:moveTo>
                    <a:pt x="0" y="26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0"/>
                    <a:pt x="14" y="0"/>
                    <a:pt x="17" y="10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34"/>
            <p:cNvSpPr/>
            <p:nvPr/>
          </p:nvSpPr>
          <p:spPr bwMode="auto">
            <a:xfrm>
              <a:off x="2371052" y="2743861"/>
              <a:ext cx="76052" cy="12675"/>
            </a:xfrm>
            <a:custGeom>
              <a:avLst/>
              <a:gdLst>
                <a:gd name="T0" fmla="*/ 0 w 41"/>
                <a:gd name="T1" fmla="*/ 4 h 7"/>
                <a:gd name="T2" fmla="*/ 3 w 41"/>
                <a:gd name="T3" fmla="*/ 7 h 7"/>
                <a:gd name="T4" fmla="*/ 38 w 41"/>
                <a:gd name="T5" fmla="*/ 7 h 7"/>
                <a:gd name="T6" fmla="*/ 41 w 41"/>
                <a:gd name="T7" fmla="*/ 4 h 7"/>
                <a:gd name="T8" fmla="*/ 41 w 41"/>
                <a:gd name="T9" fmla="*/ 4 h 7"/>
                <a:gd name="T10" fmla="*/ 38 w 41"/>
                <a:gd name="T11" fmla="*/ 0 h 7"/>
                <a:gd name="T12" fmla="*/ 3 w 41"/>
                <a:gd name="T13" fmla="*/ 0 h 7"/>
                <a:gd name="T14" fmla="*/ 0 w 41"/>
                <a:gd name="T1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7">
                  <a:moveTo>
                    <a:pt x="0" y="4"/>
                  </a:moveTo>
                  <a:cubicBezTo>
                    <a:pt x="0" y="6"/>
                    <a:pt x="1" y="7"/>
                    <a:pt x="3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9" y="7"/>
                    <a:pt x="41" y="6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39" y="0"/>
                    <a:pt x="3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35"/>
            <p:cNvSpPr/>
            <p:nvPr/>
          </p:nvSpPr>
          <p:spPr bwMode="auto">
            <a:xfrm>
              <a:off x="2392177" y="2697386"/>
              <a:ext cx="33801" cy="16900"/>
            </a:xfrm>
            <a:custGeom>
              <a:avLst/>
              <a:gdLst>
                <a:gd name="T0" fmla="*/ 0 w 19"/>
                <a:gd name="T1" fmla="*/ 9 h 9"/>
                <a:gd name="T2" fmla="*/ 2 w 19"/>
                <a:gd name="T3" fmla="*/ 0 h 9"/>
                <a:gd name="T4" fmla="*/ 16 w 19"/>
                <a:gd name="T5" fmla="*/ 0 h 9"/>
                <a:gd name="T6" fmla="*/ 19 w 19"/>
                <a:gd name="T7" fmla="*/ 9 h 9"/>
                <a:gd name="T8" fmla="*/ 0 w 1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9">
                  <a:moveTo>
                    <a:pt x="0" y="9"/>
                  </a:moveTo>
                  <a:cubicBezTo>
                    <a:pt x="0" y="6"/>
                    <a:pt x="1" y="3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3"/>
                    <a:pt x="18" y="6"/>
                    <a:pt x="19" y="9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36"/>
            <p:cNvSpPr/>
            <p:nvPr/>
          </p:nvSpPr>
          <p:spPr bwMode="auto">
            <a:xfrm>
              <a:off x="2381614" y="2722736"/>
              <a:ext cx="52814" cy="14788"/>
            </a:xfrm>
            <a:custGeom>
              <a:avLst/>
              <a:gdLst>
                <a:gd name="T0" fmla="*/ 22 w 25"/>
                <a:gd name="T1" fmla="*/ 0 h 7"/>
                <a:gd name="T2" fmla="*/ 25 w 25"/>
                <a:gd name="T3" fmla="*/ 7 h 7"/>
                <a:gd name="T4" fmla="*/ 0 w 25"/>
                <a:gd name="T5" fmla="*/ 7 h 7"/>
                <a:gd name="T6" fmla="*/ 3 w 25"/>
                <a:gd name="T7" fmla="*/ 0 h 7"/>
                <a:gd name="T8" fmla="*/ 22 w 25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2" y="0"/>
                  </a:moveTo>
                  <a:lnTo>
                    <a:pt x="25" y="7"/>
                  </a:lnTo>
                  <a:lnTo>
                    <a:pt x="0" y="7"/>
                  </a:lnTo>
                  <a:lnTo>
                    <a:pt x="3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37"/>
            <p:cNvSpPr/>
            <p:nvPr/>
          </p:nvSpPr>
          <p:spPr bwMode="auto">
            <a:xfrm>
              <a:off x="2398515" y="2667811"/>
              <a:ext cx="19013" cy="21125"/>
            </a:xfrm>
            <a:custGeom>
              <a:avLst/>
              <a:gdLst>
                <a:gd name="T0" fmla="*/ 0 w 10"/>
                <a:gd name="T1" fmla="*/ 12 h 12"/>
                <a:gd name="T2" fmla="*/ 2 w 10"/>
                <a:gd name="T3" fmla="*/ 4 h 12"/>
                <a:gd name="T4" fmla="*/ 8 w 10"/>
                <a:gd name="T5" fmla="*/ 4 h 12"/>
                <a:gd name="T6" fmla="*/ 10 w 10"/>
                <a:gd name="T7" fmla="*/ 12 h 12"/>
                <a:gd name="T8" fmla="*/ 0 w 10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4" y="0"/>
                    <a:pt x="6" y="0"/>
                    <a:pt x="8" y="4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38"/>
            <p:cNvSpPr/>
            <p:nvPr/>
          </p:nvSpPr>
          <p:spPr bwMode="auto">
            <a:xfrm>
              <a:off x="2516818" y="2445997"/>
              <a:ext cx="103515" cy="19013"/>
            </a:xfrm>
            <a:custGeom>
              <a:avLst/>
              <a:gdLst>
                <a:gd name="T0" fmla="*/ 0 w 57"/>
                <a:gd name="T1" fmla="*/ 5 h 10"/>
                <a:gd name="T2" fmla="*/ 4 w 57"/>
                <a:gd name="T3" fmla="*/ 10 h 10"/>
                <a:gd name="T4" fmla="*/ 52 w 57"/>
                <a:gd name="T5" fmla="*/ 10 h 10"/>
                <a:gd name="T6" fmla="*/ 57 w 57"/>
                <a:gd name="T7" fmla="*/ 5 h 10"/>
                <a:gd name="T8" fmla="*/ 57 w 57"/>
                <a:gd name="T9" fmla="*/ 5 h 10"/>
                <a:gd name="T10" fmla="*/ 52 w 57"/>
                <a:gd name="T11" fmla="*/ 0 h 10"/>
                <a:gd name="T12" fmla="*/ 4 w 57"/>
                <a:gd name="T13" fmla="*/ 0 h 10"/>
                <a:gd name="T14" fmla="*/ 0 w 57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10">
                  <a:moveTo>
                    <a:pt x="0" y="5"/>
                  </a:moveTo>
                  <a:cubicBezTo>
                    <a:pt x="0" y="8"/>
                    <a:pt x="1" y="10"/>
                    <a:pt x="4" y="10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5" y="10"/>
                    <a:pt x="57" y="8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3"/>
                    <a:pt x="55" y="0"/>
                    <a:pt x="5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39"/>
            <p:cNvSpPr/>
            <p:nvPr/>
          </p:nvSpPr>
          <p:spPr bwMode="auto">
            <a:xfrm>
              <a:off x="2544282" y="2380509"/>
              <a:ext cx="46476" cy="21125"/>
            </a:xfrm>
            <a:custGeom>
              <a:avLst/>
              <a:gdLst>
                <a:gd name="T0" fmla="*/ 0 w 26"/>
                <a:gd name="T1" fmla="*/ 12 h 12"/>
                <a:gd name="T2" fmla="*/ 4 w 26"/>
                <a:gd name="T3" fmla="*/ 0 h 12"/>
                <a:gd name="T4" fmla="*/ 22 w 26"/>
                <a:gd name="T5" fmla="*/ 0 h 12"/>
                <a:gd name="T6" fmla="*/ 26 w 26"/>
                <a:gd name="T7" fmla="*/ 12 h 12"/>
                <a:gd name="T8" fmla="*/ 0 w 2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">
                  <a:moveTo>
                    <a:pt x="0" y="12"/>
                  </a:moveTo>
                  <a:cubicBezTo>
                    <a:pt x="1" y="9"/>
                    <a:pt x="2" y="4"/>
                    <a:pt x="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4" y="4"/>
                    <a:pt x="25" y="9"/>
                    <a:pt x="26" y="12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40"/>
            <p:cNvSpPr/>
            <p:nvPr/>
          </p:nvSpPr>
          <p:spPr bwMode="auto">
            <a:xfrm>
              <a:off x="2533719" y="2414309"/>
              <a:ext cx="71827" cy="21125"/>
            </a:xfrm>
            <a:custGeom>
              <a:avLst/>
              <a:gdLst>
                <a:gd name="T0" fmla="*/ 30 w 34"/>
                <a:gd name="T1" fmla="*/ 0 h 10"/>
                <a:gd name="T2" fmla="*/ 34 w 34"/>
                <a:gd name="T3" fmla="*/ 10 h 10"/>
                <a:gd name="T4" fmla="*/ 0 w 34"/>
                <a:gd name="T5" fmla="*/ 10 h 10"/>
                <a:gd name="T6" fmla="*/ 3 w 34"/>
                <a:gd name="T7" fmla="*/ 0 h 10"/>
                <a:gd name="T8" fmla="*/ 30 w 3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0">
                  <a:moveTo>
                    <a:pt x="30" y="0"/>
                  </a:moveTo>
                  <a:lnTo>
                    <a:pt x="34" y="10"/>
                  </a:lnTo>
                  <a:lnTo>
                    <a:pt x="0" y="10"/>
                  </a:lnTo>
                  <a:lnTo>
                    <a:pt x="3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41"/>
            <p:cNvSpPr/>
            <p:nvPr/>
          </p:nvSpPr>
          <p:spPr bwMode="auto">
            <a:xfrm>
              <a:off x="2554844" y="2338259"/>
              <a:ext cx="25351" cy="29575"/>
            </a:xfrm>
            <a:custGeom>
              <a:avLst/>
              <a:gdLst>
                <a:gd name="T0" fmla="*/ 0 w 14"/>
                <a:gd name="T1" fmla="*/ 17 h 17"/>
                <a:gd name="T2" fmla="*/ 3 w 14"/>
                <a:gd name="T3" fmla="*/ 7 h 17"/>
                <a:gd name="T4" fmla="*/ 11 w 14"/>
                <a:gd name="T5" fmla="*/ 7 h 17"/>
                <a:gd name="T6" fmla="*/ 14 w 14"/>
                <a:gd name="T7" fmla="*/ 17 h 17"/>
                <a:gd name="T8" fmla="*/ 0 w 14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0" y="1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5" y="0"/>
                    <a:pt x="9" y="0"/>
                    <a:pt x="11" y="7"/>
                  </a:cubicBezTo>
                  <a:cubicBezTo>
                    <a:pt x="14" y="17"/>
                    <a:pt x="14" y="17"/>
                    <a:pt x="14" y="17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42"/>
            <p:cNvSpPr/>
            <p:nvPr/>
          </p:nvSpPr>
          <p:spPr bwMode="auto">
            <a:xfrm>
              <a:off x="2263311" y="3838144"/>
              <a:ext cx="54927" cy="88726"/>
            </a:xfrm>
            <a:custGeom>
              <a:avLst/>
              <a:gdLst>
                <a:gd name="T0" fmla="*/ 17 w 30"/>
                <a:gd name="T1" fmla="*/ 32 h 48"/>
                <a:gd name="T2" fmla="*/ 21 w 30"/>
                <a:gd name="T3" fmla="*/ 16 h 48"/>
                <a:gd name="T4" fmla="*/ 14 w 30"/>
                <a:gd name="T5" fmla="*/ 10 h 48"/>
                <a:gd name="T6" fmla="*/ 4 w 30"/>
                <a:gd name="T7" fmla="*/ 10 h 48"/>
                <a:gd name="T8" fmla="*/ 4 w 30"/>
                <a:gd name="T9" fmla="*/ 0 h 48"/>
                <a:gd name="T10" fmla="*/ 14 w 30"/>
                <a:gd name="T11" fmla="*/ 0 h 48"/>
                <a:gd name="T12" fmla="*/ 30 w 30"/>
                <a:gd name="T13" fmla="*/ 16 h 48"/>
                <a:gd name="T14" fmla="*/ 26 w 30"/>
                <a:gd name="T15" fmla="*/ 32 h 48"/>
                <a:gd name="T16" fmla="*/ 10 w 30"/>
                <a:gd name="T17" fmla="*/ 48 h 48"/>
                <a:gd name="T18" fmla="*/ 0 w 30"/>
                <a:gd name="T19" fmla="*/ 48 h 48"/>
                <a:gd name="T20" fmla="*/ 0 w 30"/>
                <a:gd name="T21" fmla="*/ 39 h 48"/>
                <a:gd name="T22" fmla="*/ 10 w 30"/>
                <a:gd name="T23" fmla="*/ 39 h 48"/>
                <a:gd name="T24" fmla="*/ 17 w 30"/>
                <a:gd name="T25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48">
                  <a:moveTo>
                    <a:pt x="17" y="32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21" y="12"/>
                    <a:pt x="18" y="10"/>
                    <a:pt x="1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3" y="0"/>
                    <a:pt x="30" y="7"/>
                    <a:pt x="30" y="16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41"/>
                    <a:pt x="19" y="48"/>
                    <a:pt x="1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4" y="39"/>
                    <a:pt x="17" y="36"/>
                    <a:pt x="17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43"/>
            <p:cNvSpPr/>
            <p:nvPr/>
          </p:nvSpPr>
          <p:spPr bwMode="auto">
            <a:xfrm>
              <a:off x="2075293" y="3838144"/>
              <a:ext cx="54927" cy="88726"/>
            </a:xfrm>
            <a:custGeom>
              <a:avLst/>
              <a:gdLst>
                <a:gd name="T0" fmla="*/ 16 w 30"/>
                <a:gd name="T1" fmla="*/ 0 h 48"/>
                <a:gd name="T2" fmla="*/ 26 w 30"/>
                <a:gd name="T3" fmla="*/ 0 h 48"/>
                <a:gd name="T4" fmla="*/ 26 w 30"/>
                <a:gd name="T5" fmla="*/ 10 h 48"/>
                <a:gd name="T6" fmla="*/ 16 w 30"/>
                <a:gd name="T7" fmla="*/ 10 h 48"/>
                <a:gd name="T8" fmla="*/ 9 w 30"/>
                <a:gd name="T9" fmla="*/ 16 h 48"/>
                <a:gd name="T10" fmla="*/ 13 w 30"/>
                <a:gd name="T11" fmla="*/ 31 h 48"/>
                <a:gd name="T12" fmla="*/ 13 w 30"/>
                <a:gd name="T13" fmla="*/ 32 h 48"/>
                <a:gd name="T14" fmla="*/ 20 w 30"/>
                <a:gd name="T15" fmla="*/ 39 h 48"/>
                <a:gd name="T16" fmla="*/ 30 w 30"/>
                <a:gd name="T17" fmla="*/ 39 h 48"/>
                <a:gd name="T18" fmla="*/ 30 w 30"/>
                <a:gd name="T19" fmla="*/ 48 h 48"/>
                <a:gd name="T20" fmla="*/ 20 w 30"/>
                <a:gd name="T21" fmla="*/ 48 h 48"/>
                <a:gd name="T22" fmla="*/ 4 w 30"/>
                <a:gd name="T23" fmla="*/ 32 h 48"/>
                <a:gd name="T24" fmla="*/ 0 w 30"/>
                <a:gd name="T25" fmla="*/ 17 h 48"/>
                <a:gd name="T26" fmla="*/ 0 w 30"/>
                <a:gd name="T27" fmla="*/ 16 h 48"/>
                <a:gd name="T28" fmla="*/ 16 w 30"/>
                <a:gd name="T2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48">
                  <a:moveTo>
                    <a:pt x="1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3" y="10"/>
                    <a:pt x="10" y="12"/>
                    <a:pt x="9" y="16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6"/>
                    <a:pt x="16" y="39"/>
                    <a:pt x="2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11" y="48"/>
                    <a:pt x="4" y="41"/>
                    <a:pt x="4" y="3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44"/>
            <p:cNvSpPr/>
            <p:nvPr/>
          </p:nvSpPr>
          <p:spPr bwMode="auto">
            <a:xfrm>
              <a:off x="2136558" y="3829694"/>
              <a:ext cx="120416" cy="147876"/>
            </a:xfrm>
            <a:custGeom>
              <a:avLst/>
              <a:gdLst>
                <a:gd name="T0" fmla="*/ 63 w 65"/>
                <a:gd name="T1" fmla="*/ 60 h 81"/>
                <a:gd name="T2" fmla="*/ 42 w 65"/>
                <a:gd name="T3" fmla="*/ 81 h 81"/>
                <a:gd name="T4" fmla="*/ 23 w 65"/>
                <a:gd name="T5" fmla="*/ 81 h 81"/>
                <a:gd name="T6" fmla="*/ 2 w 65"/>
                <a:gd name="T7" fmla="*/ 60 h 81"/>
                <a:gd name="T8" fmla="*/ 0 w 65"/>
                <a:gd name="T9" fmla="*/ 0 h 81"/>
                <a:gd name="T10" fmla="*/ 65 w 65"/>
                <a:gd name="T11" fmla="*/ 0 h 81"/>
                <a:gd name="T12" fmla="*/ 63 w 65"/>
                <a:gd name="T13" fmla="*/ 6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81">
                  <a:moveTo>
                    <a:pt x="63" y="60"/>
                  </a:moveTo>
                  <a:cubicBezTo>
                    <a:pt x="63" y="71"/>
                    <a:pt x="54" y="81"/>
                    <a:pt x="42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12" y="81"/>
                    <a:pt x="2" y="71"/>
                    <a:pt x="2" y="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63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45"/>
            <p:cNvSpPr/>
            <p:nvPr/>
          </p:nvSpPr>
          <p:spPr bwMode="auto">
            <a:xfrm>
              <a:off x="2174584" y="3983907"/>
              <a:ext cx="44364" cy="16900"/>
            </a:xfrm>
            <a:custGeom>
              <a:avLst/>
              <a:gdLst>
                <a:gd name="T0" fmla="*/ 0 w 24"/>
                <a:gd name="T1" fmla="*/ 5 h 9"/>
                <a:gd name="T2" fmla="*/ 4 w 24"/>
                <a:gd name="T3" fmla="*/ 0 h 9"/>
                <a:gd name="T4" fmla="*/ 19 w 24"/>
                <a:gd name="T5" fmla="*/ 0 h 9"/>
                <a:gd name="T6" fmla="*/ 24 w 24"/>
                <a:gd name="T7" fmla="*/ 5 h 9"/>
                <a:gd name="T8" fmla="*/ 19 w 24"/>
                <a:gd name="T9" fmla="*/ 9 h 9"/>
                <a:gd name="T10" fmla="*/ 4 w 24"/>
                <a:gd name="T11" fmla="*/ 9 h 9"/>
                <a:gd name="T12" fmla="*/ 0 w 24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0" y="5"/>
                  </a:moveTo>
                  <a:cubicBezTo>
                    <a:pt x="0" y="2"/>
                    <a:pt x="2" y="0"/>
                    <a:pt x="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0"/>
                    <a:pt x="24" y="2"/>
                    <a:pt x="24" y="5"/>
                  </a:cubicBezTo>
                  <a:cubicBezTo>
                    <a:pt x="24" y="7"/>
                    <a:pt x="22" y="9"/>
                    <a:pt x="19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46"/>
            <p:cNvSpPr/>
            <p:nvPr/>
          </p:nvSpPr>
          <p:spPr bwMode="auto">
            <a:xfrm>
              <a:off x="2174584" y="4093758"/>
              <a:ext cx="44364" cy="14788"/>
            </a:xfrm>
            <a:custGeom>
              <a:avLst/>
              <a:gdLst>
                <a:gd name="T0" fmla="*/ 19 w 24"/>
                <a:gd name="T1" fmla="*/ 8 h 8"/>
                <a:gd name="T2" fmla="*/ 4 w 24"/>
                <a:gd name="T3" fmla="*/ 8 h 8"/>
                <a:gd name="T4" fmla="*/ 0 w 24"/>
                <a:gd name="T5" fmla="*/ 4 h 8"/>
                <a:gd name="T6" fmla="*/ 4 w 24"/>
                <a:gd name="T7" fmla="*/ 0 h 8"/>
                <a:gd name="T8" fmla="*/ 19 w 24"/>
                <a:gd name="T9" fmla="*/ 0 h 8"/>
                <a:gd name="T10" fmla="*/ 24 w 24"/>
                <a:gd name="T11" fmla="*/ 4 h 8"/>
                <a:gd name="T12" fmla="*/ 19 w 2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">
                  <a:moveTo>
                    <a:pt x="19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6"/>
                    <a:pt x="22" y="8"/>
                    <a:pt x="19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47"/>
            <p:cNvSpPr/>
            <p:nvPr/>
          </p:nvSpPr>
          <p:spPr bwMode="auto">
            <a:xfrm>
              <a:off x="2145008" y="4116995"/>
              <a:ext cx="105628" cy="16900"/>
            </a:xfrm>
            <a:custGeom>
              <a:avLst/>
              <a:gdLst>
                <a:gd name="T0" fmla="*/ 4 w 58"/>
                <a:gd name="T1" fmla="*/ 0 h 9"/>
                <a:gd name="T2" fmla="*/ 54 w 58"/>
                <a:gd name="T3" fmla="*/ 0 h 9"/>
                <a:gd name="T4" fmla="*/ 58 w 58"/>
                <a:gd name="T5" fmla="*/ 5 h 9"/>
                <a:gd name="T6" fmla="*/ 54 w 58"/>
                <a:gd name="T7" fmla="*/ 9 h 9"/>
                <a:gd name="T8" fmla="*/ 4 w 58"/>
                <a:gd name="T9" fmla="*/ 9 h 9"/>
                <a:gd name="T10" fmla="*/ 0 w 58"/>
                <a:gd name="T11" fmla="*/ 5 h 9"/>
                <a:gd name="T12" fmla="*/ 4 w 5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9">
                  <a:moveTo>
                    <a:pt x="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6" y="0"/>
                    <a:pt x="58" y="2"/>
                    <a:pt x="58" y="5"/>
                  </a:cubicBezTo>
                  <a:cubicBezTo>
                    <a:pt x="58" y="7"/>
                    <a:pt x="56" y="9"/>
                    <a:pt x="5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Freeform 48"/>
            <p:cNvSpPr/>
            <p:nvPr/>
          </p:nvSpPr>
          <p:spPr bwMode="auto">
            <a:xfrm>
              <a:off x="2185146" y="4011370"/>
              <a:ext cx="25351" cy="71825"/>
            </a:xfrm>
            <a:custGeom>
              <a:avLst/>
              <a:gdLst>
                <a:gd name="T0" fmla="*/ 14 w 14"/>
                <a:gd name="T1" fmla="*/ 5 h 40"/>
                <a:gd name="T2" fmla="*/ 11 w 14"/>
                <a:gd name="T3" fmla="*/ 35 h 40"/>
                <a:gd name="T4" fmla="*/ 7 w 14"/>
                <a:gd name="T5" fmla="*/ 40 h 40"/>
                <a:gd name="T6" fmla="*/ 2 w 14"/>
                <a:gd name="T7" fmla="*/ 35 h 40"/>
                <a:gd name="T8" fmla="*/ 0 w 14"/>
                <a:gd name="T9" fmla="*/ 5 h 40"/>
                <a:gd name="T10" fmla="*/ 7 w 14"/>
                <a:gd name="T11" fmla="*/ 0 h 40"/>
                <a:gd name="T12" fmla="*/ 14 w 14"/>
                <a:gd name="T1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0">
                  <a:moveTo>
                    <a:pt x="14" y="5"/>
                  </a:moveTo>
                  <a:cubicBezTo>
                    <a:pt x="11" y="35"/>
                    <a:pt x="11" y="35"/>
                    <a:pt x="11" y="35"/>
                  </a:cubicBezTo>
                  <a:cubicBezTo>
                    <a:pt x="11" y="37"/>
                    <a:pt x="9" y="40"/>
                    <a:pt x="7" y="40"/>
                  </a:cubicBezTo>
                  <a:cubicBezTo>
                    <a:pt x="4" y="40"/>
                    <a:pt x="2" y="37"/>
                    <a:pt x="2" y="3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4" y="0"/>
                    <a:pt x="7" y="0"/>
                  </a:cubicBezTo>
                  <a:cubicBezTo>
                    <a:pt x="9" y="0"/>
                    <a:pt x="14" y="2"/>
                    <a:pt x="1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49"/>
            <p:cNvSpPr/>
            <p:nvPr/>
          </p:nvSpPr>
          <p:spPr bwMode="auto">
            <a:xfrm>
              <a:off x="917611" y="1571416"/>
              <a:ext cx="42251" cy="69713"/>
            </a:xfrm>
            <a:custGeom>
              <a:avLst/>
              <a:gdLst>
                <a:gd name="T0" fmla="*/ 13 w 24"/>
                <a:gd name="T1" fmla="*/ 24 h 37"/>
                <a:gd name="T2" fmla="*/ 16 w 24"/>
                <a:gd name="T3" fmla="*/ 12 h 37"/>
                <a:gd name="T4" fmla="*/ 11 w 24"/>
                <a:gd name="T5" fmla="*/ 7 h 37"/>
                <a:gd name="T6" fmla="*/ 4 w 24"/>
                <a:gd name="T7" fmla="*/ 7 h 37"/>
                <a:gd name="T8" fmla="*/ 4 w 24"/>
                <a:gd name="T9" fmla="*/ 0 h 37"/>
                <a:gd name="T10" fmla="*/ 11 w 24"/>
                <a:gd name="T11" fmla="*/ 0 h 37"/>
                <a:gd name="T12" fmla="*/ 24 w 24"/>
                <a:gd name="T13" fmla="*/ 12 h 37"/>
                <a:gd name="T14" fmla="*/ 21 w 24"/>
                <a:gd name="T15" fmla="*/ 25 h 37"/>
                <a:gd name="T16" fmla="*/ 8 w 24"/>
                <a:gd name="T17" fmla="*/ 37 h 37"/>
                <a:gd name="T18" fmla="*/ 0 w 24"/>
                <a:gd name="T19" fmla="*/ 37 h 37"/>
                <a:gd name="T20" fmla="*/ 0 w 24"/>
                <a:gd name="T21" fmla="*/ 30 h 37"/>
                <a:gd name="T22" fmla="*/ 8 w 24"/>
                <a:gd name="T23" fmla="*/ 30 h 37"/>
                <a:gd name="T24" fmla="*/ 13 w 24"/>
                <a:gd name="T25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7">
                  <a:moveTo>
                    <a:pt x="13" y="24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6" y="9"/>
                    <a:pt x="14" y="7"/>
                    <a:pt x="1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32"/>
                    <a:pt x="15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11" y="30"/>
                    <a:pt x="13" y="27"/>
                    <a:pt x="13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50"/>
            <p:cNvSpPr/>
            <p:nvPr/>
          </p:nvSpPr>
          <p:spPr bwMode="auto">
            <a:xfrm>
              <a:off x="769732" y="1571416"/>
              <a:ext cx="42251" cy="69713"/>
            </a:xfrm>
            <a:custGeom>
              <a:avLst/>
              <a:gdLst>
                <a:gd name="T0" fmla="*/ 12 w 23"/>
                <a:gd name="T1" fmla="*/ 0 h 37"/>
                <a:gd name="T2" fmla="*/ 20 w 23"/>
                <a:gd name="T3" fmla="*/ 0 h 37"/>
                <a:gd name="T4" fmla="*/ 20 w 23"/>
                <a:gd name="T5" fmla="*/ 7 h 37"/>
                <a:gd name="T6" fmla="*/ 12 w 23"/>
                <a:gd name="T7" fmla="*/ 7 h 37"/>
                <a:gd name="T8" fmla="*/ 7 w 23"/>
                <a:gd name="T9" fmla="*/ 12 h 37"/>
                <a:gd name="T10" fmla="*/ 10 w 23"/>
                <a:gd name="T11" fmla="*/ 24 h 37"/>
                <a:gd name="T12" fmla="*/ 10 w 23"/>
                <a:gd name="T13" fmla="*/ 24 h 37"/>
                <a:gd name="T14" fmla="*/ 15 w 23"/>
                <a:gd name="T15" fmla="*/ 30 h 37"/>
                <a:gd name="T16" fmla="*/ 23 w 23"/>
                <a:gd name="T17" fmla="*/ 30 h 37"/>
                <a:gd name="T18" fmla="*/ 23 w 23"/>
                <a:gd name="T19" fmla="*/ 37 h 37"/>
                <a:gd name="T20" fmla="*/ 15 w 23"/>
                <a:gd name="T21" fmla="*/ 37 h 37"/>
                <a:gd name="T22" fmla="*/ 3 w 23"/>
                <a:gd name="T23" fmla="*/ 25 h 37"/>
                <a:gd name="T24" fmla="*/ 0 w 23"/>
                <a:gd name="T25" fmla="*/ 13 h 37"/>
                <a:gd name="T26" fmla="*/ 0 w 23"/>
                <a:gd name="T27" fmla="*/ 12 h 37"/>
                <a:gd name="T28" fmla="*/ 12 w 23"/>
                <a:gd name="T2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37">
                  <a:moveTo>
                    <a:pt x="1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7" y="9"/>
                    <a:pt x="7" y="12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7"/>
                    <a:pt x="12" y="30"/>
                    <a:pt x="15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9" y="37"/>
                    <a:pt x="3" y="32"/>
                    <a:pt x="3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51"/>
            <p:cNvSpPr/>
            <p:nvPr/>
          </p:nvSpPr>
          <p:spPr bwMode="auto">
            <a:xfrm>
              <a:off x="818320" y="1562966"/>
              <a:ext cx="92953" cy="118301"/>
            </a:xfrm>
            <a:custGeom>
              <a:avLst/>
              <a:gdLst>
                <a:gd name="T0" fmla="*/ 49 w 51"/>
                <a:gd name="T1" fmla="*/ 47 h 64"/>
                <a:gd name="T2" fmla="*/ 33 w 51"/>
                <a:gd name="T3" fmla="*/ 64 h 64"/>
                <a:gd name="T4" fmla="*/ 18 w 51"/>
                <a:gd name="T5" fmla="*/ 64 h 64"/>
                <a:gd name="T6" fmla="*/ 2 w 51"/>
                <a:gd name="T7" fmla="*/ 47 h 64"/>
                <a:gd name="T8" fmla="*/ 0 w 51"/>
                <a:gd name="T9" fmla="*/ 0 h 64"/>
                <a:gd name="T10" fmla="*/ 51 w 51"/>
                <a:gd name="T11" fmla="*/ 0 h 64"/>
                <a:gd name="T12" fmla="*/ 49 w 51"/>
                <a:gd name="T13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4">
                  <a:moveTo>
                    <a:pt x="49" y="47"/>
                  </a:moveTo>
                  <a:cubicBezTo>
                    <a:pt x="49" y="56"/>
                    <a:pt x="42" y="64"/>
                    <a:pt x="33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9" y="64"/>
                    <a:pt x="2" y="56"/>
                    <a:pt x="2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49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52"/>
            <p:cNvSpPr/>
            <p:nvPr/>
          </p:nvSpPr>
          <p:spPr bwMode="auto">
            <a:xfrm>
              <a:off x="847896" y="1685492"/>
              <a:ext cx="33801" cy="12675"/>
            </a:xfrm>
            <a:custGeom>
              <a:avLst/>
              <a:gdLst>
                <a:gd name="T0" fmla="*/ 0 w 19"/>
                <a:gd name="T1" fmla="*/ 4 h 7"/>
                <a:gd name="T2" fmla="*/ 4 w 19"/>
                <a:gd name="T3" fmla="*/ 0 h 7"/>
                <a:gd name="T4" fmla="*/ 16 w 19"/>
                <a:gd name="T5" fmla="*/ 0 h 7"/>
                <a:gd name="T6" fmla="*/ 19 w 19"/>
                <a:gd name="T7" fmla="*/ 4 h 7"/>
                <a:gd name="T8" fmla="*/ 16 w 19"/>
                <a:gd name="T9" fmla="*/ 7 h 7"/>
                <a:gd name="T10" fmla="*/ 4 w 19"/>
                <a:gd name="T11" fmla="*/ 7 h 7"/>
                <a:gd name="T12" fmla="*/ 0 w 19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7">
                  <a:moveTo>
                    <a:pt x="0" y="4"/>
                  </a:moveTo>
                  <a:cubicBezTo>
                    <a:pt x="0" y="2"/>
                    <a:pt x="2" y="0"/>
                    <a:pt x="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2"/>
                    <a:pt x="19" y="4"/>
                  </a:cubicBezTo>
                  <a:cubicBezTo>
                    <a:pt x="19" y="5"/>
                    <a:pt x="18" y="7"/>
                    <a:pt x="16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53"/>
            <p:cNvSpPr/>
            <p:nvPr/>
          </p:nvSpPr>
          <p:spPr bwMode="auto">
            <a:xfrm>
              <a:off x="847896" y="1769992"/>
              <a:ext cx="33801" cy="10563"/>
            </a:xfrm>
            <a:custGeom>
              <a:avLst/>
              <a:gdLst>
                <a:gd name="T0" fmla="*/ 16 w 19"/>
                <a:gd name="T1" fmla="*/ 6 h 6"/>
                <a:gd name="T2" fmla="*/ 4 w 19"/>
                <a:gd name="T3" fmla="*/ 6 h 6"/>
                <a:gd name="T4" fmla="*/ 0 w 19"/>
                <a:gd name="T5" fmla="*/ 3 h 6"/>
                <a:gd name="T6" fmla="*/ 4 w 19"/>
                <a:gd name="T7" fmla="*/ 0 h 6"/>
                <a:gd name="T8" fmla="*/ 16 w 19"/>
                <a:gd name="T9" fmla="*/ 0 h 6"/>
                <a:gd name="T10" fmla="*/ 19 w 19"/>
                <a:gd name="T11" fmla="*/ 3 h 6"/>
                <a:gd name="T12" fmla="*/ 16 w 19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">
                  <a:moveTo>
                    <a:pt x="16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5"/>
                    <a:pt x="18" y="6"/>
                    <a:pt x="16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54"/>
            <p:cNvSpPr/>
            <p:nvPr/>
          </p:nvSpPr>
          <p:spPr bwMode="auto">
            <a:xfrm>
              <a:off x="822546" y="1789005"/>
              <a:ext cx="82390" cy="12675"/>
            </a:xfrm>
            <a:custGeom>
              <a:avLst/>
              <a:gdLst>
                <a:gd name="T0" fmla="*/ 3 w 45"/>
                <a:gd name="T1" fmla="*/ 0 h 7"/>
                <a:gd name="T2" fmla="*/ 42 w 45"/>
                <a:gd name="T3" fmla="*/ 0 h 7"/>
                <a:gd name="T4" fmla="*/ 45 w 45"/>
                <a:gd name="T5" fmla="*/ 4 h 7"/>
                <a:gd name="T6" fmla="*/ 42 w 45"/>
                <a:gd name="T7" fmla="*/ 7 h 7"/>
                <a:gd name="T8" fmla="*/ 3 w 45"/>
                <a:gd name="T9" fmla="*/ 7 h 7"/>
                <a:gd name="T10" fmla="*/ 0 w 45"/>
                <a:gd name="T11" fmla="*/ 4 h 7"/>
                <a:gd name="T12" fmla="*/ 3 w 4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7">
                  <a:moveTo>
                    <a:pt x="3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55"/>
            <p:cNvSpPr/>
            <p:nvPr/>
          </p:nvSpPr>
          <p:spPr bwMode="auto">
            <a:xfrm>
              <a:off x="854234" y="1706617"/>
              <a:ext cx="21126" cy="57038"/>
            </a:xfrm>
            <a:custGeom>
              <a:avLst/>
              <a:gdLst>
                <a:gd name="T0" fmla="*/ 11 w 11"/>
                <a:gd name="T1" fmla="*/ 4 h 31"/>
                <a:gd name="T2" fmla="*/ 9 w 11"/>
                <a:gd name="T3" fmla="*/ 27 h 31"/>
                <a:gd name="T4" fmla="*/ 6 w 11"/>
                <a:gd name="T5" fmla="*/ 31 h 31"/>
                <a:gd name="T6" fmla="*/ 2 w 11"/>
                <a:gd name="T7" fmla="*/ 27 h 31"/>
                <a:gd name="T8" fmla="*/ 0 w 11"/>
                <a:gd name="T9" fmla="*/ 4 h 31"/>
                <a:gd name="T10" fmla="*/ 6 w 11"/>
                <a:gd name="T11" fmla="*/ 0 h 31"/>
                <a:gd name="T12" fmla="*/ 11 w 11"/>
                <a:gd name="T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1">
                  <a:moveTo>
                    <a:pt x="11" y="4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9" y="29"/>
                    <a:pt x="8" y="31"/>
                    <a:pt x="6" y="31"/>
                  </a:cubicBezTo>
                  <a:cubicBezTo>
                    <a:pt x="4" y="31"/>
                    <a:pt x="2" y="29"/>
                    <a:pt x="2" y="2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4" y="0"/>
                    <a:pt x="6" y="0"/>
                  </a:cubicBezTo>
                  <a:cubicBezTo>
                    <a:pt x="8" y="0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56"/>
            <p:cNvSpPr/>
            <p:nvPr/>
          </p:nvSpPr>
          <p:spPr bwMode="auto">
            <a:xfrm>
              <a:off x="2438654" y="2811462"/>
              <a:ext cx="135204" cy="84501"/>
            </a:xfrm>
            <a:custGeom>
              <a:avLst/>
              <a:gdLst>
                <a:gd name="T0" fmla="*/ 1 w 73"/>
                <a:gd name="T1" fmla="*/ 18 h 47"/>
                <a:gd name="T2" fmla="*/ 5 w 73"/>
                <a:gd name="T3" fmla="*/ 18 h 47"/>
                <a:gd name="T4" fmla="*/ 8 w 73"/>
                <a:gd name="T5" fmla="*/ 19 h 47"/>
                <a:gd name="T6" fmla="*/ 8 w 73"/>
                <a:gd name="T7" fmla="*/ 19 h 47"/>
                <a:gd name="T8" fmla="*/ 13 w 73"/>
                <a:gd name="T9" fmla="*/ 17 h 47"/>
                <a:gd name="T10" fmla="*/ 13 w 73"/>
                <a:gd name="T11" fmla="*/ 17 h 47"/>
                <a:gd name="T12" fmla="*/ 27 w 73"/>
                <a:gd name="T13" fmla="*/ 1 h 47"/>
                <a:gd name="T14" fmla="*/ 73 w 73"/>
                <a:gd name="T15" fmla="*/ 0 h 47"/>
                <a:gd name="T16" fmla="*/ 54 w 73"/>
                <a:gd name="T17" fmla="*/ 15 h 47"/>
                <a:gd name="T18" fmla="*/ 44 w 73"/>
                <a:gd name="T19" fmla="*/ 33 h 47"/>
                <a:gd name="T20" fmla="*/ 44 w 73"/>
                <a:gd name="T21" fmla="*/ 33 h 47"/>
                <a:gd name="T22" fmla="*/ 44 w 73"/>
                <a:gd name="T23" fmla="*/ 34 h 47"/>
                <a:gd name="T24" fmla="*/ 45 w 73"/>
                <a:gd name="T25" fmla="*/ 38 h 47"/>
                <a:gd name="T26" fmla="*/ 45 w 73"/>
                <a:gd name="T27" fmla="*/ 38 h 47"/>
                <a:gd name="T28" fmla="*/ 50 w 73"/>
                <a:gd name="T29" fmla="*/ 41 h 47"/>
                <a:gd name="T30" fmla="*/ 50 w 73"/>
                <a:gd name="T31" fmla="*/ 41 h 47"/>
                <a:gd name="T32" fmla="*/ 50 w 73"/>
                <a:gd name="T33" fmla="*/ 41 h 47"/>
                <a:gd name="T34" fmla="*/ 50 w 73"/>
                <a:gd name="T35" fmla="*/ 41 h 47"/>
                <a:gd name="T36" fmla="*/ 51 w 73"/>
                <a:gd name="T37" fmla="*/ 44 h 47"/>
                <a:gd name="T38" fmla="*/ 48 w 73"/>
                <a:gd name="T39" fmla="*/ 46 h 47"/>
                <a:gd name="T40" fmla="*/ 19 w 73"/>
                <a:gd name="T41" fmla="*/ 47 h 47"/>
                <a:gd name="T42" fmla="*/ 1 w 73"/>
                <a:gd name="T43" fmla="*/ 21 h 47"/>
                <a:gd name="T44" fmla="*/ 1 w 73"/>
                <a:gd name="T45" fmla="*/ 21 h 47"/>
                <a:gd name="T46" fmla="*/ 1 w 73"/>
                <a:gd name="T47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47">
                  <a:moveTo>
                    <a:pt x="1" y="18"/>
                  </a:moveTo>
                  <a:cubicBezTo>
                    <a:pt x="2" y="17"/>
                    <a:pt x="4" y="17"/>
                    <a:pt x="5" y="1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1" y="20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12"/>
                    <a:pt x="19" y="5"/>
                    <a:pt x="27" y="1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60" y="4"/>
                    <a:pt x="54" y="15"/>
                  </a:cubicBezTo>
                  <a:cubicBezTo>
                    <a:pt x="50" y="22"/>
                    <a:pt x="46" y="29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2" y="37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1" y="41"/>
                    <a:pt x="52" y="42"/>
                    <a:pt x="51" y="44"/>
                  </a:cubicBezTo>
                  <a:cubicBezTo>
                    <a:pt x="51" y="45"/>
                    <a:pt x="50" y="46"/>
                    <a:pt x="48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0"/>
                    <a:pt x="0" y="19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57"/>
            <p:cNvSpPr/>
            <p:nvPr/>
          </p:nvSpPr>
          <p:spPr bwMode="auto">
            <a:xfrm>
              <a:off x="2542169" y="2803012"/>
              <a:ext cx="99290" cy="103513"/>
            </a:xfrm>
            <a:custGeom>
              <a:avLst/>
              <a:gdLst>
                <a:gd name="T0" fmla="*/ 52 w 54"/>
                <a:gd name="T1" fmla="*/ 32 h 56"/>
                <a:gd name="T2" fmla="*/ 51 w 54"/>
                <a:gd name="T3" fmla="*/ 39 h 56"/>
                <a:gd name="T4" fmla="*/ 25 w 54"/>
                <a:gd name="T5" fmla="*/ 54 h 56"/>
                <a:gd name="T6" fmla="*/ 25 w 54"/>
                <a:gd name="T7" fmla="*/ 54 h 56"/>
                <a:gd name="T8" fmla="*/ 19 w 54"/>
                <a:gd name="T9" fmla="*/ 53 h 56"/>
                <a:gd name="T10" fmla="*/ 0 w 54"/>
                <a:gd name="T11" fmla="*/ 20 h 56"/>
                <a:gd name="T12" fmla="*/ 13 w 54"/>
                <a:gd name="T13" fmla="*/ 8 h 56"/>
                <a:gd name="T14" fmla="*/ 41 w 54"/>
                <a:gd name="T15" fmla="*/ 13 h 56"/>
                <a:gd name="T16" fmla="*/ 52 w 54"/>
                <a:gd name="T17" fmla="*/ 3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6">
                  <a:moveTo>
                    <a:pt x="52" y="32"/>
                  </a:moveTo>
                  <a:cubicBezTo>
                    <a:pt x="52" y="32"/>
                    <a:pt x="54" y="36"/>
                    <a:pt x="51" y="39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2" y="56"/>
                    <a:pt x="19" y="5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7" y="10"/>
                    <a:pt x="13" y="8"/>
                    <a:pt x="13" y="8"/>
                  </a:cubicBezTo>
                  <a:cubicBezTo>
                    <a:pt x="30" y="0"/>
                    <a:pt x="41" y="13"/>
                    <a:pt x="41" y="13"/>
                  </a:cubicBezTo>
                  <a:cubicBezTo>
                    <a:pt x="52" y="32"/>
                    <a:pt x="52" y="32"/>
                    <a:pt x="52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58"/>
            <p:cNvSpPr/>
            <p:nvPr/>
          </p:nvSpPr>
          <p:spPr bwMode="auto">
            <a:xfrm>
              <a:off x="2506255" y="2923425"/>
              <a:ext cx="133091" cy="84501"/>
            </a:xfrm>
            <a:custGeom>
              <a:avLst/>
              <a:gdLst>
                <a:gd name="T0" fmla="*/ 72 w 73"/>
                <a:gd name="T1" fmla="*/ 29 h 47"/>
                <a:gd name="T2" fmla="*/ 68 w 73"/>
                <a:gd name="T3" fmla="*/ 29 h 47"/>
                <a:gd name="T4" fmla="*/ 65 w 73"/>
                <a:gd name="T5" fmla="*/ 28 h 47"/>
                <a:gd name="T6" fmla="*/ 65 w 73"/>
                <a:gd name="T7" fmla="*/ 28 h 47"/>
                <a:gd name="T8" fmla="*/ 60 w 73"/>
                <a:gd name="T9" fmla="*/ 30 h 47"/>
                <a:gd name="T10" fmla="*/ 60 w 73"/>
                <a:gd name="T11" fmla="*/ 30 h 47"/>
                <a:gd name="T12" fmla="*/ 46 w 73"/>
                <a:gd name="T13" fmla="*/ 46 h 47"/>
                <a:gd name="T14" fmla="*/ 0 w 73"/>
                <a:gd name="T15" fmla="*/ 47 h 47"/>
                <a:gd name="T16" fmla="*/ 19 w 73"/>
                <a:gd name="T17" fmla="*/ 32 h 47"/>
                <a:gd name="T18" fmla="*/ 29 w 73"/>
                <a:gd name="T19" fmla="*/ 13 h 47"/>
                <a:gd name="T20" fmla="*/ 29 w 73"/>
                <a:gd name="T21" fmla="*/ 13 h 47"/>
                <a:gd name="T22" fmla="*/ 29 w 73"/>
                <a:gd name="T23" fmla="*/ 13 h 47"/>
                <a:gd name="T24" fmla="*/ 28 w 73"/>
                <a:gd name="T25" fmla="*/ 9 h 47"/>
                <a:gd name="T26" fmla="*/ 28 w 73"/>
                <a:gd name="T27" fmla="*/ 9 h 47"/>
                <a:gd name="T28" fmla="*/ 23 w 73"/>
                <a:gd name="T29" fmla="*/ 6 h 47"/>
                <a:gd name="T30" fmla="*/ 23 w 73"/>
                <a:gd name="T31" fmla="*/ 6 h 47"/>
                <a:gd name="T32" fmla="*/ 23 w 73"/>
                <a:gd name="T33" fmla="*/ 6 h 47"/>
                <a:gd name="T34" fmla="*/ 23 w 73"/>
                <a:gd name="T35" fmla="*/ 6 h 47"/>
                <a:gd name="T36" fmla="*/ 22 w 73"/>
                <a:gd name="T37" fmla="*/ 3 h 47"/>
                <a:gd name="T38" fmla="*/ 25 w 73"/>
                <a:gd name="T39" fmla="*/ 1 h 47"/>
                <a:gd name="T40" fmla="*/ 54 w 73"/>
                <a:gd name="T41" fmla="*/ 0 h 47"/>
                <a:gd name="T42" fmla="*/ 72 w 73"/>
                <a:gd name="T43" fmla="*/ 26 h 47"/>
                <a:gd name="T44" fmla="*/ 72 w 73"/>
                <a:gd name="T45" fmla="*/ 26 h 47"/>
                <a:gd name="T46" fmla="*/ 72 w 73"/>
                <a:gd name="T47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47">
                  <a:moveTo>
                    <a:pt x="72" y="29"/>
                  </a:moveTo>
                  <a:cubicBezTo>
                    <a:pt x="71" y="30"/>
                    <a:pt x="69" y="30"/>
                    <a:pt x="68" y="29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2" y="26"/>
                    <a:pt x="60" y="30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58" y="34"/>
                    <a:pt x="54" y="42"/>
                    <a:pt x="46" y="46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13" y="43"/>
                    <a:pt x="19" y="32"/>
                  </a:cubicBezTo>
                  <a:cubicBezTo>
                    <a:pt x="23" y="25"/>
                    <a:pt x="27" y="17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31" y="10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2"/>
                    <a:pt x="23" y="1"/>
                    <a:pt x="25" y="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3" y="27"/>
                    <a:pt x="73" y="28"/>
                    <a:pt x="72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59"/>
            <p:cNvSpPr/>
            <p:nvPr/>
          </p:nvSpPr>
          <p:spPr bwMode="auto">
            <a:xfrm>
              <a:off x="2436541" y="2912862"/>
              <a:ext cx="99290" cy="103513"/>
            </a:xfrm>
            <a:custGeom>
              <a:avLst/>
              <a:gdLst>
                <a:gd name="T0" fmla="*/ 2 w 54"/>
                <a:gd name="T1" fmla="*/ 24 h 56"/>
                <a:gd name="T2" fmla="*/ 3 w 54"/>
                <a:gd name="T3" fmla="*/ 17 h 56"/>
                <a:gd name="T4" fmla="*/ 29 w 54"/>
                <a:gd name="T5" fmla="*/ 2 h 56"/>
                <a:gd name="T6" fmla="*/ 29 w 54"/>
                <a:gd name="T7" fmla="*/ 2 h 56"/>
                <a:gd name="T8" fmla="*/ 35 w 54"/>
                <a:gd name="T9" fmla="*/ 3 h 56"/>
                <a:gd name="T10" fmla="*/ 54 w 54"/>
                <a:gd name="T11" fmla="*/ 36 h 56"/>
                <a:gd name="T12" fmla="*/ 41 w 54"/>
                <a:gd name="T13" fmla="*/ 48 h 56"/>
                <a:gd name="T14" fmla="*/ 13 w 54"/>
                <a:gd name="T15" fmla="*/ 42 h 56"/>
                <a:gd name="T16" fmla="*/ 2 w 54"/>
                <a:gd name="T17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6">
                  <a:moveTo>
                    <a:pt x="2" y="24"/>
                  </a:moveTo>
                  <a:cubicBezTo>
                    <a:pt x="2" y="24"/>
                    <a:pt x="0" y="20"/>
                    <a:pt x="3" y="17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32" y="0"/>
                    <a:pt x="35" y="3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47" y="46"/>
                    <a:pt x="41" y="48"/>
                    <a:pt x="41" y="48"/>
                  </a:cubicBezTo>
                  <a:cubicBezTo>
                    <a:pt x="24" y="56"/>
                    <a:pt x="13" y="42"/>
                    <a:pt x="13" y="42"/>
                  </a:cubicBezTo>
                  <a:cubicBezTo>
                    <a:pt x="2" y="24"/>
                    <a:pt x="2" y="24"/>
                    <a:pt x="2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Freeform 60"/>
            <p:cNvSpPr/>
            <p:nvPr/>
          </p:nvSpPr>
          <p:spPr bwMode="auto">
            <a:xfrm>
              <a:off x="1530253" y="4009257"/>
              <a:ext cx="321109" cy="399265"/>
            </a:xfrm>
            <a:custGeom>
              <a:avLst/>
              <a:gdLst>
                <a:gd name="T0" fmla="*/ 165 w 175"/>
                <a:gd name="T1" fmla="*/ 157 h 218"/>
                <a:gd name="T2" fmla="*/ 122 w 175"/>
                <a:gd name="T3" fmla="*/ 138 h 218"/>
                <a:gd name="T4" fmla="*/ 113 w 175"/>
                <a:gd name="T5" fmla="*/ 102 h 218"/>
                <a:gd name="T6" fmla="*/ 116 w 175"/>
                <a:gd name="T7" fmla="*/ 42 h 218"/>
                <a:gd name="T8" fmla="*/ 156 w 175"/>
                <a:gd name="T9" fmla="*/ 60 h 218"/>
                <a:gd name="T10" fmla="*/ 170 w 175"/>
                <a:gd name="T11" fmla="*/ 55 h 218"/>
                <a:gd name="T12" fmla="*/ 165 w 175"/>
                <a:gd name="T13" fmla="*/ 41 h 218"/>
                <a:gd name="T14" fmla="*/ 106 w 175"/>
                <a:gd name="T15" fmla="*/ 16 h 218"/>
                <a:gd name="T16" fmla="*/ 102 w 175"/>
                <a:gd name="T17" fmla="*/ 15 h 218"/>
                <a:gd name="T18" fmla="*/ 101 w 175"/>
                <a:gd name="T19" fmla="*/ 15 h 218"/>
                <a:gd name="T20" fmla="*/ 82 w 175"/>
                <a:gd name="T21" fmla="*/ 14 h 218"/>
                <a:gd name="T22" fmla="*/ 79 w 175"/>
                <a:gd name="T23" fmla="*/ 14 h 218"/>
                <a:gd name="T24" fmla="*/ 13 w 175"/>
                <a:gd name="T25" fmla="*/ 1 h 218"/>
                <a:gd name="T26" fmla="*/ 1 w 175"/>
                <a:gd name="T27" fmla="*/ 9 h 218"/>
                <a:gd name="T28" fmla="*/ 9 w 175"/>
                <a:gd name="T29" fmla="*/ 21 h 218"/>
                <a:gd name="T30" fmla="*/ 64 w 175"/>
                <a:gd name="T31" fmla="*/ 32 h 218"/>
                <a:gd name="T32" fmla="*/ 62 w 175"/>
                <a:gd name="T33" fmla="*/ 100 h 218"/>
                <a:gd name="T34" fmla="*/ 38 w 175"/>
                <a:gd name="T35" fmla="*/ 135 h 218"/>
                <a:gd name="T36" fmla="*/ 34 w 175"/>
                <a:gd name="T37" fmla="*/ 143 h 218"/>
                <a:gd name="T38" fmla="*/ 31 w 175"/>
                <a:gd name="T39" fmla="*/ 205 h 218"/>
                <a:gd name="T40" fmla="*/ 42 w 175"/>
                <a:gd name="T41" fmla="*/ 218 h 218"/>
                <a:gd name="T42" fmla="*/ 54 w 175"/>
                <a:gd name="T43" fmla="*/ 207 h 218"/>
                <a:gd name="T44" fmla="*/ 58 w 175"/>
                <a:gd name="T45" fmla="*/ 149 h 218"/>
                <a:gd name="T46" fmla="*/ 83 w 175"/>
                <a:gd name="T47" fmla="*/ 110 h 218"/>
                <a:gd name="T48" fmla="*/ 91 w 175"/>
                <a:gd name="T49" fmla="*/ 111 h 218"/>
                <a:gd name="T50" fmla="*/ 101 w 175"/>
                <a:gd name="T51" fmla="*/ 150 h 218"/>
                <a:gd name="T52" fmla="*/ 110 w 175"/>
                <a:gd name="T53" fmla="*/ 158 h 218"/>
                <a:gd name="T54" fmla="*/ 158 w 175"/>
                <a:gd name="T55" fmla="*/ 179 h 218"/>
                <a:gd name="T56" fmla="*/ 173 w 175"/>
                <a:gd name="T57" fmla="*/ 171 h 218"/>
                <a:gd name="T58" fmla="*/ 165 w 175"/>
                <a:gd name="T59" fmla="*/ 15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5" h="218">
                  <a:moveTo>
                    <a:pt x="165" y="157"/>
                  </a:moveTo>
                  <a:cubicBezTo>
                    <a:pt x="122" y="138"/>
                    <a:pt x="122" y="138"/>
                    <a:pt x="122" y="138"/>
                  </a:cubicBezTo>
                  <a:cubicBezTo>
                    <a:pt x="113" y="102"/>
                    <a:pt x="113" y="102"/>
                    <a:pt x="113" y="10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56" y="60"/>
                    <a:pt x="156" y="60"/>
                    <a:pt x="156" y="60"/>
                  </a:cubicBezTo>
                  <a:cubicBezTo>
                    <a:pt x="162" y="62"/>
                    <a:pt x="168" y="60"/>
                    <a:pt x="170" y="55"/>
                  </a:cubicBezTo>
                  <a:cubicBezTo>
                    <a:pt x="172" y="50"/>
                    <a:pt x="170" y="44"/>
                    <a:pt x="165" y="41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5" y="15"/>
                    <a:pt x="103" y="15"/>
                    <a:pt x="102" y="15"/>
                  </a:cubicBezTo>
                  <a:cubicBezTo>
                    <a:pt x="102" y="15"/>
                    <a:pt x="101" y="15"/>
                    <a:pt x="101" y="15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1" y="13"/>
                    <a:pt x="80" y="14"/>
                    <a:pt x="79" y="14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8" y="0"/>
                    <a:pt x="2" y="3"/>
                    <a:pt x="1" y="9"/>
                  </a:cubicBezTo>
                  <a:cubicBezTo>
                    <a:pt x="0" y="14"/>
                    <a:pt x="4" y="20"/>
                    <a:pt x="9" y="2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38" y="135"/>
                    <a:pt x="38" y="135"/>
                    <a:pt x="38" y="135"/>
                  </a:cubicBezTo>
                  <a:cubicBezTo>
                    <a:pt x="36" y="137"/>
                    <a:pt x="35" y="140"/>
                    <a:pt x="34" y="143"/>
                  </a:cubicBezTo>
                  <a:cubicBezTo>
                    <a:pt x="31" y="205"/>
                    <a:pt x="31" y="205"/>
                    <a:pt x="31" y="205"/>
                  </a:cubicBezTo>
                  <a:cubicBezTo>
                    <a:pt x="30" y="212"/>
                    <a:pt x="35" y="218"/>
                    <a:pt x="42" y="218"/>
                  </a:cubicBezTo>
                  <a:cubicBezTo>
                    <a:pt x="48" y="218"/>
                    <a:pt x="54" y="213"/>
                    <a:pt x="54" y="207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91" y="111"/>
                    <a:pt x="91" y="111"/>
                    <a:pt x="91" y="1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2" y="154"/>
                    <a:pt x="105" y="157"/>
                    <a:pt x="110" y="158"/>
                  </a:cubicBezTo>
                  <a:cubicBezTo>
                    <a:pt x="158" y="179"/>
                    <a:pt x="158" y="179"/>
                    <a:pt x="158" y="179"/>
                  </a:cubicBezTo>
                  <a:cubicBezTo>
                    <a:pt x="164" y="181"/>
                    <a:pt x="171" y="178"/>
                    <a:pt x="173" y="171"/>
                  </a:cubicBezTo>
                  <a:cubicBezTo>
                    <a:pt x="175" y="165"/>
                    <a:pt x="171" y="158"/>
                    <a:pt x="165" y="1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Freeform 61"/>
            <p:cNvSpPr/>
            <p:nvPr/>
          </p:nvSpPr>
          <p:spPr bwMode="auto">
            <a:xfrm>
              <a:off x="1657007" y="3943769"/>
              <a:ext cx="84502" cy="84501"/>
            </a:xfrm>
            <a:custGeom>
              <a:avLst/>
              <a:gdLst>
                <a:gd name="T0" fmla="*/ 22 w 46"/>
                <a:gd name="T1" fmla="*/ 46 h 46"/>
                <a:gd name="T2" fmla="*/ 45 w 46"/>
                <a:gd name="T3" fmla="*/ 25 h 46"/>
                <a:gd name="T4" fmla="*/ 24 w 46"/>
                <a:gd name="T5" fmla="*/ 1 h 46"/>
                <a:gd name="T6" fmla="*/ 1 w 46"/>
                <a:gd name="T7" fmla="*/ 22 h 46"/>
                <a:gd name="T8" fmla="*/ 22 w 46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22" y="46"/>
                  </a:moveTo>
                  <a:cubicBezTo>
                    <a:pt x="34" y="46"/>
                    <a:pt x="45" y="37"/>
                    <a:pt x="45" y="25"/>
                  </a:cubicBezTo>
                  <a:cubicBezTo>
                    <a:pt x="46" y="12"/>
                    <a:pt x="36" y="2"/>
                    <a:pt x="24" y="1"/>
                  </a:cubicBezTo>
                  <a:cubicBezTo>
                    <a:pt x="12" y="0"/>
                    <a:pt x="1" y="10"/>
                    <a:pt x="1" y="22"/>
                  </a:cubicBezTo>
                  <a:cubicBezTo>
                    <a:pt x="0" y="35"/>
                    <a:pt x="9" y="45"/>
                    <a:pt x="22" y="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62"/>
            <p:cNvSpPr/>
            <p:nvPr/>
          </p:nvSpPr>
          <p:spPr bwMode="auto">
            <a:xfrm>
              <a:off x="1650669" y="4345147"/>
              <a:ext cx="76052" cy="78163"/>
            </a:xfrm>
            <a:custGeom>
              <a:avLst/>
              <a:gdLst>
                <a:gd name="T0" fmla="*/ 22 w 42"/>
                <a:gd name="T1" fmla="*/ 1 h 42"/>
                <a:gd name="T2" fmla="*/ 1 w 42"/>
                <a:gd name="T3" fmla="*/ 20 h 42"/>
                <a:gd name="T4" fmla="*/ 20 w 42"/>
                <a:gd name="T5" fmla="*/ 42 h 42"/>
                <a:gd name="T6" fmla="*/ 41 w 42"/>
                <a:gd name="T7" fmla="*/ 23 h 42"/>
                <a:gd name="T8" fmla="*/ 22 w 42"/>
                <a:gd name="T9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22" y="1"/>
                  </a:moveTo>
                  <a:cubicBezTo>
                    <a:pt x="11" y="0"/>
                    <a:pt x="1" y="9"/>
                    <a:pt x="1" y="20"/>
                  </a:cubicBezTo>
                  <a:cubicBezTo>
                    <a:pt x="0" y="32"/>
                    <a:pt x="9" y="41"/>
                    <a:pt x="20" y="42"/>
                  </a:cubicBezTo>
                  <a:cubicBezTo>
                    <a:pt x="31" y="42"/>
                    <a:pt x="41" y="34"/>
                    <a:pt x="41" y="23"/>
                  </a:cubicBezTo>
                  <a:cubicBezTo>
                    <a:pt x="42" y="11"/>
                    <a:pt x="33" y="2"/>
                    <a:pt x="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Freeform 63"/>
            <p:cNvSpPr/>
            <p:nvPr/>
          </p:nvSpPr>
          <p:spPr bwMode="auto">
            <a:xfrm>
              <a:off x="3347054" y="5940095"/>
              <a:ext cx="207031" cy="435178"/>
            </a:xfrm>
            <a:custGeom>
              <a:avLst/>
              <a:gdLst>
                <a:gd name="T0" fmla="*/ 1 w 112"/>
                <a:gd name="T1" fmla="*/ 30 h 237"/>
                <a:gd name="T2" fmla="*/ 1 w 112"/>
                <a:gd name="T3" fmla="*/ 29 h 237"/>
                <a:gd name="T4" fmla="*/ 1 w 112"/>
                <a:gd name="T5" fmla="*/ 29 h 237"/>
                <a:gd name="T6" fmla="*/ 43 w 112"/>
                <a:gd name="T7" fmla="*/ 4 h 237"/>
                <a:gd name="T8" fmla="*/ 46 w 112"/>
                <a:gd name="T9" fmla="*/ 4 h 237"/>
                <a:gd name="T10" fmla="*/ 63 w 112"/>
                <a:gd name="T11" fmla="*/ 4 h 237"/>
                <a:gd name="T12" fmla="*/ 112 w 112"/>
                <a:gd name="T13" fmla="*/ 32 h 237"/>
                <a:gd name="T14" fmla="*/ 112 w 112"/>
                <a:gd name="T15" fmla="*/ 104 h 237"/>
                <a:gd name="T16" fmla="*/ 100 w 112"/>
                <a:gd name="T17" fmla="*/ 116 h 237"/>
                <a:gd name="T18" fmla="*/ 89 w 112"/>
                <a:gd name="T19" fmla="*/ 104 h 237"/>
                <a:gd name="T20" fmla="*/ 89 w 112"/>
                <a:gd name="T21" fmla="*/ 48 h 237"/>
                <a:gd name="T22" fmla="*/ 85 w 112"/>
                <a:gd name="T23" fmla="*/ 48 h 237"/>
                <a:gd name="T24" fmla="*/ 85 w 112"/>
                <a:gd name="T25" fmla="*/ 82 h 237"/>
                <a:gd name="T26" fmla="*/ 85 w 112"/>
                <a:gd name="T27" fmla="*/ 112 h 237"/>
                <a:gd name="T28" fmla="*/ 85 w 112"/>
                <a:gd name="T29" fmla="*/ 224 h 237"/>
                <a:gd name="T30" fmla="*/ 71 w 112"/>
                <a:gd name="T31" fmla="*/ 237 h 237"/>
                <a:gd name="T32" fmla="*/ 58 w 112"/>
                <a:gd name="T33" fmla="*/ 224 h 237"/>
                <a:gd name="T34" fmla="*/ 58 w 112"/>
                <a:gd name="T35" fmla="*/ 122 h 237"/>
                <a:gd name="T36" fmla="*/ 54 w 112"/>
                <a:gd name="T37" fmla="*/ 122 h 237"/>
                <a:gd name="T38" fmla="*/ 54 w 112"/>
                <a:gd name="T39" fmla="*/ 224 h 237"/>
                <a:gd name="T40" fmla="*/ 40 w 112"/>
                <a:gd name="T41" fmla="*/ 237 h 237"/>
                <a:gd name="T42" fmla="*/ 27 w 112"/>
                <a:gd name="T43" fmla="*/ 224 h 237"/>
                <a:gd name="T44" fmla="*/ 27 w 112"/>
                <a:gd name="T45" fmla="*/ 112 h 237"/>
                <a:gd name="T46" fmla="*/ 27 w 112"/>
                <a:gd name="T47" fmla="*/ 82 h 237"/>
                <a:gd name="T48" fmla="*/ 27 w 112"/>
                <a:gd name="T49" fmla="*/ 48 h 237"/>
                <a:gd name="T50" fmla="*/ 23 w 112"/>
                <a:gd name="T51" fmla="*/ 48 h 237"/>
                <a:gd name="T52" fmla="*/ 23 w 112"/>
                <a:gd name="T53" fmla="*/ 103 h 237"/>
                <a:gd name="T54" fmla="*/ 12 w 112"/>
                <a:gd name="T55" fmla="*/ 115 h 237"/>
                <a:gd name="T56" fmla="*/ 0 w 112"/>
                <a:gd name="T57" fmla="*/ 103 h 237"/>
                <a:gd name="T58" fmla="*/ 0 w 112"/>
                <a:gd name="T59" fmla="*/ 31 h 237"/>
                <a:gd name="T60" fmla="*/ 1 w 112"/>
                <a:gd name="T61" fmla="*/ 3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2" h="237">
                  <a:moveTo>
                    <a:pt x="1" y="30"/>
                  </a:moveTo>
                  <a:cubicBezTo>
                    <a:pt x="1" y="30"/>
                    <a:pt x="1" y="30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4" y="10"/>
                    <a:pt x="31" y="5"/>
                    <a:pt x="43" y="4"/>
                  </a:cubicBezTo>
                  <a:cubicBezTo>
                    <a:pt x="44" y="4"/>
                    <a:pt x="45" y="4"/>
                    <a:pt x="46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112" y="0"/>
                    <a:pt x="112" y="32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12" y="111"/>
                    <a:pt x="107" y="116"/>
                    <a:pt x="100" y="116"/>
                  </a:cubicBezTo>
                  <a:cubicBezTo>
                    <a:pt x="94" y="116"/>
                    <a:pt x="89" y="111"/>
                    <a:pt x="89" y="104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5" y="82"/>
                    <a:pt x="85" y="82"/>
                    <a:pt x="85" y="82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85" y="224"/>
                    <a:pt x="85" y="224"/>
                    <a:pt x="85" y="224"/>
                  </a:cubicBezTo>
                  <a:cubicBezTo>
                    <a:pt x="85" y="231"/>
                    <a:pt x="79" y="237"/>
                    <a:pt x="71" y="237"/>
                  </a:cubicBezTo>
                  <a:cubicBezTo>
                    <a:pt x="64" y="237"/>
                    <a:pt x="58" y="231"/>
                    <a:pt x="58" y="224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54" y="122"/>
                    <a:pt x="54" y="122"/>
                    <a:pt x="54" y="122"/>
                  </a:cubicBezTo>
                  <a:cubicBezTo>
                    <a:pt x="54" y="224"/>
                    <a:pt x="54" y="224"/>
                    <a:pt x="54" y="224"/>
                  </a:cubicBezTo>
                  <a:cubicBezTo>
                    <a:pt x="54" y="231"/>
                    <a:pt x="48" y="237"/>
                    <a:pt x="40" y="237"/>
                  </a:cubicBezTo>
                  <a:cubicBezTo>
                    <a:pt x="33" y="237"/>
                    <a:pt x="27" y="231"/>
                    <a:pt x="27" y="224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103"/>
                    <a:pt x="23" y="103"/>
                    <a:pt x="23" y="103"/>
                  </a:cubicBezTo>
                  <a:cubicBezTo>
                    <a:pt x="23" y="110"/>
                    <a:pt x="18" y="115"/>
                    <a:pt x="12" y="115"/>
                  </a:cubicBezTo>
                  <a:cubicBezTo>
                    <a:pt x="6" y="115"/>
                    <a:pt x="0" y="110"/>
                    <a:pt x="0" y="10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1" y="31"/>
                    <a:pt x="1" y="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Oval 64"/>
            <p:cNvSpPr>
              <a:spLocks noChangeArrowheads="1"/>
            </p:cNvSpPr>
            <p:nvPr/>
          </p:nvSpPr>
          <p:spPr bwMode="auto">
            <a:xfrm>
              <a:off x="3404093" y="5849257"/>
              <a:ext cx="92953" cy="908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65"/>
            <p:cNvSpPr/>
            <p:nvPr/>
          </p:nvSpPr>
          <p:spPr bwMode="auto">
            <a:xfrm>
              <a:off x="3357617" y="2488247"/>
              <a:ext cx="97178" cy="194351"/>
            </a:xfrm>
            <a:custGeom>
              <a:avLst/>
              <a:gdLst>
                <a:gd name="T0" fmla="*/ 0 w 52"/>
                <a:gd name="T1" fmla="*/ 19 h 106"/>
                <a:gd name="T2" fmla="*/ 0 w 52"/>
                <a:gd name="T3" fmla="*/ 18 h 106"/>
                <a:gd name="T4" fmla="*/ 0 w 52"/>
                <a:gd name="T5" fmla="*/ 18 h 106"/>
                <a:gd name="T6" fmla="*/ 17 w 52"/>
                <a:gd name="T7" fmla="*/ 5 h 106"/>
                <a:gd name="T8" fmla="*/ 18 w 52"/>
                <a:gd name="T9" fmla="*/ 5 h 106"/>
                <a:gd name="T10" fmla="*/ 25 w 52"/>
                <a:gd name="T11" fmla="*/ 4 h 106"/>
                <a:gd name="T12" fmla="*/ 47 w 52"/>
                <a:gd name="T13" fmla="*/ 14 h 106"/>
                <a:gd name="T14" fmla="*/ 51 w 52"/>
                <a:gd name="T15" fmla="*/ 45 h 106"/>
                <a:gd name="T16" fmla="*/ 47 w 52"/>
                <a:gd name="T17" fmla="*/ 50 h 106"/>
                <a:gd name="T18" fmla="*/ 41 w 52"/>
                <a:gd name="T19" fmla="*/ 46 h 106"/>
                <a:gd name="T20" fmla="*/ 38 w 52"/>
                <a:gd name="T21" fmla="*/ 22 h 106"/>
                <a:gd name="T22" fmla="*/ 37 w 52"/>
                <a:gd name="T23" fmla="*/ 22 h 106"/>
                <a:gd name="T24" fmla="*/ 38 w 52"/>
                <a:gd name="T25" fmla="*/ 37 h 106"/>
                <a:gd name="T26" fmla="*/ 40 w 52"/>
                <a:gd name="T27" fmla="*/ 49 h 106"/>
                <a:gd name="T28" fmla="*/ 46 w 52"/>
                <a:gd name="T29" fmla="*/ 97 h 106"/>
                <a:gd name="T30" fmla="*/ 41 w 52"/>
                <a:gd name="T31" fmla="*/ 104 h 106"/>
                <a:gd name="T32" fmla="*/ 34 w 52"/>
                <a:gd name="T33" fmla="*/ 99 h 106"/>
                <a:gd name="T34" fmla="*/ 29 w 52"/>
                <a:gd name="T35" fmla="*/ 55 h 106"/>
                <a:gd name="T36" fmla="*/ 27 w 52"/>
                <a:gd name="T37" fmla="*/ 55 h 106"/>
                <a:gd name="T38" fmla="*/ 33 w 52"/>
                <a:gd name="T39" fmla="*/ 99 h 106"/>
                <a:gd name="T40" fmla="*/ 28 w 52"/>
                <a:gd name="T41" fmla="*/ 105 h 106"/>
                <a:gd name="T42" fmla="*/ 21 w 52"/>
                <a:gd name="T43" fmla="*/ 100 h 106"/>
                <a:gd name="T44" fmla="*/ 15 w 52"/>
                <a:gd name="T45" fmla="*/ 52 h 106"/>
                <a:gd name="T46" fmla="*/ 14 w 52"/>
                <a:gd name="T47" fmla="*/ 40 h 106"/>
                <a:gd name="T48" fmla="*/ 12 w 52"/>
                <a:gd name="T49" fmla="*/ 25 h 106"/>
                <a:gd name="T50" fmla="*/ 10 w 52"/>
                <a:gd name="T51" fmla="*/ 25 h 106"/>
                <a:gd name="T52" fmla="*/ 13 w 52"/>
                <a:gd name="T53" fmla="*/ 49 h 106"/>
                <a:gd name="T54" fmla="*/ 9 w 52"/>
                <a:gd name="T55" fmla="*/ 54 h 106"/>
                <a:gd name="T56" fmla="*/ 3 w 52"/>
                <a:gd name="T57" fmla="*/ 50 h 106"/>
                <a:gd name="T58" fmla="*/ 0 w 52"/>
                <a:gd name="T59" fmla="*/ 19 h 106"/>
                <a:gd name="T60" fmla="*/ 0 w 52"/>
                <a:gd name="T61" fmla="*/ 1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2" h="106">
                  <a:moveTo>
                    <a:pt x="0" y="19"/>
                  </a:moveTo>
                  <a:cubicBezTo>
                    <a:pt x="0" y="19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0"/>
                    <a:pt x="11" y="6"/>
                    <a:pt x="17" y="5"/>
                  </a:cubicBezTo>
                  <a:cubicBezTo>
                    <a:pt x="17" y="5"/>
                    <a:pt x="17" y="5"/>
                    <a:pt x="18" y="5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46" y="0"/>
                    <a:pt x="47" y="14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2" y="47"/>
                    <a:pt x="50" y="50"/>
                    <a:pt x="47" y="50"/>
                  </a:cubicBezTo>
                  <a:cubicBezTo>
                    <a:pt x="44" y="50"/>
                    <a:pt x="42" y="48"/>
                    <a:pt x="41" y="46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6" y="100"/>
                    <a:pt x="44" y="103"/>
                    <a:pt x="41" y="104"/>
                  </a:cubicBezTo>
                  <a:cubicBezTo>
                    <a:pt x="38" y="104"/>
                    <a:pt x="35" y="102"/>
                    <a:pt x="34" y="99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33" y="102"/>
                    <a:pt x="31" y="105"/>
                    <a:pt x="28" y="105"/>
                  </a:cubicBezTo>
                  <a:cubicBezTo>
                    <a:pt x="24" y="106"/>
                    <a:pt x="21" y="103"/>
                    <a:pt x="21" y="10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4" y="52"/>
                    <a:pt x="12" y="54"/>
                    <a:pt x="9" y="54"/>
                  </a:cubicBezTo>
                  <a:cubicBezTo>
                    <a:pt x="6" y="55"/>
                    <a:pt x="4" y="53"/>
                    <a:pt x="3" y="5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Freeform 66"/>
            <p:cNvSpPr/>
            <p:nvPr/>
          </p:nvSpPr>
          <p:spPr bwMode="auto">
            <a:xfrm>
              <a:off x="3374517" y="2452334"/>
              <a:ext cx="42251" cy="42250"/>
            </a:xfrm>
            <a:custGeom>
              <a:avLst/>
              <a:gdLst>
                <a:gd name="T0" fmla="*/ 13 w 23"/>
                <a:gd name="T1" fmla="*/ 22 h 23"/>
                <a:gd name="T2" fmla="*/ 1 w 23"/>
                <a:gd name="T3" fmla="*/ 13 h 23"/>
                <a:gd name="T4" fmla="*/ 10 w 23"/>
                <a:gd name="T5" fmla="*/ 1 h 23"/>
                <a:gd name="T6" fmla="*/ 22 w 23"/>
                <a:gd name="T7" fmla="*/ 10 h 23"/>
                <a:gd name="T8" fmla="*/ 13 w 23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3" y="22"/>
                  </a:moveTo>
                  <a:cubicBezTo>
                    <a:pt x="7" y="23"/>
                    <a:pt x="1" y="19"/>
                    <a:pt x="1" y="13"/>
                  </a:cubicBezTo>
                  <a:cubicBezTo>
                    <a:pt x="0" y="7"/>
                    <a:pt x="4" y="1"/>
                    <a:pt x="10" y="1"/>
                  </a:cubicBezTo>
                  <a:cubicBezTo>
                    <a:pt x="16" y="0"/>
                    <a:pt x="21" y="4"/>
                    <a:pt x="22" y="10"/>
                  </a:cubicBezTo>
                  <a:cubicBezTo>
                    <a:pt x="23" y="16"/>
                    <a:pt x="19" y="21"/>
                    <a:pt x="13" y="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Freeform 67"/>
            <p:cNvSpPr/>
            <p:nvPr/>
          </p:nvSpPr>
          <p:spPr bwMode="auto">
            <a:xfrm>
              <a:off x="2837927" y="2805124"/>
              <a:ext cx="95065" cy="194351"/>
            </a:xfrm>
            <a:custGeom>
              <a:avLst/>
              <a:gdLst>
                <a:gd name="T0" fmla="*/ 0 w 52"/>
                <a:gd name="T1" fmla="*/ 19 h 106"/>
                <a:gd name="T2" fmla="*/ 0 w 52"/>
                <a:gd name="T3" fmla="*/ 18 h 106"/>
                <a:gd name="T4" fmla="*/ 0 w 52"/>
                <a:gd name="T5" fmla="*/ 18 h 106"/>
                <a:gd name="T6" fmla="*/ 17 w 52"/>
                <a:gd name="T7" fmla="*/ 5 h 106"/>
                <a:gd name="T8" fmla="*/ 18 w 52"/>
                <a:gd name="T9" fmla="*/ 5 h 106"/>
                <a:gd name="T10" fmla="*/ 26 w 52"/>
                <a:gd name="T11" fmla="*/ 4 h 106"/>
                <a:gd name="T12" fmla="*/ 48 w 52"/>
                <a:gd name="T13" fmla="*/ 14 h 106"/>
                <a:gd name="T14" fmla="*/ 52 w 52"/>
                <a:gd name="T15" fmla="*/ 45 h 106"/>
                <a:gd name="T16" fmla="*/ 48 w 52"/>
                <a:gd name="T17" fmla="*/ 50 h 106"/>
                <a:gd name="T18" fmla="*/ 42 w 52"/>
                <a:gd name="T19" fmla="*/ 46 h 106"/>
                <a:gd name="T20" fmla="*/ 39 w 52"/>
                <a:gd name="T21" fmla="*/ 22 h 106"/>
                <a:gd name="T22" fmla="*/ 37 w 52"/>
                <a:gd name="T23" fmla="*/ 22 h 106"/>
                <a:gd name="T24" fmla="*/ 39 w 52"/>
                <a:gd name="T25" fmla="*/ 37 h 106"/>
                <a:gd name="T26" fmla="*/ 41 w 52"/>
                <a:gd name="T27" fmla="*/ 49 h 106"/>
                <a:gd name="T28" fmla="*/ 47 w 52"/>
                <a:gd name="T29" fmla="*/ 97 h 106"/>
                <a:gd name="T30" fmla="*/ 42 w 52"/>
                <a:gd name="T31" fmla="*/ 104 h 106"/>
                <a:gd name="T32" fmla="*/ 35 w 52"/>
                <a:gd name="T33" fmla="*/ 99 h 106"/>
                <a:gd name="T34" fmla="*/ 30 w 52"/>
                <a:gd name="T35" fmla="*/ 55 h 106"/>
                <a:gd name="T36" fmla="*/ 28 w 52"/>
                <a:gd name="T37" fmla="*/ 55 h 106"/>
                <a:gd name="T38" fmla="*/ 33 w 52"/>
                <a:gd name="T39" fmla="*/ 99 h 106"/>
                <a:gd name="T40" fmla="*/ 28 w 52"/>
                <a:gd name="T41" fmla="*/ 105 h 106"/>
                <a:gd name="T42" fmla="*/ 22 w 52"/>
                <a:gd name="T43" fmla="*/ 100 h 106"/>
                <a:gd name="T44" fmla="*/ 16 w 52"/>
                <a:gd name="T45" fmla="*/ 52 h 106"/>
                <a:gd name="T46" fmla="*/ 14 w 52"/>
                <a:gd name="T47" fmla="*/ 40 h 106"/>
                <a:gd name="T48" fmla="*/ 13 w 52"/>
                <a:gd name="T49" fmla="*/ 25 h 106"/>
                <a:gd name="T50" fmla="*/ 11 w 52"/>
                <a:gd name="T51" fmla="*/ 25 h 106"/>
                <a:gd name="T52" fmla="*/ 14 w 52"/>
                <a:gd name="T53" fmla="*/ 49 h 106"/>
                <a:gd name="T54" fmla="*/ 10 w 52"/>
                <a:gd name="T55" fmla="*/ 54 h 106"/>
                <a:gd name="T56" fmla="*/ 4 w 52"/>
                <a:gd name="T57" fmla="*/ 50 h 106"/>
                <a:gd name="T58" fmla="*/ 0 w 52"/>
                <a:gd name="T59" fmla="*/ 19 h 106"/>
                <a:gd name="T60" fmla="*/ 0 w 52"/>
                <a:gd name="T61" fmla="*/ 1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2" h="106">
                  <a:moveTo>
                    <a:pt x="0" y="19"/>
                  </a:moveTo>
                  <a:cubicBezTo>
                    <a:pt x="0" y="19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0"/>
                    <a:pt x="12" y="6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46" y="0"/>
                    <a:pt x="48" y="14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7"/>
                    <a:pt x="50" y="50"/>
                    <a:pt x="48" y="50"/>
                  </a:cubicBezTo>
                  <a:cubicBezTo>
                    <a:pt x="45" y="50"/>
                    <a:pt x="42" y="48"/>
                    <a:pt x="42" y="46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7" y="97"/>
                    <a:pt x="47" y="97"/>
                    <a:pt x="47" y="97"/>
                  </a:cubicBezTo>
                  <a:cubicBezTo>
                    <a:pt x="47" y="100"/>
                    <a:pt x="45" y="103"/>
                    <a:pt x="42" y="104"/>
                  </a:cubicBezTo>
                  <a:cubicBezTo>
                    <a:pt x="38" y="104"/>
                    <a:pt x="36" y="102"/>
                    <a:pt x="35" y="99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34" y="102"/>
                    <a:pt x="31" y="105"/>
                    <a:pt x="28" y="105"/>
                  </a:cubicBezTo>
                  <a:cubicBezTo>
                    <a:pt x="25" y="106"/>
                    <a:pt x="22" y="103"/>
                    <a:pt x="22" y="100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52"/>
                    <a:pt x="12" y="54"/>
                    <a:pt x="10" y="54"/>
                  </a:cubicBezTo>
                  <a:cubicBezTo>
                    <a:pt x="7" y="55"/>
                    <a:pt x="4" y="53"/>
                    <a:pt x="4" y="5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Freeform 68"/>
            <p:cNvSpPr/>
            <p:nvPr/>
          </p:nvSpPr>
          <p:spPr bwMode="auto">
            <a:xfrm>
              <a:off x="2856940" y="2771324"/>
              <a:ext cx="40139" cy="42250"/>
            </a:xfrm>
            <a:custGeom>
              <a:avLst/>
              <a:gdLst>
                <a:gd name="T0" fmla="*/ 12 w 23"/>
                <a:gd name="T1" fmla="*/ 22 h 23"/>
                <a:gd name="T2" fmla="*/ 0 w 23"/>
                <a:gd name="T3" fmla="*/ 13 h 23"/>
                <a:gd name="T4" fmla="*/ 10 w 23"/>
                <a:gd name="T5" fmla="*/ 1 h 23"/>
                <a:gd name="T6" fmla="*/ 22 w 23"/>
                <a:gd name="T7" fmla="*/ 10 h 23"/>
                <a:gd name="T8" fmla="*/ 12 w 23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2" y="22"/>
                  </a:moveTo>
                  <a:cubicBezTo>
                    <a:pt x="7" y="23"/>
                    <a:pt x="1" y="19"/>
                    <a:pt x="0" y="13"/>
                  </a:cubicBezTo>
                  <a:cubicBezTo>
                    <a:pt x="0" y="7"/>
                    <a:pt x="4" y="1"/>
                    <a:pt x="10" y="1"/>
                  </a:cubicBezTo>
                  <a:cubicBezTo>
                    <a:pt x="16" y="0"/>
                    <a:pt x="21" y="4"/>
                    <a:pt x="22" y="10"/>
                  </a:cubicBezTo>
                  <a:cubicBezTo>
                    <a:pt x="23" y="16"/>
                    <a:pt x="18" y="21"/>
                    <a:pt x="12" y="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Freeform 69"/>
            <p:cNvSpPr/>
            <p:nvPr/>
          </p:nvSpPr>
          <p:spPr bwMode="auto">
            <a:xfrm>
              <a:off x="3279452" y="2568523"/>
              <a:ext cx="57039" cy="114076"/>
            </a:xfrm>
            <a:custGeom>
              <a:avLst/>
              <a:gdLst>
                <a:gd name="T0" fmla="*/ 0 w 31"/>
                <a:gd name="T1" fmla="*/ 11 h 62"/>
                <a:gd name="T2" fmla="*/ 0 w 31"/>
                <a:gd name="T3" fmla="*/ 10 h 62"/>
                <a:gd name="T4" fmla="*/ 0 w 31"/>
                <a:gd name="T5" fmla="*/ 10 h 62"/>
                <a:gd name="T6" fmla="*/ 10 w 31"/>
                <a:gd name="T7" fmla="*/ 3 h 62"/>
                <a:gd name="T8" fmla="*/ 11 w 31"/>
                <a:gd name="T9" fmla="*/ 3 h 62"/>
                <a:gd name="T10" fmla="*/ 15 w 31"/>
                <a:gd name="T11" fmla="*/ 2 h 62"/>
                <a:gd name="T12" fmla="*/ 28 w 31"/>
                <a:gd name="T13" fmla="*/ 8 h 62"/>
                <a:gd name="T14" fmla="*/ 31 w 31"/>
                <a:gd name="T15" fmla="*/ 26 h 62"/>
                <a:gd name="T16" fmla="*/ 28 w 31"/>
                <a:gd name="T17" fmla="*/ 29 h 62"/>
                <a:gd name="T18" fmla="*/ 25 w 31"/>
                <a:gd name="T19" fmla="*/ 27 h 62"/>
                <a:gd name="T20" fmla="*/ 23 w 31"/>
                <a:gd name="T21" fmla="*/ 12 h 62"/>
                <a:gd name="T22" fmla="*/ 22 w 31"/>
                <a:gd name="T23" fmla="*/ 13 h 62"/>
                <a:gd name="T24" fmla="*/ 23 w 31"/>
                <a:gd name="T25" fmla="*/ 21 h 62"/>
                <a:gd name="T26" fmla="*/ 24 w 31"/>
                <a:gd name="T27" fmla="*/ 29 h 62"/>
                <a:gd name="T28" fmla="*/ 28 w 31"/>
                <a:gd name="T29" fmla="*/ 57 h 62"/>
                <a:gd name="T30" fmla="*/ 25 w 31"/>
                <a:gd name="T31" fmla="*/ 61 h 62"/>
                <a:gd name="T32" fmla="*/ 21 w 31"/>
                <a:gd name="T33" fmla="*/ 58 h 62"/>
                <a:gd name="T34" fmla="*/ 18 w 31"/>
                <a:gd name="T35" fmla="*/ 32 h 62"/>
                <a:gd name="T36" fmla="*/ 16 w 31"/>
                <a:gd name="T37" fmla="*/ 32 h 62"/>
                <a:gd name="T38" fmla="*/ 20 w 31"/>
                <a:gd name="T39" fmla="*/ 58 h 62"/>
                <a:gd name="T40" fmla="*/ 17 w 31"/>
                <a:gd name="T41" fmla="*/ 62 h 62"/>
                <a:gd name="T42" fmla="*/ 13 w 31"/>
                <a:gd name="T43" fmla="*/ 59 h 62"/>
                <a:gd name="T44" fmla="*/ 9 w 31"/>
                <a:gd name="T45" fmla="*/ 31 h 62"/>
                <a:gd name="T46" fmla="*/ 8 w 31"/>
                <a:gd name="T47" fmla="*/ 23 h 62"/>
                <a:gd name="T48" fmla="*/ 7 w 31"/>
                <a:gd name="T49" fmla="*/ 14 h 62"/>
                <a:gd name="T50" fmla="*/ 6 w 31"/>
                <a:gd name="T51" fmla="*/ 15 h 62"/>
                <a:gd name="T52" fmla="*/ 8 w 31"/>
                <a:gd name="T53" fmla="*/ 29 h 62"/>
                <a:gd name="T54" fmla="*/ 6 w 31"/>
                <a:gd name="T55" fmla="*/ 32 h 62"/>
                <a:gd name="T56" fmla="*/ 2 w 31"/>
                <a:gd name="T57" fmla="*/ 29 h 62"/>
                <a:gd name="T58" fmla="*/ 0 w 31"/>
                <a:gd name="T59" fmla="*/ 11 h 62"/>
                <a:gd name="T60" fmla="*/ 0 w 31"/>
                <a:gd name="T61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" h="62">
                  <a:moveTo>
                    <a:pt x="0" y="11"/>
                  </a:moveTo>
                  <a:cubicBezTo>
                    <a:pt x="0" y="11"/>
                    <a:pt x="0" y="11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7" y="3"/>
                    <a:pt x="10" y="3"/>
                  </a:cubicBezTo>
                  <a:cubicBezTo>
                    <a:pt x="10" y="3"/>
                    <a:pt x="11" y="3"/>
                    <a:pt x="11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27" y="0"/>
                    <a:pt x="28" y="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8"/>
                    <a:pt x="30" y="29"/>
                    <a:pt x="28" y="29"/>
                  </a:cubicBezTo>
                  <a:cubicBezTo>
                    <a:pt x="27" y="30"/>
                    <a:pt x="25" y="28"/>
                    <a:pt x="25" y="27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9"/>
                    <a:pt x="26" y="61"/>
                    <a:pt x="25" y="61"/>
                  </a:cubicBezTo>
                  <a:cubicBezTo>
                    <a:pt x="23" y="61"/>
                    <a:pt x="21" y="60"/>
                    <a:pt x="21" y="58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60"/>
                    <a:pt x="18" y="62"/>
                    <a:pt x="17" y="62"/>
                  </a:cubicBezTo>
                  <a:cubicBezTo>
                    <a:pt x="15" y="62"/>
                    <a:pt x="13" y="61"/>
                    <a:pt x="13" y="59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30"/>
                    <a:pt x="7" y="32"/>
                    <a:pt x="6" y="32"/>
                  </a:cubicBezTo>
                  <a:cubicBezTo>
                    <a:pt x="4" y="32"/>
                    <a:pt x="2" y="31"/>
                    <a:pt x="2" y="2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Freeform 70"/>
            <p:cNvSpPr/>
            <p:nvPr/>
          </p:nvSpPr>
          <p:spPr bwMode="auto">
            <a:xfrm>
              <a:off x="3290015" y="2547398"/>
              <a:ext cx="25351" cy="25350"/>
            </a:xfrm>
            <a:custGeom>
              <a:avLst/>
              <a:gdLst>
                <a:gd name="T0" fmla="*/ 7 w 13"/>
                <a:gd name="T1" fmla="*/ 13 h 14"/>
                <a:gd name="T2" fmla="*/ 0 w 13"/>
                <a:gd name="T3" fmla="*/ 8 h 14"/>
                <a:gd name="T4" fmla="*/ 6 w 13"/>
                <a:gd name="T5" fmla="*/ 1 h 14"/>
                <a:gd name="T6" fmla="*/ 13 w 13"/>
                <a:gd name="T7" fmla="*/ 6 h 14"/>
                <a:gd name="T8" fmla="*/ 7 w 13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7" y="13"/>
                  </a:moveTo>
                  <a:cubicBezTo>
                    <a:pt x="4" y="14"/>
                    <a:pt x="0" y="11"/>
                    <a:pt x="0" y="8"/>
                  </a:cubicBezTo>
                  <a:cubicBezTo>
                    <a:pt x="0" y="4"/>
                    <a:pt x="2" y="1"/>
                    <a:pt x="6" y="1"/>
                  </a:cubicBezTo>
                  <a:cubicBezTo>
                    <a:pt x="9" y="0"/>
                    <a:pt x="12" y="3"/>
                    <a:pt x="13" y="6"/>
                  </a:cubicBezTo>
                  <a:cubicBezTo>
                    <a:pt x="13" y="10"/>
                    <a:pt x="11" y="13"/>
                    <a:pt x="7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71"/>
            <p:cNvSpPr/>
            <p:nvPr/>
          </p:nvSpPr>
          <p:spPr bwMode="auto">
            <a:xfrm>
              <a:off x="1443638" y="3840256"/>
              <a:ext cx="156329" cy="217589"/>
            </a:xfrm>
            <a:custGeom>
              <a:avLst/>
              <a:gdLst>
                <a:gd name="T0" fmla="*/ 30 w 86"/>
                <a:gd name="T1" fmla="*/ 114 h 119"/>
                <a:gd name="T2" fmla="*/ 33 w 86"/>
                <a:gd name="T3" fmla="*/ 94 h 119"/>
                <a:gd name="T4" fmla="*/ 34 w 86"/>
                <a:gd name="T5" fmla="*/ 93 h 119"/>
                <a:gd name="T6" fmla="*/ 39 w 86"/>
                <a:gd name="T7" fmla="*/ 75 h 119"/>
                <a:gd name="T8" fmla="*/ 53 w 86"/>
                <a:gd name="T9" fmla="*/ 52 h 119"/>
                <a:gd name="T10" fmla="*/ 54 w 86"/>
                <a:gd name="T11" fmla="*/ 50 h 119"/>
                <a:gd name="T12" fmla="*/ 54 w 86"/>
                <a:gd name="T13" fmla="*/ 50 h 119"/>
                <a:gd name="T14" fmla="*/ 83 w 86"/>
                <a:gd name="T15" fmla="*/ 39 h 119"/>
                <a:gd name="T16" fmla="*/ 86 w 86"/>
                <a:gd name="T17" fmla="*/ 34 h 119"/>
                <a:gd name="T18" fmla="*/ 80 w 86"/>
                <a:gd name="T19" fmla="*/ 31 h 119"/>
                <a:gd name="T20" fmla="*/ 53 w 86"/>
                <a:gd name="T21" fmla="*/ 41 h 119"/>
                <a:gd name="T22" fmla="*/ 52 w 86"/>
                <a:gd name="T23" fmla="*/ 40 h 119"/>
                <a:gd name="T24" fmla="*/ 45 w 86"/>
                <a:gd name="T25" fmla="*/ 36 h 119"/>
                <a:gd name="T26" fmla="*/ 44 w 86"/>
                <a:gd name="T27" fmla="*/ 35 h 119"/>
                <a:gd name="T28" fmla="*/ 47 w 86"/>
                <a:gd name="T29" fmla="*/ 5 h 119"/>
                <a:gd name="T30" fmla="*/ 43 w 86"/>
                <a:gd name="T31" fmla="*/ 0 h 119"/>
                <a:gd name="T32" fmla="*/ 39 w 86"/>
                <a:gd name="T33" fmla="*/ 4 h 119"/>
                <a:gd name="T34" fmla="*/ 35 w 86"/>
                <a:gd name="T35" fmla="*/ 38 h 119"/>
                <a:gd name="T36" fmla="*/ 35 w 86"/>
                <a:gd name="T37" fmla="*/ 38 h 119"/>
                <a:gd name="T38" fmla="*/ 20 w 86"/>
                <a:gd name="T39" fmla="*/ 64 h 119"/>
                <a:gd name="T40" fmla="*/ 19 w 86"/>
                <a:gd name="T41" fmla="*/ 65 h 119"/>
                <a:gd name="T42" fmla="*/ 8 w 86"/>
                <a:gd name="T43" fmla="*/ 78 h 119"/>
                <a:gd name="T44" fmla="*/ 6 w 86"/>
                <a:gd name="T45" fmla="*/ 81 h 119"/>
                <a:gd name="T46" fmla="*/ 0 w 86"/>
                <a:gd name="T47" fmla="*/ 107 h 119"/>
                <a:gd name="T48" fmla="*/ 4 w 86"/>
                <a:gd name="T49" fmla="*/ 113 h 119"/>
                <a:gd name="T50" fmla="*/ 10 w 86"/>
                <a:gd name="T51" fmla="*/ 109 h 119"/>
                <a:gd name="T52" fmla="*/ 15 w 86"/>
                <a:gd name="T53" fmla="*/ 85 h 119"/>
                <a:gd name="T54" fmla="*/ 26 w 86"/>
                <a:gd name="T55" fmla="*/ 73 h 119"/>
                <a:gd name="T56" fmla="*/ 28 w 86"/>
                <a:gd name="T57" fmla="*/ 74 h 119"/>
                <a:gd name="T58" fmla="*/ 25 w 86"/>
                <a:gd name="T59" fmla="*/ 88 h 119"/>
                <a:gd name="T60" fmla="*/ 24 w 86"/>
                <a:gd name="T61" fmla="*/ 91 h 119"/>
                <a:gd name="T62" fmla="*/ 20 w 86"/>
                <a:gd name="T63" fmla="*/ 114 h 119"/>
                <a:gd name="T64" fmla="*/ 25 w 86"/>
                <a:gd name="T65" fmla="*/ 119 h 119"/>
                <a:gd name="T66" fmla="*/ 30 w 86"/>
                <a:gd name="T67" fmla="*/ 11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6" h="119">
                  <a:moveTo>
                    <a:pt x="30" y="114"/>
                  </a:moveTo>
                  <a:cubicBezTo>
                    <a:pt x="33" y="94"/>
                    <a:pt x="33" y="94"/>
                    <a:pt x="33" y="94"/>
                  </a:cubicBezTo>
                  <a:cubicBezTo>
                    <a:pt x="34" y="94"/>
                    <a:pt x="34" y="94"/>
                    <a:pt x="34" y="93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1"/>
                    <a:pt x="54" y="51"/>
                    <a:pt x="54" y="50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5" y="38"/>
                    <a:pt x="86" y="36"/>
                    <a:pt x="86" y="34"/>
                  </a:cubicBezTo>
                  <a:cubicBezTo>
                    <a:pt x="85" y="31"/>
                    <a:pt x="82" y="30"/>
                    <a:pt x="80" y="3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40"/>
                    <a:pt x="52" y="40"/>
                    <a:pt x="52" y="40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4" y="35"/>
                    <a:pt x="44" y="3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8" y="2"/>
                    <a:pt x="46" y="0"/>
                    <a:pt x="43" y="0"/>
                  </a:cubicBezTo>
                  <a:cubicBezTo>
                    <a:pt x="41" y="0"/>
                    <a:pt x="39" y="1"/>
                    <a:pt x="39" y="4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19" y="64"/>
                    <a:pt x="19" y="65"/>
                    <a:pt x="19" y="65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7" y="79"/>
                    <a:pt x="6" y="80"/>
                    <a:pt x="6" y="81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0"/>
                    <a:pt x="2" y="112"/>
                    <a:pt x="4" y="113"/>
                  </a:cubicBezTo>
                  <a:cubicBezTo>
                    <a:pt x="7" y="114"/>
                    <a:pt x="10" y="112"/>
                    <a:pt x="10" y="109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4" y="89"/>
                    <a:pt x="24" y="90"/>
                    <a:pt x="24" y="91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0" y="117"/>
                    <a:pt x="22" y="119"/>
                    <a:pt x="25" y="119"/>
                  </a:cubicBezTo>
                  <a:cubicBezTo>
                    <a:pt x="28" y="119"/>
                    <a:pt x="30" y="117"/>
                    <a:pt x="30" y="1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72"/>
            <p:cNvSpPr/>
            <p:nvPr/>
          </p:nvSpPr>
          <p:spPr bwMode="auto">
            <a:xfrm>
              <a:off x="1528140" y="3874056"/>
              <a:ext cx="33801" cy="35913"/>
            </a:xfrm>
            <a:custGeom>
              <a:avLst/>
              <a:gdLst>
                <a:gd name="T0" fmla="*/ 2 w 19"/>
                <a:gd name="T1" fmla="*/ 5 h 19"/>
                <a:gd name="T2" fmla="*/ 5 w 19"/>
                <a:gd name="T3" fmla="*/ 16 h 19"/>
                <a:gd name="T4" fmla="*/ 16 w 19"/>
                <a:gd name="T5" fmla="*/ 14 h 19"/>
                <a:gd name="T6" fmla="*/ 14 w 19"/>
                <a:gd name="T7" fmla="*/ 2 h 19"/>
                <a:gd name="T8" fmla="*/ 2 w 19"/>
                <a:gd name="T9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2" y="5"/>
                  </a:moveTo>
                  <a:cubicBezTo>
                    <a:pt x="0" y="9"/>
                    <a:pt x="1" y="14"/>
                    <a:pt x="5" y="16"/>
                  </a:cubicBezTo>
                  <a:cubicBezTo>
                    <a:pt x="9" y="19"/>
                    <a:pt x="14" y="18"/>
                    <a:pt x="16" y="14"/>
                  </a:cubicBezTo>
                  <a:cubicBezTo>
                    <a:pt x="19" y="10"/>
                    <a:pt x="18" y="5"/>
                    <a:pt x="14" y="2"/>
                  </a:cubicBezTo>
                  <a:cubicBezTo>
                    <a:pt x="10" y="0"/>
                    <a:pt x="5" y="1"/>
                    <a:pt x="2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73"/>
            <p:cNvSpPr/>
            <p:nvPr/>
          </p:nvSpPr>
          <p:spPr bwMode="auto">
            <a:xfrm>
              <a:off x="1587292" y="2156582"/>
              <a:ext cx="149992" cy="105626"/>
            </a:xfrm>
            <a:custGeom>
              <a:avLst/>
              <a:gdLst>
                <a:gd name="T0" fmla="*/ 59 w 71"/>
                <a:gd name="T1" fmla="*/ 20 h 50"/>
                <a:gd name="T2" fmla="*/ 55 w 71"/>
                <a:gd name="T3" fmla="*/ 19 h 50"/>
                <a:gd name="T4" fmla="*/ 55 w 71"/>
                <a:gd name="T5" fmla="*/ 19 h 50"/>
                <a:gd name="T6" fmla="*/ 0 w 71"/>
                <a:gd name="T7" fmla="*/ 0 h 50"/>
                <a:gd name="T8" fmla="*/ 0 w 71"/>
                <a:gd name="T9" fmla="*/ 50 h 50"/>
                <a:gd name="T10" fmla="*/ 58 w 71"/>
                <a:gd name="T11" fmla="*/ 31 h 50"/>
                <a:gd name="T12" fmla="*/ 58 w 71"/>
                <a:gd name="T13" fmla="*/ 31 h 50"/>
                <a:gd name="T14" fmla="*/ 59 w 71"/>
                <a:gd name="T15" fmla="*/ 31 h 50"/>
                <a:gd name="T16" fmla="*/ 71 w 71"/>
                <a:gd name="T17" fmla="*/ 34 h 50"/>
                <a:gd name="T18" fmla="*/ 71 w 71"/>
                <a:gd name="T19" fmla="*/ 16 h 50"/>
                <a:gd name="T20" fmla="*/ 59 w 71"/>
                <a:gd name="T21" fmla="*/ 2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50">
                  <a:moveTo>
                    <a:pt x="59" y="20"/>
                  </a:moveTo>
                  <a:lnTo>
                    <a:pt x="55" y="19"/>
                  </a:lnTo>
                  <a:lnTo>
                    <a:pt x="55" y="19"/>
                  </a:lnTo>
                  <a:lnTo>
                    <a:pt x="0" y="0"/>
                  </a:lnTo>
                  <a:lnTo>
                    <a:pt x="0" y="50"/>
                  </a:lnTo>
                  <a:lnTo>
                    <a:pt x="58" y="31"/>
                  </a:lnTo>
                  <a:lnTo>
                    <a:pt x="58" y="31"/>
                  </a:lnTo>
                  <a:lnTo>
                    <a:pt x="59" y="31"/>
                  </a:lnTo>
                  <a:lnTo>
                    <a:pt x="71" y="34"/>
                  </a:lnTo>
                  <a:lnTo>
                    <a:pt x="71" y="16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Freeform 74"/>
            <p:cNvSpPr/>
            <p:nvPr/>
          </p:nvSpPr>
          <p:spPr bwMode="auto">
            <a:xfrm>
              <a:off x="1496452" y="2200945"/>
              <a:ext cx="76052" cy="16900"/>
            </a:xfrm>
            <a:custGeom>
              <a:avLst/>
              <a:gdLst>
                <a:gd name="T0" fmla="*/ 37 w 42"/>
                <a:gd name="T1" fmla="*/ 0 h 9"/>
                <a:gd name="T2" fmla="*/ 5 w 42"/>
                <a:gd name="T3" fmla="*/ 0 h 9"/>
                <a:gd name="T4" fmla="*/ 0 w 42"/>
                <a:gd name="T5" fmla="*/ 5 h 9"/>
                <a:gd name="T6" fmla="*/ 5 w 42"/>
                <a:gd name="T7" fmla="*/ 9 h 9"/>
                <a:gd name="T8" fmla="*/ 37 w 42"/>
                <a:gd name="T9" fmla="*/ 9 h 9"/>
                <a:gd name="T10" fmla="*/ 42 w 42"/>
                <a:gd name="T11" fmla="*/ 5 h 9"/>
                <a:gd name="T12" fmla="*/ 37 w 4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9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40" y="9"/>
                    <a:pt x="42" y="7"/>
                    <a:pt x="42" y="5"/>
                  </a:cubicBezTo>
                  <a:cubicBezTo>
                    <a:pt x="42" y="2"/>
                    <a:pt x="40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Freeform 75"/>
            <p:cNvSpPr/>
            <p:nvPr/>
          </p:nvSpPr>
          <p:spPr bwMode="auto">
            <a:xfrm>
              <a:off x="1498565" y="2135457"/>
              <a:ext cx="73940" cy="35913"/>
            </a:xfrm>
            <a:custGeom>
              <a:avLst/>
              <a:gdLst>
                <a:gd name="T0" fmla="*/ 4 w 41"/>
                <a:gd name="T1" fmla="*/ 9 h 20"/>
                <a:gd name="T2" fmla="*/ 35 w 41"/>
                <a:gd name="T3" fmla="*/ 19 h 20"/>
                <a:gd name="T4" fmla="*/ 40 w 41"/>
                <a:gd name="T5" fmla="*/ 16 h 20"/>
                <a:gd name="T6" fmla="*/ 37 w 41"/>
                <a:gd name="T7" fmla="*/ 10 h 20"/>
                <a:gd name="T8" fmla="*/ 7 w 41"/>
                <a:gd name="T9" fmla="*/ 0 h 20"/>
                <a:gd name="T10" fmla="*/ 1 w 41"/>
                <a:gd name="T11" fmla="*/ 3 h 20"/>
                <a:gd name="T12" fmla="*/ 4 w 41"/>
                <a:gd name="T1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20">
                  <a:moveTo>
                    <a:pt x="4" y="9"/>
                  </a:moveTo>
                  <a:cubicBezTo>
                    <a:pt x="35" y="19"/>
                    <a:pt x="35" y="19"/>
                    <a:pt x="35" y="19"/>
                  </a:cubicBezTo>
                  <a:cubicBezTo>
                    <a:pt x="37" y="20"/>
                    <a:pt x="40" y="18"/>
                    <a:pt x="40" y="16"/>
                  </a:cubicBezTo>
                  <a:cubicBezTo>
                    <a:pt x="41" y="14"/>
                    <a:pt x="40" y="11"/>
                    <a:pt x="37" y="1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0" y="6"/>
                    <a:pt x="1" y="9"/>
                    <a:pt x="4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Freeform 76"/>
            <p:cNvSpPr/>
            <p:nvPr/>
          </p:nvSpPr>
          <p:spPr bwMode="auto">
            <a:xfrm>
              <a:off x="1498565" y="2249533"/>
              <a:ext cx="73940" cy="35913"/>
            </a:xfrm>
            <a:custGeom>
              <a:avLst/>
              <a:gdLst>
                <a:gd name="T0" fmla="*/ 35 w 41"/>
                <a:gd name="T1" fmla="*/ 1 h 20"/>
                <a:gd name="T2" fmla="*/ 4 w 41"/>
                <a:gd name="T3" fmla="*/ 10 h 20"/>
                <a:gd name="T4" fmla="*/ 1 w 41"/>
                <a:gd name="T5" fmla="*/ 16 h 20"/>
                <a:gd name="T6" fmla="*/ 7 w 41"/>
                <a:gd name="T7" fmla="*/ 19 h 20"/>
                <a:gd name="T8" fmla="*/ 37 w 41"/>
                <a:gd name="T9" fmla="*/ 10 h 20"/>
                <a:gd name="T10" fmla="*/ 40 w 41"/>
                <a:gd name="T11" fmla="*/ 4 h 20"/>
                <a:gd name="T12" fmla="*/ 35 w 41"/>
                <a:gd name="T13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20">
                  <a:moveTo>
                    <a:pt x="35" y="1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1" y="11"/>
                    <a:pt x="0" y="14"/>
                    <a:pt x="1" y="16"/>
                  </a:cubicBezTo>
                  <a:cubicBezTo>
                    <a:pt x="2" y="19"/>
                    <a:pt x="4" y="20"/>
                    <a:pt x="7" y="19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40" y="9"/>
                    <a:pt x="41" y="6"/>
                    <a:pt x="40" y="4"/>
                  </a:cubicBezTo>
                  <a:cubicBezTo>
                    <a:pt x="40" y="1"/>
                    <a:pt x="37" y="0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" name="Freeform 77"/>
            <p:cNvSpPr/>
            <p:nvPr/>
          </p:nvSpPr>
          <p:spPr bwMode="auto">
            <a:xfrm>
              <a:off x="1439413" y="4402185"/>
              <a:ext cx="202806" cy="145763"/>
            </a:xfrm>
            <a:custGeom>
              <a:avLst/>
              <a:gdLst>
                <a:gd name="T0" fmla="*/ 81 w 96"/>
                <a:gd name="T1" fmla="*/ 27 h 69"/>
                <a:gd name="T2" fmla="*/ 75 w 96"/>
                <a:gd name="T3" fmla="*/ 26 h 69"/>
                <a:gd name="T4" fmla="*/ 75 w 96"/>
                <a:gd name="T5" fmla="*/ 26 h 69"/>
                <a:gd name="T6" fmla="*/ 0 w 96"/>
                <a:gd name="T7" fmla="*/ 0 h 69"/>
                <a:gd name="T8" fmla="*/ 0 w 96"/>
                <a:gd name="T9" fmla="*/ 69 h 69"/>
                <a:gd name="T10" fmla="*/ 79 w 96"/>
                <a:gd name="T11" fmla="*/ 43 h 69"/>
                <a:gd name="T12" fmla="*/ 79 w 96"/>
                <a:gd name="T13" fmla="*/ 43 h 69"/>
                <a:gd name="T14" fmla="*/ 80 w 96"/>
                <a:gd name="T15" fmla="*/ 43 h 69"/>
                <a:gd name="T16" fmla="*/ 96 w 96"/>
                <a:gd name="T17" fmla="*/ 47 h 69"/>
                <a:gd name="T18" fmla="*/ 96 w 96"/>
                <a:gd name="T19" fmla="*/ 22 h 69"/>
                <a:gd name="T20" fmla="*/ 81 w 96"/>
                <a:gd name="T21" fmla="*/ 2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69">
                  <a:moveTo>
                    <a:pt x="81" y="27"/>
                  </a:moveTo>
                  <a:lnTo>
                    <a:pt x="75" y="26"/>
                  </a:lnTo>
                  <a:lnTo>
                    <a:pt x="75" y="26"/>
                  </a:lnTo>
                  <a:lnTo>
                    <a:pt x="0" y="0"/>
                  </a:lnTo>
                  <a:lnTo>
                    <a:pt x="0" y="69"/>
                  </a:lnTo>
                  <a:lnTo>
                    <a:pt x="79" y="43"/>
                  </a:lnTo>
                  <a:lnTo>
                    <a:pt x="79" y="43"/>
                  </a:lnTo>
                  <a:lnTo>
                    <a:pt x="80" y="43"/>
                  </a:lnTo>
                  <a:lnTo>
                    <a:pt x="96" y="47"/>
                  </a:lnTo>
                  <a:lnTo>
                    <a:pt x="96" y="22"/>
                  </a:lnTo>
                  <a:lnTo>
                    <a:pt x="8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Freeform 78"/>
            <p:cNvSpPr/>
            <p:nvPr/>
          </p:nvSpPr>
          <p:spPr bwMode="auto">
            <a:xfrm>
              <a:off x="1312659" y="4463448"/>
              <a:ext cx="105628" cy="23238"/>
            </a:xfrm>
            <a:custGeom>
              <a:avLst/>
              <a:gdLst>
                <a:gd name="T0" fmla="*/ 51 w 57"/>
                <a:gd name="T1" fmla="*/ 0 h 13"/>
                <a:gd name="T2" fmla="*/ 7 w 57"/>
                <a:gd name="T3" fmla="*/ 0 h 13"/>
                <a:gd name="T4" fmla="*/ 0 w 57"/>
                <a:gd name="T5" fmla="*/ 7 h 13"/>
                <a:gd name="T6" fmla="*/ 7 w 57"/>
                <a:gd name="T7" fmla="*/ 13 h 13"/>
                <a:gd name="T8" fmla="*/ 51 w 57"/>
                <a:gd name="T9" fmla="*/ 13 h 13"/>
                <a:gd name="T10" fmla="*/ 57 w 57"/>
                <a:gd name="T11" fmla="*/ 7 h 13"/>
                <a:gd name="T12" fmla="*/ 51 w 57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13">
                  <a:moveTo>
                    <a:pt x="5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4" y="13"/>
                    <a:pt x="57" y="10"/>
                    <a:pt x="57" y="7"/>
                  </a:cubicBezTo>
                  <a:cubicBezTo>
                    <a:pt x="57" y="3"/>
                    <a:pt x="5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7" name="Freeform 79"/>
            <p:cNvSpPr/>
            <p:nvPr/>
          </p:nvSpPr>
          <p:spPr bwMode="auto">
            <a:xfrm>
              <a:off x="1314772" y="4374722"/>
              <a:ext cx="103515" cy="48588"/>
            </a:xfrm>
            <a:custGeom>
              <a:avLst/>
              <a:gdLst>
                <a:gd name="T0" fmla="*/ 6 w 57"/>
                <a:gd name="T1" fmla="*/ 13 h 27"/>
                <a:gd name="T2" fmla="*/ 48 w 57"/>
                <a:gd name="T3" fmla="*/ 26 h 27"/>
                <a:gd name="T4" fmla="*/ 56 w 57"/>
                <a:gd name="T5" fmla="*/ 22 h 27"/>
                <a:gd name="T6" fmla="*/ 52 w 57"/>
                <a:gd name="T7" fmla="*/ 14 h 27"/>
                <a:gd name="T8" fmla="*/ 10 w 57"/>
                <a:gd name="T9" fmla="*/ 1 h 27"/>
                <a:gd name="T10" fmla="*/ 2 w 57"/>
                <a:gd name="T11" fmla="*/ 5 h 27"/>
                <a:gd name="T12" fmla="*/ 6 w 57"/>
                <a:gd name="T1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7">
                  <a:moveTo>
                    <a:pt x="6" y="13"/>
                  </a:moveTo>
                  <a:cubicBezTo>
                    <a:pt x="48" y="26"/>
                    <a:pt x="48" y="26"/>
                    <a:pt x="48" y="26"/>
                  </a:cubicBezTo>
                  <a:cubicBezTo>
                    <a:pt x="51" y="27"/>
                    <a:pt x="55" y="26"/>
                    <a:pt x="56" y="22"/>
                  </a:cubicBezTo>
                  <a:cubicBezTo>
                    <a:pt x="57" y="19"/>
                    <a:pt x="55" y="15"/>
                    <a:pt x="52" y="14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0"/>
                    <a:pt x="3" y="2"/>
                    <a:pt x="2" y="5"/>
                  </a:cubicBezTo>
                  <a:cubicBezTo>
                    <a:pt x="0" y="8"/>
                    <a:pt x="2" y="12"/>
                    <a:pt x="6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Freeform 80"/>
            <p:cNvSpPr/>
            <p:nvPr/>
          </p:nvSpPr>
          <p:spPr bwMode="auto">
            <a:xfrm>
              <a:off x="1314772" y="4528936"/>
              <a:ext cx="103515" cy="52813"/>
            </a:xfrm>
            <a:custGeom>
              <a:avLst/>
              <a:gdLst>
                <a:gd name="T0" fmla="*/ 48 w 57"/>
                <a:gd name="T1" fmla="*/ 1 h 28"/>
                <a:gd name="T2" fmla="*/ 6 w 57"/>
                <a:gd name="T3" fmla="*/ 14 h 28"/>
                <a:gd name="T4" fmla="*/ 2 w 57"/>
                <a:gd name="T5" fmla="*/ 23 h 28"/>
                <a:gd name="T6" fmla="*/ 10 w 57"/>
                <a:gd name="T7" fmla="*/ 27 h 28"/>
                <a:gd name="T8" fmla="*/ 52 w 57"/>
                <a:gd name="T9" fmla="*/ 13 h 28"/>
                <a:gd name="T10" fmla="*/ 56 w 57"/>
                <a:gd name="T11" fmla="*/ 5 h 28"/>
                <a:gd name="T12" fmla="*/ 48 w 57"/>
                <a:gd name="T13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8">
                  <a:moveTo>
                    <a:pt x="48" y="1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2" y="16"/>
                    <a:pt x="0" y="19"/>
                    <a:pt x="2" y="23"/>
                  </a:cubicBezTo>
                  <a:cubicBezTo>
                    <a:pt x="3" y="26"/>
                    <a:pt x="6" y="28"/>
                    <a:pt x="10" y="27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5" y="12"/>
                    <a:pt x="57" y="9"/>
                    <a:pt x="56" y="5"/>
                  </a:cubicBezTo>
                  <a:cubicBezTo>
                    <a:pt x="55" y="2"/>
                    <a:pt x="51" y="0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Freeform 81"/>
            <p:cNvSpPr/>
            <p:nvPr/>
          </p:nvSpPr>
          <p:spPr bwMode="auto">
            <a:xfrm>
              <a:off x="1925302" y="4518373"/>
              <a:ext cx="200693" cy="143651"/>
            </a:xfrm>
            <a:custGeom>
              <a:avLst/>
              <a:gdLst>
                <a:gd name="T0" fmla="*/ 80 w 95"/>
                <a:gd name="T1" fmla="*/ 26 h 68"/>
                <a:gd name="T2" fmla="*/ 74 w 95"/>
                <a:gd name="T3" fmla="*/ 24 h 68"/>
                <a:gd name="T4" fmla="*/ 74 w 95"/>
                <a:gd name="T5" fmla="*/ 24 h 68"/>
                <a:gd name="T6" fmla="*/ 0 w 95"/>
                <a:gd name="T7" fmla="*/ 0 h 68"/>
                <a:gd name="T8" fmla="*/ 0 w 95"/>
                <a:gd name="T9" fmla="*/ 68 h 68"/>
                <a:gd name="T10" fmla="*/ 78 w 95"/>
                <a:gd name="T11" fmla="*/ 42 h 68"/>
                <a:gd name="T12" fmla="*/ 78 w 95"/>
                <a:gd name="T13" fmla="*/ 42 h 68"/>
                <a:gd name="T14" fmla="*/ 80 w 95"/>
                <a:gd name="T15" fmla="*/ 41 h 68"/>
                <a:gd name="T16" fmla="*/ 95 w 95"/>
                <a:gd name="T17" fmla="*/ 46 h 68"/>
                <a:gd name="T18" fmla="*/ 95 w 95"/>
                <a:gd name="T19" fmla="*/ 21 h 68"/>
                <a:gd name="T20" fmla="*/ 80 w 95"/>
                <a:gd name="T21" fmla="*/ 2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68">
                  <a:moveTo>
                    <a:pt x="80" y="26"/>
                  </a:moveTo>
                  <a:lnTo>
                    <a:pt x="74" y="24"/>
                  </a:lnTo>
                  <a:lnTo>
                    <a:pt x="74" y="24"/>
                  </a:lnTo>
                  <a:lnTo>
                    <a:pt x="0" y="0"/>
                  </a:lnTo>
                  <a:lnTo>
                    <a:pt x="0" y="68"/>
                  </a:lnTo>
                  <a:lnTo>
                    <a:pt x="78" y="42"/>
                  </a:lnTo>
                  <a:lnTo>
                    <a:pt x="78" y="42"/>
                  </a:lnTo>
                  <a:lnTo>
                    <a:pt x="80" y="41"/>
                  </a:lnTo>
                  <a:lnTo>
                    <a:pt x="95" y="46"/>
                  </a:lnTo>
                  <a:lnTo>
                    <a:pt x="95" y="21"/>
                  </a:lnTo>
                  <a:lnTo>
                    <a:pt x="8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Freeform 82"/>
            <p:cNvSpPr/>
            <p:nvPr/>
          </p:nvSpPr>
          <p:spPr bwMode="auto">
            <a:xfrm>
              <a:off x="1800661" y="4577524"/>
              <a:ext cx="103515" cy="23238"/>
            </a:xfrm>
            <a:custGeom>
              <a:avLst/>
              <a:gdLst>
                <a:gd name="T0" fmla="*/ 50 w 56"/>
                <a:gd name="T1" fmla="*/ 0 h 13"/>
                <a:gd name="T2" fmla="*/ 6 w 56"/>
                <a:gd name="T3" fmla="*/ 0 h 13"/>
                <a:gd name="T4" fmla="*/ 0 w 56"/>
                <a:gd name="T5" fmla="*/ 7 h 13"/>
                <a:gd name="T6" fmla="*/ 6 w 56"/>
                <a:gd name="T7" fmla="*/ 13 h 13"/>
                <a:gd name="T8" fmla="*/ 50 w 56"/>
                <a:gd name="T9" fmla="*/ 13 h 13"/>
                <a:gd name="T10" fmla="*/ 56 w 56"/>
                <a:gd name="T11" fmla="*/ 7 h 13"/>
                <a:gd name="T12" fmla="*/ 50 w 56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3">
                  <a:moveTo>
                    <a:pt x="5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3" y="13"/>
                    <a:pt x="56" y="10"/>
                    <a:pt x="56" y="7"/>
                  </a:cubicBezTo>
                  <a:cubicBezTo>
                    <a:pt x="56" y="3"/>
                    <a:pt x="53" y="0"/>
                    <a:pt x="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1" name="Freeform 83"/>
            <p:cNvSpPr/>
            <p:nvPr/>
          </p:nvSpPr>
          <p:spPr bwMode="auto">
            <a:xfrm>
              <a:off x="1802773" y="4486685"/>
              <a:ext cx="103515" cy="52813"/>
            </a:xfrm>
            <a:custGeom>
              <a:avLst/>
              <a:gdLst>
                <a:gd name="T0" fmla="*/ 5 w 56"/>
                <a:gd name="T1" fmla="*/ 13 h 28"/>
                <a:gd name="T2" fmla="*/ 47 w 56"/>
                <a:gd name="T3" fmla="*/ 27 h 28"/>
                <a:gd name="T4" fmla="*/ 55 w 56"/>
                <a:gd name="T5" fmla="*/ 22 h 28"/>
                <a:gd name="T6" fmla="*/ 51 w 56"/>
                <a:gd name="T7" fmla="*/ 14 h 28"/>
                <a:gd name="T8" fmla="*/ 9 w 56"/>
                <a:gd name="T9" fmla="*/ 1 h 28"/>
                <a:gd name="T10" fmla="*/ 1 w 56"/>
                <a:gd name="T11" fmla="*/ 5 h 28"/>
                <a:gd name="T12" fmla="*/ 5 w 56"/>
                <a:gd name="T13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8">
                  <a:moveTo>
                    <a:pt x="5" y="13"/>
                  </a:moveTo>
                  <a:cubicBezTo>
                    <a:pt x="47" y="27"/>
                    <a:pt x="47" y="27"/>
                    <a:pt x="47" y="27"/>
                  </a:cubicBezTo>
                  <a:cubicBezTo>
                    <a:pt x="50" y="28"/>
                    <a:pt x="54" y="26"/>
                    <a:pt x="55" y="22"/>
                  </a:cubicBezTo>
                  <a:cubicBezTo>
                    <a:pt x="56" y="19"/>
                    <a:pt x="54" y="15"/>
                    <a:pt x="51" y="1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2" y="2"/>
                    <a:pt x="1" y="5"/>
                  </a:cubicBezTo>
                  <a:cubicBezTo>
                    <a:pt x="0" y="9"/>
                    <a:pt x="2" y="12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2" name="Freeform 84"/>
            <p:cNvSpPr/>
            <p:nvPr/>
          </p:nvSpPr>
          <p:spPr bwMode="auto">
            <a:xfrm>
              <a:off x="1802773" y="4643011"/>
              <a:ext cx="103515" cy="50700"/>
            </a:xfrm>
            <a:custGeom>
              <a:avLst/>
              <a:gdLst>
                <a:gd name="T0" fmla="*/ 47 w 56"/>
                <a:gd name="T1" fmla="*/ 1 h 27"/>
                <a:gd name="T2" fmla="*/ 5 w 56"/>
                <a:gd name="T3" fmla="*/ 14 h 27"/>
                <a:gd name="T4" fmla="*/ 1 w 56"/>
                <a:gd name="T5" fmla="*/ 22 h 27"/>
                <a:gd name="T6" fmla="*/ 9 w 56"/>
                <a:gd name="T7" fmla="*/ 26 h 27"/>
                <a:gd name="T8" fmla="*/ 51 w 56"/>
                <a:gd name="T9" fmla="*/ 13 h 27"/>
                <a:gd name="T10" fmla="*/ 55 w 56"/>
                <a:gd name="T11" fmla="*/ 5 h 27"/>
                <a:gd name="T12" fmla="*/ 47 w 56"/>
                <a:gd name="T13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7">
                  <a:moveTo>
                    <a:pt x="47" y="1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2" y="15"/>
                    <a:pt x="0" y="19"/>
                    <a:pt x="1" y="22"/>
                  </a:cubicBezTo>
                  <a:cubicBezTo>
                    <a:pt x="2" y="25"/>
                    <a:pt x="6" y="27"/>
                    <a:pt x="9" y="26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4" y="12"/>
                    <a:pt x="56" y="8"/>
                    <a:pt x="55" y="5"/>
                  </a:cubicBezTo>
                  <a:cubicBezTo>
                    <a:pt x="54" y="2"/>
                    <a:pt x="50" y="0"/>
                    <a:pt x="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Freeform 85"/>
            <p:cNvSpPr>
              <a:spLocks noEditPoints="1"/>
            </p:cNvSpPr>
            <p:nvPr/>
          </p:nvSpPr>
          <p:spPr bwMode="auto">
            <a:xfrm>
              <a:off x="3254102" y="6153459"/>
              <a:ext cx="114078" cy="114076"/>
            </a:xfrm>
            <a:custGeom>
              <a:avLst/>
              <a:gdLst>
                <a:gd name="T0" fmla="*/ 31 w 62"/>
                <a:gd name="T1" fmla="*/ 0 h 62"/>
                <a:gd name="T2" fmla="*/ 0 w 62"/>
                <a:gd name="T3" fmla="*/ 31 h 62"/>
                <a:gd name="T4" fmla="*/ 31 w 62"/>
                <a:gd name="T5" fmla="*/ 62 h 62"/>
                <a:gd name="T6" fmla="*/ 62 w 62"/>
                <a:gd name="T7" fmla="*/ 31 h 62"/>
                <a:gd name="T8" fmla="*/ 31 w 62"/>
                <a:gd name="T9" fmla="*/ 0 h 62"/>
                <a:gd name="T10" fmla="*/ 12 w 62"/>
                <a:gd name="T11" fmla="*/ 53 h 62"/>
                <a:gd name="T12" fmla="*/ 3 w 62"/>
                <a:gd name="T13" fmla="*/ 40 h 62"/>
                <a:gd name="T14" fmla="*/ 4 w 62"/>
                <a:gd name="T15" fmla="*/ 38 h 62"/>
                <a:gd name="T16" fmla="*/ 5 w 62"/>
                <a:gd name="T17" fmla="*/ 38 h 62"/>
                <a:gd name="T18" fmla="*/ 10 w 62"/>
                <a:gd name="T19" fmla="*/ 43 h 62"/>
                <a:gd name="T20" fmla="*/ 11 w 62"/>
                <a:gd name="T21" fmla="*/ 45 h 62"/>
                <a:gd name="T22" fmla="*/ 13 w 62"/>
                <a:gd name="T23" fmla="*/ 52 h 62"/>
                <a:gd name="T24" fmla="*/ 12 w 62"/>
                <a:gd name="T25" fmla="*/ 53 h 62"/>
                <a:gd name="T26" fmla="*/ 15 w 62"/>
                <a:gd name="T27" fmla="*/ 13 h 62"/>
                <a:gd name="T28" fmla="*/ 12 w 62"/>
                <a:gd name="T29" fmla="*/ 20 h 62"/>
                <a:gd name="T30" fmla="*/ 6 w 62"/>
                <a:gd name="T31" fmla="*/ 23 h 62"/>
                <a:gd name="T32" fmla="*/ 5 w 62"/>
                <a:gd name="T33" fmla="*/ 24 h 62"/>
                <a:gd name="T34" fmla="*/ 4 w 62"/>
                <a:gd name="T35" fmla="*/ 20 h 62"/>
                <a:gd name="T36" fmla="*/ 13 w 62"/>
                <a:gd name="T37" fmla="*/ 9 h 62"/>
                <a:gd name="T38" fmla="*/ 16 w 62"/>
                <a:gd name="T39" fmla="*/ 10 h 62"/>
                <a:gd name="T40" fmla="*/ 15 w 62"/>
                <a:gd name="T41" fmla="*/ 13 h 62"/>
                <a:gd name="T42" fmla="*/ 17 w 62"/>
                <a:gd name="T43" fmla="*/ 38 h 62"/>
                <a:gd name="T44" fmla="*/ 17 w 62"/>
                <a:gd name="T45" fmla="*/ 29 h 62"/>
                <a:gd name="T46" fmla="*/ 19 w 62"/>
                <a:gd name="T47" fmla="*/ 27 h 62"/>
                <a:gd name="T48" fmla="*/ 28 w 62"/>
                <a:gd name="T49" fmla="*/ 25 h 62"/>
                <a:gd name="T50" fmla="*/ 31 w 62"/>
                <a:gd name="T51" fmla="*/ 26 h 62"/>
                <a:gd name="T52" fmla="*/ 36 w 62"/>
                <a:gd name="T53" fmla="*/ 33 h 62"/>
                <a:gd name="T54" fmla="*/ 35 w 62"/>
                <a:gd name="T55" fmla="*/ 37 h 62"/>
                <a:gd name="T56" fmla="*/ 30 w 62"/>
                <a:gd name="T57" fmla="*/ 43 h 62"/>
                <a:gd name="T58" fmla="*/ 27 w 62"/>
                <a:gd name="T59" fmla="*/ 44 h 62"/>
                <a:gd name="T60" fmla="*/ 18 w 62"/>
                <a:gd name="T61" fmla="*/ 41 h 62"/>
                <a:gd name="T62" fmla="*/ 17 w 62"/>
                <a:gd name="T63" fmla="*/ 38 h 62"/>
                <a:gd name="T64" fmla="*/ 44 w 62"/>
                <a:gd name="T65" fmla="*/ 57 h 62"/>
                <a:gd name="T66" fmla="*/ 31 w 62"/>
                <a:gd name="T67" fmla="*/ 60 h 62"/>
                <a:gd name="T68" fmla="*/ 26 w 62"/>
                <a:gd name="T69" fmla="*/ 59 h 62"/>
                <a:gd name="T70" fmla="*/ 26 w 62"/>
                <a:gd name="T71" fmla="*/ 57 h 62"/>
                <a:gd name="T72" fmla="*/ 30 w 62"/>
                <a:gd name="T73" fmla="*/ 55 h 62"/>
                <a:gd name="T74" fmla="*/ 33 w 62"/>
                <a:gd name="T75" fmla="*/ 53 h 62"/>
                <a:gd name="T76" fmla="*/ 42 w 62"/>
                <a:gd name="T77" fmla="*/ 53 h 62"/>
                <a:gd name="T78" fmla="*/ 44 w 62"/>
                <a:gd name="T79" fmla="*/ 55 h 62"/>
                <a:gd name="T80" fmla="*/ 44 w 62"/>
                <a:gd name="T81" fmla="*/ 57 h 62"/>
                <a:gd name="T82" fmla="*/ 45 w 62"/>
                <a:gd name="T83" fmla="*/ 14 h 62"/>
                <a:gd name="T84" fmla="*/ 36 w 62"/>
                <a:gd name="T85" fmla="*/ 15 h 62"/>
                <a:gd name="T86" fmla="*/ 35 w 62"/>
                <a:gd name="T87" fmla="*/ 14 h 62"/>
                <a:gd name="T88" fmla="*/ 30 w 62"/>
                <a:gd name="T89" fmla="*/ 8 h 62"/>
                <a:gd name="T90" fmla="*/ 30 w 62"/>
                <a:gd name="T91" fmla="*/ 7 h 62"/>
                <a:gd name="T92" fmla="*/ 36 w 62"/>
                <a:gd name="T93" fmla="*/ 2 h 62"/>
                <a:gd name="T94" fmla="*/ 46 w 62"/>
                <a:gd name="T95" fmla="*/ 7 h 62"/>
                <a:gd name="T96" fmla="*/ 46 w 62"/>
                <a:gd name="T97" fmla="*/ 13 h 62"/>
                <a:gd name="T98" fmla="*/ 45 w 62"/>
                <a:gd name="T99" fmla="*/ 14 h 62"/>
                <a:gd name="T100" fmla="*/ 57 w 62"/>
                <a:gd name="T101" fmla="*/ 40 h 62"/>
                <a:gd name="T102" fmla="*/ 53 w 62"/>
                <a:gd name="T103" fmla="*/ 43 h 62"/>
                <a:gd name="T104" fmla="*/ 51 w 62"/>
                <a:gd name="T105" fmla="*/ 43 h 62"/>
                <a:gd name="T106" fmla="*/ 49 w 62"/>
                <a:gd name="T107" fmla="*/ 37 h 62"/>
                <a:gd name="T108" fmla="*/ 48 w 62"/>
                <a:gd name="T109" fmla="*/ 34 h 62"/>
                <a:gd name="T110" fmla="*/ 52 w 62"/>
                <a:gd name="T111" fmla="*/ 27 h 62"/>
                <a:gd name="T112" fmla="*/ 54 w 62"/>
                <a:gd name="T113" fmla="*/ 26 h 62"/>
                <a:gd name="T114" fmla="*/ 59 w 62"/>
                <a:gd name="T115" fmla="*/ 29 h 62"/>
                <a:gd name="T116" fmla="*/ 58 w 62"/>
                <a:gd name="T117" fmla="*/ 37 h 62"/>
                <a:gd name="T118" fmla="*/ 57 w 62"/>
                <a:gd name="T119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14" y="0"/>
                    <a:pt x="0" y="14"/>
                    <a:pt x="0" y="31"/>
                  </a:cubicBezTo>
                  <a:cubicBezTo>
                    <a:pt x="0" y="48"/>
                    <a:pt x="14" y="62"/>
                    <a:pt x="31" y="62"/>
                  </a:cubicBezTo>
                  <a:cubicBezTo>
                    <a:pt x="48" y="62"/>
                    <a:pt x="62" y="48"/>
                    <a:pt x="62" y="31"/>
                  </a:cubicBezTo>
                  <a:cubicBezTo>
                    <a:pt x="62" y="14"/>
                    <a:pt x="48" y="0"/>
                    <a:pt x="31" y="0"/>
                  </a:cubicBezTo>
                  <a:close/>
                  <a:moveTo>
                    <a:pt x="12" y="53"/>
                  </a:moveTo>
                  <a:cubicBezTo>
                    <a:pt x="8" y="49"/>
                    <a:pt x="5" y="45"/>
                    <a:pt x="3" y="4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5" y="38"/>
                    <a:pt x="5" y="38"/>
                  </a:cubicBezTo>
                  <a:cubicBezTo>
                    <a:pt x="5" y="39"/>
                    <a:pt x="10" y="43"/>
                    <a:pt x="10" y="43"/>
                  </a:cubicBezTo>
                  <a:cubicBezTo>
                    <a:pt x="10" y="43"/>
                    <a:pt x="11" y="44"/>
                    <a:pt x="11" y="45"/>
                  </a:cubicBezTo>
                  <a:cubicBezTo>
                    <a:pt x="11" y="46"/>
                    <a:pt x="13" y="52"/>
                    <a:pt x="13" y="52"/>
                  </a:cubicBezTo>
                  <a:cubicBezTo>
                    <a:pt x="13" y="52"/>
                    <a:pt x="13" y="52"/>
                    <a:pt x="12" y="53"/>
                  </a:cubicBezTo>
                  <a:close/>
                  <a:moveTo>
                    <a:pt x="15" y="13"/>
                  </a:moveTo>
                  <a:cubicBezTo>
                    <a:pt x="15" y="14"/>
                    <a:pt x="13" y="20"/>
                    <a:pt x="12" y="20"/>
                  </a:cubicBezTo>
                  <a:cubicBezTo>
                    <a:pt x="11" y="20"/>
                    <a:pt x="8" y="22"/>
                    <a:pt x="6" y="2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6" y="16"/>
                    <a:pt x="9" y="12"/>
                    <a:pt x="13" y="9"/>
                  </a:cubicBezTo>
                  <a:cubicBezTo>
                    <a:pt x="14" y="9"/>
                    <a:pt x="16" y="10"/>
                    <a:pt x="16" y="10"/>
                  </a:cubicBezTo>
                  <a:cubicBezTo>
                    <a:pt x="17" y="12"/>
                    <a:pt x="16" y="13"/>
                    <a:pt x="15" y="13"/>
                  </a:cubicBezTo>
                  <a:close/>
                  <a:moveTo>
                    <a:pt x="17" y="38"/>
                  </a:moveTo>
                  <a:cubicBezTo>
                    <a:pt x="17" y="29"/>
                    <a:pt x="17" y="29"/>
                    <a:pt x="17" y="29"/>
                  </a:cubicBezTo>
                  <a:cubicBezTo>
                    <a:pt x="17" y="28"/>
                    <a:pt x="18" y="27"/>
                    <a:pt x="19" y="27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4"/>
                    <a:pt x="30" y="25"/>
                    <a:pt x="31" y="26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4"/>
                    <a:pt x="36" y="36"/>
                    <a:pt x="35" y="37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44"/>
                    <a:pt x="28" y="45"/>
                    <a:pt x="27" y="44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7" y="40"/>
                    <a:pt x="17" y="39"/>
                    <a:pt x="17" y="38"/>
                  </a:cubicBezTo>
                  <a:close/>
                  <a:moveTo>
                    <a:pt x="44" y="57"/>
                  </a:moveTo>
                  <a:cubicBezTo>
                    <a:pt x="40" y="59"/>
                    <a:pt x="36" y="60"/>
                    <a:pt x="31" y="60"/>
                  </a:cubicBezTo>
                  <a:cubicBezTo>
                    <a:pt x="29" y="60"/>
                    <a:pt x="27" y="60"/>
                    <a:pt x="26" y="59"/>
                  </a:cubicBezTo>
                  <a:cubicBezTo>
                    <a:pt x="26" y="59"/>
                    <a:pt x="26" y="58"/>
                    <a:pt x="26" y="57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1" y="54"/>
                    <a:pt x="32" y="53"/>
                    <a:pt x="33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3" y="53"/>
                    <a:pt x="44" y="54"/>
                    <a:pt x="44" y="55"/>
                  </a:cubicBezTo>
                  <a:lnTo>
                    <a:pt x="44" y="57"/>
                  </a:lnTo>
                  <a:close/>
                  <a:moveTo>
                    <a:pt x="45" y="14"/>
                  </a:moveTo>
                  <a:cubicBezTo>
                    <a:pt x="45" y="14"/>
                    <a:pt x="37" y="14"/>
                    <a:pt x="36" y="15"/>
                  </a:cubicBezTo>
                  <a:cubicBezTo>
                    <a:pt x="36" y="15"/>
                    <a:pt x="35" y="14"/>
                    <a:pt x="35" y="14"/>
                  </a:cubicBezTo>
                  <a:cubicBezTo>
                    <a:pt x="35" y="14"/>
                    <a:pt x="30" y="9"/>
                    <a:pt x="30" y="8"/>
                  </a:cubicBezTo>
                  <a:cubicBezTo>
                    <a:pt x="29" y="7"/>
                    <a:pt x="30" y="7"/>
                    <a:pt x="30" y="7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9" y="3"/>
                    <a:pt x="43" y="5"/>
                    <a:pt x="46" y="7"/>
                  </a:cubicBezTo>
                  <a:cubicBezTo>
                    <a:pt x="46" y="9"/>
                    <a:pt x="46" y="12"/>
                    <a:pt x="46" y="13"/>
                  </a:cubicBezTo>
                  <a:cubicBezTo>
                    <a:pt x="46" y="13"/>
                    <a:pt x="45" y="14"/>
                    <a:pt x="45" y="14"/>
                  </a:cubicBezTo>
                  <a:close/>
                  <a:moveTo>
                    <a:pt x="57" y="40"/>
                  </a:moveTo>
                  <a:cubicBezTo>
                    <a:pt x="57" y="40"/>
                    <a:pt x="53" y="43"/>
                    <a:pt x="53" y="43"/>
                  </a:cubicBezTo>
                  <a:cubicBezTo>
                    <a:pt x="52" y="43"/>
                    <a:pt x="51" y="43"/>
                    <a:pt x="51" y="43"/>
                  </a:cubicBezTo>
                  <a:cubicBezTo>
                    <a:pt x="51" y="43"/>
                    <a:pt x="49" y="38"/>
                    <a:pt x="49" y="37"/>
                  </a:cubicBezTo>
                  <a:cubicBezTo>
                    <a:pt x="49" y="35"/>
                    <a:pt x="48" y="34"/>
                    <a:pt x="48" y="34"/>
                  </a:cubicBezTo>
                  <a:cubicBezTo>
                    <a:pt x="48" y="34"/>
                    <a:pt x="52" y="27"/>
                    <a:pt x="52" y="27"/>
                  </a:cubicBezTo>
                  <a:cubicBezTo>
                    <a:pt x="52" y="26"/>
                    <a:pt x="53" y="26"/>
                    <a:pt x="54" y="26"/>
                  </a:cubicBezTo>
                  <a:cubicBezTo>
                    <a:pt x="55" y="26"/>
                    <a:pt x="59" y="29"/>
                    <a:pt x="59" y="29"/>
                  </a:cubicBezTo>
                  <a:cubicBezTo>
                    <a:pt x="59" y="29"/>
                    <a:pt x="58" y="37"/>
                    <a:pt x="58" y="37"/>
                  </a:cubicBezTo>
                  <a:cubicBezTo>
                    <a:pt x="58" y="38"/>
                    <a:pt x="57" y="40"/>
                    <a:pt x="57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Freeform 86"/>
            <p:cNvSpPr/>
            <p:nvPr/>
          </p:nvSpPr>
          <p:spPr bwMode="auto">
            <a:xfrm>
              <a:off x="2971019" y="4638786"/>
              <a:ext cx="211256" cy="221814"/>
            </a:xfrm>
            <a:custGeom>
              <a:avLst/>
              <a:gdLst>
                <a:gd name="T0" fmla="*/ 110 w 115"/>
                <a:gd name="T1" fmla="*/ 0 h 120"/>
                <a:gd name="T2" fmla="*/ 70 w 115"/>
                <a:gd name="T3" fmla="*/ 0 h 120"/>
                <a:gd name="T4" fmla="*/ 45 w 115"/>
                <a:gd name="T5" fmla="*/ 0 h 120"/>
                <a:gd name="T6" fmla="*/ 5 w 115"/>
                <a:gd name="T7" fmla="*/ 0 h 120"/>
                <a:gd name="T8" fmla="*/ 0 w 115"/>
                <a:gd name="T9" fmla="*/ 5 h 120"/>
                <a:gd name="T10" fmla="*/ 5 w 115"/>
                <a:gd name="T11" fmla="*/ 9 h 120"/>
                <a:gd name="T12" fmla="*/ 43 w 115"/>
                <a:gd name="T13" fmla="*/ 9 h 120"/>
                <a:gd name="T14" fmla="*/ 43 w 115"/>
                <a:gd name="T15" fmla="*/ 54 h 120"/>
                <a:gd name="T16" fmla="*/ 17 w 115"/>
                <a:gd name="T17" fmla="*/ 110 h 120"/>
                <a:gd name="T18" fmla="*/ 20 w 115"/>
                <a:gd name="T19" fmla="*/ 118 h 120"/>
                <a:gd name="T20" fmla="*/ 28 w 115"/>
                <a:gd name="T21" fmla="*/ 115 h 120"/>
                <a:gd name="T22" fmla="*/ 54 w 115"/>
                <a:gd name="T23" fmla="*/ 60 h 120"/>
                <a:gd name="T24" fmla="*/ 62 w 115"/>
                <a:gd name="T25" fmla="*/ 60 h 120"/>
                <a:gd name="T26" fmla="*/ 87 w 115"/>
                <a:gd name="T27" fmla="*/ 115 h 120"/>
                <a:gd name="T28" fmla="*/ 96 w 115"/>
                <a:gd name="T29" fmla="*/ 118 h 120"/>
                <a:gd name="T30" fmla="*/ 99 w 115"/>
                <a:gd name="T31" fmla="*/ 110 h 120"/>
                <a:gd name="T32" fmla="*/ 73 w 115"/>
                <a:gd name="T33" fmla="*/ 53 h 120"/>
                <a:gd name="T34" fmla="*/ 73 w 115"/>
                <a:gd name="T35" fmla="*/ 9 h 120"/>
                <a:gd name="T36" fmla="*/ 110 w 115"/>
                <a:gd name="T37" fmla="*/ 9 h 120"/>
                <a:gd name="T38" fmla="*/ 115 w 115"/>
                <a:gd name="T39" fmla="*/ 5 h 120"/>
                <a:gd name="T40" fmla="*/ 110 w 115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120">
                  <a:moveTo>
                    <a:pt x="110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7"/>
                    <a:pt x="3" y="9"/>
                    <a:pt x="5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5" y="113"/>
                    <a:pt x="17" y="117"/>
                    <a:pt x="20" y="118"/>
                  </a:cubicBezTo>
                  <a:cubicBezTo>
                    <a:pt x="23" y="120"/>
                    <a:pt x="27" y="118"/>
                    <a:pt x="28" y="115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9" y="118"/>
                    <a:pt x="93" y="120"/>
                    <a:pt x="96" y="118"/>
                  </a:cubicBezTo>
                  <a:cubicBezTo>
                    <a:pt x="99" y="117"/>
                    <a:pt x="100" y="113"/>
                    <a:pt x="99" y="110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3" y="9"/>
                    <a:pt x="115" y="7"/>
                    <a:pt x="115" y="5"/>
                  </a:cubicBezTo>
                  <a:cubicBezTo>
                    <a:pt x="115" y="2"/>
                    <a:pt x="113" y="0"/>
                    <a:pt x="1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Oval 87"/>
            <p:cNvSpPr>
              <a:spLocks noChangeArrowheads="1"/>
            </p:cNvSpPr>
            <p:nvPr/>
          </p:nvSpPr>
          <p:spPr bwMode="auto">
            <a:xfrm>
              <a:off x="3055521" y="4592311"/>
              <a:ext cx="42251" cy="422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Freeform 88"/>
            <p:cNvSpPr/>
            <p:nvPr/>
          </p:nvSpPr>
          <p:spPr bwMode="auto">
            <a:xfrm>
              <a:off x="2814689" y="2786112"/>
              <a:ext cx="14788" cy="27463"/>
            </a:xfrm>
            <a:custGeom>
              <a:avLst/>
              <a:gdLst>
                <a:gd name="T0" fmla="*/ 5 w 9"/>
                <a:gd name="T1" fmla="*/ 10 h 15"/>
                <a:gd name="T2" fmla="*/ 6 w 9"/>
                <a:gd name="T3" fmla="*/ 5 h 15"/>
                <a:gd name="T4" fmla="*/ 4 w 9"/>
                <a:gd name="T5" fmla="*/ 3 h 15"/>
                <a:gd name="T6" fmla="*/ 1 w 9"/>
                <a:gd name="T7" fmla="*/ 3 h 15"/>
                <a:gd name="T8" fmla="*/ 1 w 9"/>
                <a:gd name="T9" fmla="*/ 0 h 15"/>
                <a:gd name="T10" fmla="*/ 4 w 9"/>
                <a:gd name="T11" fmla="*/ 0 h 15"/>
                <a:gd name="T12" fmla="*/ 9 w 9"/>
                <a:gd name="T13" fmla="*/ 5 h 15"/>
                <a:gd name="T14" fmla="*/ 8 w 9"/>
                <a:gd name="T15" fmla="*/ 10 h 15"/>
                <a:gd name="T16" fmla="*/ 3 w 9"/>
                <a:gd name="T17" fmla="*/ 15 h 15"/>
                <a:gd name="T18" fmla="*/ 0 w 9"/>
                <a:gd name="T19" fmla="*/ 15 h 15"/>
                <a:gd name="T20" fmla="*/ 0 w 9"/>
                <a:gd name="T21" fmla="*/ 12 h 15"/>
                <a:gd name="T22" fmla="*/ 3 w 9"/>
                <a:gd name="T23" fmla="*/ 12 h 15"/>
                <a:gd name="T24" fmla="*/ 5 w 9"/>
                <a:gd name="T25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5">
                  <a:moveTo>
                    <a:pt x="5" y="10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5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3"/>
                    <a:pt x="6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2"/>
                    <a:pt x="5" y="11"/>
                    <a:pt x="5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Freeform 89"/>
            <p:cNvSpPr/>
            <p:nvPr/>
          </p:nvSpPr>
          <p:spPr bwMode="auto">
            <a:xfrm>
              <a:off x="2753425" y="2786112"/>
              <a:ext cx="19013" cy="27463"/>
            </a:xfrm>
            <a:custGeom>
              <a:avLst/>
              <a:gdLst>
                <a:gd name="T0" fmla="*/ 6 w 10"/>
                <a:gd name="T1" fmla="*/ 0 h 15"/>
                <a:gd name="T2" fmla="*/ 8 w 10"/>
                <a:gd name="T3" fmla="*/ 0 h 15"/>
                <a:gd name="T4" fmla="*/ 8 w 10"/>
                <a:gd name="T5" fmla="*/ 3 h 15"/>
                <a:gd name="T6" fmla="*/ 6 w 10"/>
                <a:gd name="T7" fmla="*/ 3 h 15"/>
                <a:gd name="T8" fmla="*/ 3 w 10"/>
                <a:gd name="T9" fmla="*/ 5 h 15"/>
                <a:gd name="T10" fmla="*/ 5 w 10"/>
                <a:gd name="T11" fmla="*/ 10 h 15"/>
                <a:gd name="T12" fmla="*/ 5 w 10"/>
                <a:gd name="T13" fmla="*/ 10 h 15"/>
                <a:gd name="T14" fmla="*/ 7 w 10"/>
                <a:gd name="T15" fmla="*/ 12 h 15"/>
                <a:gd name="T16" fmla="*/ 10 w 10"/>
                <a:gd name="T17" fmla="*/ 12 h 15"/>
                <a:gd name="T18" fmla="*/ 10 w 10"/>
                <a:gd name="T19" fmla="*/ 15 h 15"/>
                <a:gd name="T20" fmla="*/ 7 w 10"/>
                <a:gd name="T21" fmla="*/ 15 h 15"/>
                <a:gd name="T22" fmla="*/ 2 w 10"/>
                <a:gd name="T23" fmla="*/ 10 h 15"/>
                <a:gd name="T24" fmla="*/ 0 w 10"/>
                <a:gd name="T25" fmla="*/ 5 h 15"/>
                <a:gd name="T26" fmla="*/ 0 w 10"/>
                <a:gd name="T27" fmla="*/ 5 h 15"/>
                <a:gd name="T28" fmla="*/ 6 w 10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15">
                  <a:moveTo>
                    <a:pt x="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3" y="4"/>
                    <a:pt x="3" y="5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6" y="12"/>
                    <a:pt x="7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4" y="15"/>
                    <a:pt x="2" y="13"/>
                    <a:pt x="2" y="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Freeform 90"/>
            <p:cNvSpPr/>
            <p:nvPr/>
          </p:nvSpPr>
          <p:spPr bwMode="auto">
            <a:xfrm>
              <a:off x="2772438" y="2783999"/>
              <a:ext cx="40139" cy="46475"/>
            </a:xfrm>
            <a:custGeom>
              <a:avLst/>
              <a:gdLst>
                <a:gd name="T0" fmla="*/ 20 w 21"/>
                <a:gd name="T1" fmla="*/ 19 h 26"/>
                <a:gd name="T2" fmla="*/ 13 w 21"/>
                <a:gd name="T3" fmla="*/ 26 h 26"/>
                <a:gd name="T4" fmla="*/ 7 w 21"/>
                <a:gd name="T5" fmla="*/ 26 h 26"/>
                <a:gd name="T6" fmla="*/ 1 w 21"/>
                <a:gd name="T7" fmla="*/ 19 h 26"/>
                <a:gd name="T8" fmla="*/ 0 w 21"/>
                <a:gd name="T9" fmla="*/ 0 h 26"/>
                <a:gd name="T10" fmla="*/ 21 w 21"/>
                <a:gd name="T11" fmla="*/ 0 h 26"/>
                <a:gd name="T12" fmla="*/ 20 w 21"/>
                <a:gd name="T13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6">
                  <a:moveTo>
                    <a:pt x="20" y="19"/>
                  </a:moveTo>
                  <a:cubicBezTo>
                    <a:pt x="20" y="23"/>
                    <a:pt x="17" y="26"/>
                    <a:pt x="13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4" y="26"/>
                    <a:pt x="1" y="23"/>
                    <a:pt x="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Freeform 91"/>
            <p:cNvSpPr/>
            <p:nvPr/>
          </p:nvSpPr>
          <p:spPr bwMode="auto">
            <a:xfrm>
              <a:off x="2787226" y="2832587"/>
              <a:ext cx="12675" cy="6338"/>
            </a:xfrm>
            <a:custGeom>
              <a:avLst/>
              <a:gdLst>
                <a:gd name="T0" fmla="*/ 0 w 7"/>
                <a:gd name="T1" fmla="*/ 2 h 3"/>
                <a:gd name="T2" fmla="*/ 1 w 7"/>
                <a:gd name="T3" fmla="*/ 0 h 3"/>
                <a:gd name="T4" fmla="*/ 6 w 7"/>
                <a:gd name="T5" fmla="*/ 0 h 3"/>
                <a:gd name="T6" fmla="*/ 7 w 7"/>
                <a:gd name="T7" fmla="*/ 2 h 3"/>
                <a:gd name="T8" fmla="*/ 6 w 7"/>
                <a:gd name="T9" fmla="*/ 3 h 3"/>
                <a:gd name="T10" fmla="*/ 1 w 7"/>
                <a:gd name="T11" fmla="*/ 3 h 3"/>
                <a:gd name="T12" fmla="*/ 0 w 7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">
                  <a:moveTo>
                    <a:pt x="0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1"/>
                    <a:pt x="7" y="2"/>
                  </a:cubicBezTo>
                  <a:cubicBezTo>
                    <a:pt x="7" y="2"/>
                    <a:pt x="7" y="3"/>
                    <a:pt x="6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Freeform 92"/>
            <p:cNvSpPr/>
            <p:nvPr/>
          </p:nvSpPr>
          <p:spPr bwMode="auto">
            <a:xfrm>
              <a:off x="2787226" y="2868500"/>
              <a:ext cx="12675" cy="2113"/>
            </a:xfrm>
            <a:custGeom>
              <a:avLst/>
              <a:gdLst>
                <a:gd name="T0" fmla="*/ 6 w 7"/>
                <a:gd name="T1" fmla="*/ 2 h 2"/>
                <a:gd name="T2" fmla="*/ 1 w 7"/>
                <a:gd name="T3" fmla="*/ 2 h 2"/>
                <a:gd name="T4" fmla="*/ 0 w 7"/>
                <a:gd name="T5" fmla="*/ 1 h 2"/>
                <a:gd name="T6" fmla="*/ 1 w 7"/>
                <a:gd name="T7" fmla="*/ 0 h 2"/>
                <a:gd name="T8" fmla="*/ 6 w 7"/>
                <a:gd name="T9" fmla="*/ 0 h 2"/>
                <a:gd name="T10" fmla="*/ 7 w 7"/>
                <a:gd name="T11" fmla="*/ 1 h 2"/>
                <a:gd name="T12" fmla="*/ 6 w 7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">
                  <a:moveTo>
                    <a:pt x="6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7" y="2"/>
                    <a:pt x="7" y="2"/>
                    <a:pt x="6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Freeform 93"/>
            <p:cNvSpPr/>
            <p:nvPr/>
          </p:nvSpPr>
          <p:spPr bwMode="auto">
            <a:xfrm>
              <a:off x="2774551" y="2874837"/>
              <a:ext cx="35914" cy="6338"/>
            </a:xfrm>
            <a:custGeom>
              <a:avLst/>
              <a:gdLst>
                <a:gd name="T0" fmla="*/ 2 w 19"/>
                <a:gd name="T1" fmla="*/ 0 h 3"/>
                <a:gd name="T2" fmla="*/ 17 w 19"/>
                <a:gd name="T3" fmla="*/ 0 h 3"/>
                <a:gd name="T4" fmla="*/ 19 w 19"/>
                <a:gd name="T5" fmla="*/ 1 h 3"/>
                <a:gd name="T6" fmla="*/ 17 w 19"/>
                <a:gd name="T7" fmla="*/ 3 h 3"/>
                <a:gd name="T8" fmla="*/ 2 w 19"/>
                <a:gd name="T9" fmla="*/ 3 h 3"/>
                <a:gd name="T10" fmla="*/ 0 w 19"/>
                <a:gd name="T11" fmla="*/ 1 h 3"/>
                <a:gd name="T12" fmla="*/ 2 w 19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">
                  <a:moveTo>
                    <a:pt x="2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Freeform 94"/>
            <p:cNvSpPr/>
            <p:nvPr/>
          </p:nvSpPr>
          <p:spPr bwMode="auto">
            <a:xfrm>
              <a:off x="2787226" y="2841037"/>
              <a:ext cx="10563" cy="23238"/>
            </a:xfrm>
            <a:custGeom>
              <a:avLst/>
              <a:gdLst>
                <a:gd name="T0" fmla="*/ 5 w 5"/>
                <a:gd name="T1" fmla="*/ 1 h 12"/>
                <a:gd name="T2" fmla="*/ 4 w 5"/>
                <a:gd name="T3" fmla="*/ 11 h 12"/>
                <a:gd name="T4" fmla="*/ 2 w 5"/>
                <a:gd name="T5" fmla="*/ 12 h 12"/>
                <a:gd name="T6" fmla="*/ 1 w 5"/>
                <a:gd name="T7" fmla="*/ 11 h 12"/>
                <a:gd name="T8" fmla="*/ 0 w 5"/>
                <a:gd name="T9" fmla="*/ 1 h 12"/>
                <a:gd name="T10" fmla="*/ 2 w 5"/>
                <a:gd name="T11" fmla="*/ 0 h 12"/>
                <a:gd name="T12" fmla="*/ 5 w 5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2">
                  <a:moveTo>
                    <a:pt x="5" y="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3" y="12"/>
                    <a:pt x="2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ubicBezTo>
                    <a:pt x="3" y="0"/>
                    <a:pt x="5" y="0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Freeform 95"/>
            <p:cNvSpPr/>
            <p:nvPr/>
          </p:nvSpPr>
          <p:spPr bwMode="auto">
            <a:xfrm>
              <a:off x="3370292" y="4833138"/>
              <a:ext cx="16900" cy="29575"/>
            </a:xfrm>
            <a:custGeom>
              <a:avLst/>
              <a:gdLst>
                <a:gd name="T0" fmla="*/ 5 w 9"/>
                <a:gd name="T1" fmla="*/ 10 h 16"/>
                <a:gd name="T2" fmla="*/ 6 w 9"/>
                <a:gd name="T3" fmla="*/ 5 h 16"/>
                <a:gd name="T4" fmla="*/ 4 w 9"/>
                <a:gd name="T5" fmla="*/ 3 h 16"/>
                <a:gd name="T6" fmla="*/ 1 w 9"/>
                <a:gd name="T7" fmla="*/ 3 h 16"/>
                <a:gd name="T8" fmla="*/ 1 w 9"/>
                <a:gd name="T9" fmla="*/ 0 h 16"/>
                <a:gd name="T10" fmla="*/ 4 w 9"/>
                <a:gd name="T11" fmla="*/ 0 h 16"/>
                <a:gd name="T12" fmla="*/ 9 w 9"/>
                <a:gd name="T13" fmla="*/ 5 h 16"/>
                <a:gd name="T14" fmla="*/ 8 w 9"/>
                <a:gd name="T15" fmla="*/ 11 h 16"/>
                <a:gd name="T16" fmla="*/ 3 w 9"/>
                <a:gd name="T17" fmla="*/ 16 h 16"/>
                <a:gd name="T18" fmla="*/ 0 w 9"/>
                <a:gd name="T19" fmla="*/ 16 h 16"/>
                <a:gd name="T20" fmla="*/ 0 w 9"/>
                <a:gd name="T21" fmla="*/ 13 h 16"/>
                <a:gd name="T22" fmla="*/ 3 w 9"/>
                <a:gd name="T23" fmla="*/ 13 h 16"/>
                <a:gd name="T24" fmla="*/ 5 w 9"/>
                <a:gd name="T2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6">
                  <a:moveTo>
                    <a:pt x="5" y="10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5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3"/>
                    <a:pt x="9" y="5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3"/>
                    <a:pt x="6" y="16"/>
                    <a:pt x="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5" y="12"/>
                    <a:pt x="5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Freeform 96"/>
            <p:cNvSpPr/>
            <p:nvPr/>
          </p:nvSpPr>
          <p:spPr bwMode="auto">
            <a:xfrm>
              <a:off x="3309028" y="4833138"/>
              <a:ext cx="16900" cy="29575"/>
            </a:xfrm>
            <a:custGeom>
              <a:avLst/>
              <a:gdLst>
                <a:gd name="T0" fmla="*/ 5 w 9"/>
                <a:gd name="T1" fmla="*/ 0 h 16"/>
                <a:gd name="T2" fmla="*/ 8 w 9"/>
                <a:gd name="T3" fmla="*/ 0 h 16"/>
                <a:gd name="T4" fmla="*/ 8 w 9"/>
                <a:gd name="T5" fmla="*/ 3 h 16"/>
                <a:gd name="T6" fmla="*/ 5 w 9"/>
                <a:gd name="T7" fmla="*/ 3 h 16"/>
                <a:gd name="T8" fmla="*/ 3 w 9"/>
                <a:gd name="T9" fmla="*/ 5 h 16"/>
                <a:gd name="T10" fmla="*/ 4 w 9"/>
                <a:gd name="T11" fmla="*/ 10 h 16"/>
                <a:gd name="T12" fmla="*/ 4 w 9"/>
                <a:gd name="T13" fmla="*/ 10 h 16"/>
                <a:gd name="T14" fmla="*/ 6 w 9"/>
                <a:gd name="T15" fmla="*/ 13 h 16"/>
                <a:gd name="T16" fmla="*/ 9 w 9"/>
                <a:gd name="T17" fmla="*/ 13 h 16"/>
                <a:gd name="T18" fmla="*/ 9 w 9"/>
                <a:gd name="T19" fmla="*/ 16 h 16"/>
                <a:gd name="T20" fmla="*/ 6 w 9"/>
                <a:gd name="T21" fmla="*/ 16 h 16"/>
                <a:gd name="T22" fmla="*/ 1 w 9"/>
                <a:gd name="T23" fmla="*/ 11 h 16"/>
                <a:gd name="T24" fmla="*/ 0 w 9"/>
                <a:gd name="T25" fmla="*/ 6 h 16"/>
                <a:gd name="T26" fmla="*/ 0 w 9"/>
                <a:gd name="T27" fmla="*/ 5 h 16"/>
                <a:gd name="T28" fmla="*/ 5 w 9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6">
                  <a:moveTo>
                    <a:pt x="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4"/>
                    <a:pt x="3" y="5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2"/>
                    <a:pt x="5" y="13"/>
                    <a:pt x="6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4" y="16"/>
                    <a:pt x="1" y="13"/>
                    <a:pt x="1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Freeform 97"/>
            <p:cNvSpPr/>
            <p:nvPr/>
          </p:nvSpPr>
          <p:spPr bwMode="auto">
            <a:xfrm>
              <a:off x="3330154" y="4831025"/>
              <a:ext cx="35914" cy="44363"/>
            </a:xfrm>
            <a:custGeom>
              <a:avLst/>
              <a:gdLst>
                <a:gd name="T0" fmla="*/ 20 w 20"/>
                <a:gd name="T1" fmla="*/ 19 h 25"/>
                <a:gd name="T2" fmla="*/ 13 w 20"/>
                <a:gd name="T3" fmla="*/ 25 h 25"/>
                <a:gd name="T4" fmla="*/ 7 w 20"/>
                <a:gd name="T5" fmla="*/ 25 h 25"/>
                <a:gd name="T6" fmla="*/ 0 w 20"/>
                <a:gd name="T7" fmla="*/ 19 h 25"/>
                <a:gd name="T8" fmla="*/ 0 w 20"/>
                <a:gd name="T9" fmla="*/ 0 h 25"/>
                <a:gd name="T10" fmla="*/ 20 w 20"/>
                <a:gd name="T11" fmla="*/ 0 h 25"/>
                <a:gd name="T12" fmla="*/ 20 w 2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5">
                  <a:moveTo>
                    <a:pt x="20" y="19"/>
                  </a:moveTo>
                  <a:cubicBezTo>
                    <a:pt x="20" y="22"/>
                    <a:pt x="17" y="25"/>
                    <a:pt x="13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3" y="25"/>
                    <a:pt x="0" y="22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2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Freeform 98"/>
            <p:cNvSpPr/>
            <p:nvPr/>
          </p:nvSpPr>
          <p:spPr bwMode="auto">
            <a:xfrm>
              <a:off x="3340716" y="4879613"/>
              <a:ext cx="14788" cy="4225"/>
            </a:xfrm>
            <a:custGeom>
              <a:avLst/>
              <a:gdLst>
                <a:gd name="T0" fmla="*/ 0 w 8"/>
                <a:gd name="T1" fmla="*/ 1 h 2"/>
                <a:gd name="T2" fmla="*/ 2 w 8"/>
                <a:gd name="T3" fmla="*/ 0 h 2"/>
                <a:gd name="T4" fmla="*/ 7 w 8"/>
                <a:gd name="T5" fmla="*/ 0 h 2"/>
                <a:gd name="T6" fmla="*/ 8 w 8"/>
                <a:gd name="T7" fmla="*/ 1 h 2"/>
                <a:gd name="T8" fmla="*/ 7 w 8"/>
                <a:gd name="T9" fmla="*/ 2 h 2"/>
                <a:gd name="T10" fmla="*/ 2 w 8"/>
                <a:gd name="T11" fmla="*/ 2 h 2"/>
                <a:gd name="T12" fmla="*/ 0 w 8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1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Freeform 99"/>
            <p:cNvSpPr/>
            <p:nvPr/>
          </p:nvSpPr>
          <p:spPr bwMode="auto">
            <a:xfrm>
              <a:off x="3340716" y="4913413"/>
              <a:ext cx="14788" cy="4225"/>
            </a:xfrm>
            <a:custGeom>
              <a:avLst/>
              <a:gdLst>
                <a:gd name="T0" fmla="*/ 7 w 8"/>
                <a:gd name="T1" fmla="*/ 3 h 3"/>
                <a:gd name="T2" fmla="*/ 2 w 8"/>
                <a:gd name="T3" fmla="*/ 3 h 3"/>
                <a:gd name="T4" fmla="*/ 0 w 8"/>
                <a:gd name="T5" fmla="*/ 1 h 3"/>
                <a:gd name="T6" fmla="*/ 2 w 8"/>
                <a:gd name="T7" fmla="*/ 0 h 3"/>
                <a:gd name="T8" fmla="*/ 7 w 8"/>
                <a:gd name="T9" fmla="*/ 0 h 3"/>
                <a:gd name="T10" fmla="*/ 8 w 8"/>
                <a:gd name="T11" fmla="*/ 1 h 3"/>
                <a:gd name="T12" fmla="*/ 7 w 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7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8" y="2"/>
                    <a:pt x="7" y="3"/>
                    <a:pt x="7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Freeform 100"/>
            <p:cNvSpPr/>
            <p:nvPr/>
          </p:nvSpPr>
          <p:spPr bwMode="auto">
            <a:xfrm>
              <a:off x="3330154" y="4919751"/>
              <a:ext cx="33801" cy="6338"/>
            </a:xfrm>
            <a:custGeom>
              <a:avLst/>
              <a:gdLst>
                <a:gd name="T0" fmla="*/ 1 w 18"/>
                <a:gd name="T1" fmla="*/ 0 h 3"/>
                <a:gd name="T2" fmla="*/ 17 w 18"/>
                <a:gd name="T3" fmla="*/ 0 h 3"/>
                <a:gd name="T4" fmla="*/ 18 w 18"/>
                <a:gd name="T5" fmla="*/ 2 h 3"/>
                <a:gd name="T6" fmla="*/ 17 w 18"/>
                <a:gd name="T7" fmla="*/ 3 h 3"/>
                <a:gd name="T8" fmla="*/ 1 w 18"/>
                <a:gd name="T9" fmla="*/ 3 h 3"/>
                <a:gd name="T10" fmla="*/ 0 w 18"/>
                <a:gd name="T11" fmla="*/ 2 h 3"/>
                <a:gd name="T12" fmla="*/ 1 w 1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">
                  <a:moveTo>
                    <a:pt x="1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1"/>
                    <a:pt x="18" y="2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Freeform 101"/>
            <p:cNvSpPr/>
            <p:nvPr/>
          </p:nvSpPr>
          <p:spPr bwMode="auto">
            <a:xfrm>
              <a:off x="3344942" y="4888063"/>
              <a:ext cx="6338" cy="21125"/>
            </a:xfrm>
            <a:custGeom>
              <a:avLst/>
              <a:gdLst>
                <a:gd name="T0" fmla="*/ 4 w 4"/>
                <a:gd name="T1" fmla="*/ 1 h 12"/>
                <a:gd name="T2" fmla="*/ 4 w 4"/>
                <a:gd name="T3" fmla="*/ 11 h 12"/>
                <a:gd name="T4" fmla="*/ 2 w 4"/>
                <a:gd name="T5" fmla="*/ 12 h 12"/>
                <a:gd name="T6" fmla="*/ 1 w 4"/>
                <a:gd name="T7" fmla="*/ 11 h 12"/>
                <a:gd name="T8" fmla="*/ 0 w 4"/>
                <a:gd name="T9" fmla="*/ 1 h 12"/>
                <a:gd name="T10" fmla="*/ 2 w 4"/>
                <a:gd name="T11" fmla="*/ 0 h 12"/>
                <a:gd name="T12" fmla="*/ 4 w 4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2">
                  <a:moveTo>
                    <a:pt x="4" y="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Freeform 102"/>
            <p:cNvSpPr/>
            <p:nvPr/>
          </p:nvSpPr>
          <p:spPr bwMode="auto">
            <a:xfrm>
              <a:off x="2761875" y="4928201"/>
              <a:ext cx="16900" cy="29575"/>
            </a:xfrm>
            <a:custGeom>
              <a:avLst/>
              <a:gdLst>
                <a:gd name="T0" fmla="*/ 5 w 9"/>
                <a:gd name="T1" fmla="*/ 10 h 16"/>
                <a:gd name="T2" fmla="*/ 6 w 9"/>
                <a:gd name="T3" fmla="*/ 5 h 16"/>
                <a:gd name="T4" fmla="*/ 4 w 9"/>
                <a:gd name="T5" fmla="*/ 3 h 16"/>
                <a:gd name="T6" fmla="*/ 1 w 9"/>
                <a:gd name="T7" fmla="*/ 3 h 16"/>
                <a:gd name="T8" fmla="*/ 1 w 9"/>
                <a:gd name="T9" fmla="*/ 0 h 16"/>
                <a:gd name="T10" fmla="*/ 4 w 9"/>
                <a:gd name="T11" fmla="*/ 0 h 16"/>
                <a:gd name="T12" fmla="*/ 9 w 9"/>
                <a:gd name="T13" fmla="*/ 6 h 16"/>
                <a:gd name="T14" fmla="*/ 8 w 9"/>
                <a:gd name="T15" fmla="*/ 11 h 16"/>
                <a:gd name="T16" fmla="*/ 3 w 9"/>
                <a:gd name="T17" fmla="*/ 16 h 16"/>
                <a:gd name="T18" fmla="*/ 0 w 9"/>
                <a:gd name="T19" fmla="*/ 16 h 16"/>
                <a:gd name="T20" fmla="*/ 0 w 9"/>
                <a:gd name="T21" fmla="*/ 13 h 16"/>
                <a:gd name="T22" fmla="*/ 3 w 9"/>
                <a:gd name="T23" fmla="*/ 13 h 16"/>
                <a:gd name="T24" fmla="*/ 5 w 9"/>
                <a:gd name="T2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6">
                  <a:moveTo>
                    <a:pt x="5" y="10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5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3"/>
                    <a:pt x="9" y="6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3"/>
                    <a:pt x="5" y="16"/>
                    <a:pt x="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5" y="12"/>
                    <a:pt x="5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Freeform 103"/>
            <p:cNvSpPr/>
            <p:nvPr/>
          </p:nvSpPr>
          <p:spPr bwMode="auto">
            <a:xfrm>
              <a:off x="2702723" y="4928201"/>
              <a:ext cx="14788" cy="29575"/>
            </a:xfrm>
            <a:custGeom>
              <a:avLst/>
              <a:gdLst>
                <a:gd name="T0" fmla="*/ 5 w 9"/>
                <a:gd name="T1" fmla="*/ 0 h 16"/>
                <a:gd name="T2" fmla="*/ 8 w 9"/>
                <a:gd name="T3" fmla="*/ 0 h 16"/>
                <a:gd name="T4" fmla="*/ 8 w 9"/>
                <a:gd name="T5" fmla="*/ 3 h 16"/>
                <a:gd name="T6" fmla="*/ 5 w 9"/>
                <a:gd name="T7" fmla="*/ 3 h 16"/>
                <a:gd name="T8" fmla="*/ 3 w 9"/>
                <a:gd name="T9" fmla="*/ 5 h 16"/>
                <a:gd name="T10" fmla="*/ 4 w 9"/>
                <a:gd name="T11" fmla="*/ 10 h 16"/>
                <a:gd name="T12" fmla="*/ 4 w 9"/>
                <a:gd name="T13" fmla="*/ 10 h 16"/>
                <a:gd name="T14" fmla="*/ 6 w 9"/>
                <a:gd name="T15" fmla="*/ 13 h 16"/>
                <a:gd name="T16" fmla="*/ 9 w 9"/>
                <a:gd name="T17" fmla="*/ 13 h 16"/>
                <a:gd name="T18" fmla="*/ 9 w 9"/>
                <a:gd name="T19" fmla="*/ 16 h 16"/>
                <a:gd name="T20" fmla="*/ 6 w 9"/>
                <a:gd name="T21" fmla="*/ 16 h 16"/>
                <a:gd name="T22" fmla="*/ 1 w 9"/>
                <a:gd name="T23" fmla="*/ 11 h 16"/>
                <a:gd name="T24" fmla="*/ 0 w 9"/>
                <a:gd name="T25" fmla="*/ 6 h 16"/>
                <a:gd name="T26" fmla="*/ 0 w 9"/>
                <a:gd name="T27" fmla="*/ 6 h 16"/>
                <a:gd name="T28" fmla="*/ 5 w 9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6">
                  <a:moveTo>
                    <a:pt x="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4"/>
                    <a:pt x="3" y="5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2"/>
                    <a:pt x="5" y="13"/>
                    <a:pt x="6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4" y="16"/>
                    <a:pt x="1" y="13"/>
                    <a:pt x="1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Freeform 104"/>
            <p:cNvSpPr/>
            <p:nvPr/>
          </p:nvSpPr>
          <p:spPr bwMode="auto">
            <a:xfrm>
              <a:off x="2721737" y="4926088"/>
              <a:ext cx="35914" cy="46475"/>
            </a:xfrm>
            <a:custGeom>
              <a:avLst/>
              <a:gdLst>
                <a:gd name="T0" fmla="*/ 20 w 20"/>
                <a:gd name="T1" fmla="*/ 19 h 25"/>
                <a:gd name="T2" fmla="*/ 13 w 20"/>
                <a:gd name="T3" fmla="*/ 25 h 25"/>
                <a:gd name="T4" fmla="*/ 7 w 20"/>
                <a:gd name="T5" fmla="*/ 25 h 25"/>
                <a:gd name="T6" fmla="*/ 0 w 20"/>
                <a:gd name="T7" fmla="*/ 19 h 25"/>
                <a:gd name="T8" fmla="*/ 0 w 20"/>
                <a:gd name="T9" fmla="*/ 0 h 25"/>
                <a:gd name="T10" fmla="*/ 20 w 20"/>
                <a:gd name="T11" fmla="*/ 0 h 25"/>
                <a:gd name="T12" fmla="*/ 20 w 2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5">
                  <a:moveTo>
                    <a:pt x="20" y="19"/>
                  </a:moveTo>
                  <a:cubicBezTo>
                    <a:pt x="20" y="22"/>
                    <a:pt x="17" y="25"/>
                    <a:pt x="13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3" y="25"/>
                    <a:pt x="0" y="22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2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Freeform 105"/>
            <p:cNvSpPr/>
            <p:nvPr/>
          </p:nvSpPr>
          <p:spPr bwMode="auto">
            <a:xfrm>
              <a:off x="2732299" y="4974676"/>
              <a:ext cx="14788" cy="4225"/>
            </a:xfrm>
            <a:custGeom>
              <a:avLst/>
              <a:gdLst>
                <a:gd name="T0" fmla="*/ 0 w 8"/>
                <a:gd name="T1" fmla="*/ 1 h 2"/>
                <a:gd name="T2" fmla="*/ 2 w 8"/>
                <a:gd name="T3" fmla="*/ 0 h 2"/>
                <a:gd name="T4" fmla="*/ 6 w 8"/>
                <a:gd name="T5" fmla="*/ 0 h 2"/>
                <a:gd name="T6" fmla="*/ 8 w 8"/>
                <a:gd name="T7" fmla="*/ 1 h 2"/>
                <a:gd name="T8" fmla="*/ 6 w 8"/>
                <a:gd name="T9" fmla="*/ 2 h 2"/>
                <a:gd name="T10" fmla="*/ 2 w 8"/>
                <a:gd name="T11" fmla="*/ 2 h 2"/>
                <a:gd name="T12" fmla="*/ 0 w 8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0"/>
                    <a:pt x="8" y="1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" name="Freeform 106"/>
            <p:cNvSpPr/>
            <p:nvPr/>
          </p:nvSpPr>
          <p:spPr bwMode="auto">
            <a:xfrm>
              <a:off x="2732299" y="5008476"/>
              <a:ext cx="14788" cy="6338"/>
            </a:xfrm>
            <a:custGeom>
              <a:avLst/>
              <a:gdLst>
                <a:gd name="T0" fmla="*/ 6 w 8"/>
                <a:gd name="T1" fmla="*/ 3 h 3"/>
                <a:gd name="T2" fmla="*/ 2 w 8"/>
                <a:gd name="T3" fmla="*/ 3 h 3"/>
                <a:gd name="T4" fmla="*/ 0 w 8"/>
                <a:gd name="T5" fmla="*/ 2 h 3"/>
                <a:gd name="T6" fmla="*/ 2 w 8"/>
                <a:gd name="T7" fmla="*/ 0 h 3"/>
                <a:gd name="T8" fmla="*/ 6 w 8"/>
                <a:gd name="T9" fmla="*/ 0 h 3"/>
                <a:gd name="T10" fmla="*/ 8 w 8"/>
                <a:gd name="T11" fmla="*/ 2 h 3"/>
                <a:gd name="T12" fmla="*/ 6 w 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6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8" y="2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5" name="Freeform 107"/>
            <p:cNvSpPr/>
            <p:nvPr/>
          </p:nvSpPr>
          <p:spPr bwMode="auto">
            <a:xfrm>
              <a:off x="2723849" y="5014814"/>
              <a:ext cx="33801" cy="6338"/>
            </a:xfrm>
            <a:custGeom>
              <a:avLst/>
              <a:gdLst>
                <a:gd name="T0" fmla="*/ 1 w 18"/>
                <a:gd name="T1" fmla="*/ 0 h 3"/>
                <a:gd name="T2" fmla="*/ 17 w 18"/>
                <a:gd name="T3" fmla="*/ 0 h 3"/>
                <a:gd name="T4" fmla="*/ 18 w 18"/>
                <a:gd name="T5" fmla="*/ 2 h 3"/>
                <a:gd name="T6" fmla="*/ 17 w 18"/>
                <a:gd name="T7" fmla="*/ 3 h 3"/>
                <a:gd name="T8" fmla="*/ 1 w 18"/>
                <a:gd name="T9" fmla="*/ 3 h 3"/>
                <a:gd name="T10" fmla="*/ 0 w 18"/>
                <a:gd name="T11" fmla="*/ 2 h 3"/>
                <a:gd name="T12" fmla="*/ 1 w 1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">
                  <a:moveTo>
                    <a:pt x="1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1"/>
                    <a:pt x="18" y="2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Freeform 108"/>
            <p:cNvSpPr/>
            <p:nvPr/>
          </p:nvSpPr>
          <p:spPr bwMode="auto">
            <a:xfrm>
              <a:off x="2736524" y="4983126"/>
              <a:ext cx="8450" cy="23238"/>
            </a:xfrm>
            <a:custGeom>
              <a:avLst/>
              <a:gdLst>
                <a:gd name="T0" fmla="*/ 4 w 4"/>
                <a:gd name="T1" fmla="*/ 2 h 13"/>
                <a:gd name="T2" fmla="*/ 3 w 4"/>
                <a:gd name="T3" fmla="*/ 11 h 13"/>
                <a:gd name="T4" fmla="*/ 2 w 4"/>
                <a:gd name="T5" fmla="*/ 13 h 13"/>
                <a:gd name="T6" fmla="*/ 1 w 4"/>
                <a:gd name="T7" fmla="*/ 11 h 13"/>
                <a:gd name="T8" fmla="*/ 0 w 4"/>
                <a:gd name="T9" fmla="*/ 2 h 13"/>
                <a:gd name="T10" fmla="*/ 2 w 4"/>
                <a:gd name="T11" fmla="*/ 0 h 13"/>
                <a:gd name="T12" fmla="*/ 4 w 4"/>
                <a:gd name="T1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3">
                  <a:moveTo>
                    <a:pt x="4" y="2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3"/>
                    <a:pt x="2" y="13"/>
                  </a:cubicBezTo>
                  <a:cubicBezTo>
                    <a:pt x="1" y="13"/>
                    <a:pt x="1" y="12"/>
                    <a:pt x="1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7" name="Freeform 109"/>
            <p:cNvSpPr/>
            <p:nvPr/>
          </p:nvSpPr>
          <p:spPr bwMode="auto">
            <a:xfrm>
              <a:off x="2033042" y="3869831"/>
              <a:ext cx="21126" cy="35913"/>
            </a:xfrm>
            <a:custGeom>
              <a:avLst/>
              <a:gdLst>
                <a:gd name="T0" fmla="*/ 7 w 12"/>
                <a:gd name="T1" fmla="*/ 14 h 20"/>
                <a:gd name="T2" fmla="*/ 8 w 12"/>
                <a:gd name="T3" fmla="*/ 7 h 20"/>
                <a:gd name="T4" fmla="*/ 5 w 12"/>
                <a:gd name="T5" fmla="*/ 4 h 20"/>
                <a:gd name="T6" fmla="*/ 1 w 12"/>
                <a:gd name="T7" fmla="*/ 4 h 20"/>
                <a:gd name="T8" fmla="*/ 1 w 12"/>
                <a:gd name="T9" fmla="*/ 0 h 20"/>
                <a:gd name="T10" fmla="*/ 5 w 12"/>
                <a:gd name="T11" fmla="*/ 0 h 20"/>
                <a:gd name="T12" fmla="*/ 12 w 12"/>
                <a:gd name="T13" fmla="*/ 7 h 20"/>
                <a:gd name="T14" fmla="*/ 10 w 12"/>
                <a:gd name="T15" fmla="*/ 14 h 20"/>
                <a:gd name="T16" fmla="*/ 4 w 12"/>
                <a:gd name="T17" fmla="*/ 20 h 20"/>
                <a:gd name="T18" fmla="*/ 0 w 12"/>
                <a:gd name="T19" fmla="*/ 20 h 20"/>
                <a:gd name="T20" fmla="*/ 0 w 12"/>
                <a:gd name="T21" fmla="*/ 16 h 20"/>
                <a:gd name="T22" fmla="*/ 4 w 12"/>
                <a:gd name="T23" fmla="*/ 16 h 20"/>
                <a:gd name="T24" fmla="*/ 7 w 12"/>
                <a:gd name="T2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20">
                  <a:moveTo>
                    <a:pt x="7" y="14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7" y="4"/>
                    <a:pt x="5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0"/>
                    <a:pt x="12" y="3"/>
                    <a:pt x="12" y="7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7"/>
                    <a:pt x="7" y="20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7" y="15"/>
                    <a:pt x="7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8" name="Freeform 110"/>
            <p:cNvSpPr/>
            <p:nvPr/>
          </p:nvSpPr>
          <p:spPr bwMode="auto">
            <a:xfrm>
              <a:off x="1952765" y="3869831"/>
              <a:ext cx="23238" cy="35913"/>
            </a:xfrm>
            <a:custGeom>
              <a:avLst/>
              <a:gdLst>
                <a:gd name="T0" fmla="*/ 7 w 12"/>
                <a:gd name="T1" fmla="*/ 0 h 20"/>
                <a:gd name="T2" fmla="*/ 11 w 12"/>
                <a:gd name="T3" fmla="*/ 0 h 20"/>
                <a:gd name="T4" fmla="*/ 11 w 12"/>
                <a:gd name="T5" fmla="*/ 4 h 20"/>
                <a:gd name="T6" fmla="*/ 7 w 12"/>
                <a:gd name="T7" fmla="*/ 4 h 20"/>
                <a:gd name="T8" fmla="*/ 4 w 12"/>
                <a:gd name="T9" fmla="*/ 7 h 20"/>
                <a:gd name="T10" fmla="*/ 5 w 12"/>
                <a:gd name="T11" fmla="*/ 13 h 20"/>
                <a:gd name="T12" fmla="*/ 5 w 12"/>
                <a:gd name="T13" fmla="*/ 14 h 20"/>
                <a:gd name="T14" fmla="*/ 8 w 12"/>
                <a:gd name="T15" fmla="*/ 16 h 20"/>
                <a:gd name="T16" fmla="*/ 12 w 12"/>
                <a:gd name="T17" fmla="*/ 16 h 20"/>
                <a:gd name="T18" fmla="*/ 12 w 12"/>
                <a:gd name="T19" fmla="*/ 20 h 20"/>
                <a:gd name="T20" fmla="*/ 8 w 12"/>
                <a:gd name="T21" fmla="*/ 20 h 20"/>
                <a:gd name="T22" fmla="*/ 2 w 12"/>
                <a:gd name="T23" fmla="*/ 14 h 20"/>
                <a:gd name="T24" fmla="*/ 0 w 12"/>
                <a:gd name="T25" fmla="*/ 7 h 20"/>
                <a:gd name="T26" fmla="*/ 0 w 12"/>
                <a:gd name="T27" fmla="*/ 7 h 20"/>
                <a:gd name="T28" fmla="*/ 7 w 12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20">
                  <a:moveTo>
                    <a:pt x="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4"/>
                    <a:pt x="4" y="5"/>
                    <a:pt x="4" y="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7" y="16"/>
                    <a:pt x="8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5" y="20"/>
                    <a:pt x="2" y="17"/>
                    <a:pt x="2" y="1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Freeform 111"/>
            <p:cNvSpPr/>
            <p:nvPr/>
          </p:nvSpPr>
          <p:spPr bwMode="auto">
            <a:xfrm>
              <a:off x="1978116" y="3865606"/>
              <a:ext cx="50701" cy="63375"/>
            </a:xfrm>
            <a:custGeom>
              <a:avLst/>
              <a:gdLst>
                <a:gd name="T0" fmla="*/ 26 w 27"/>
                <a:gd name="T1" fmla="*/ 25 h 34"/>
                <a:gd name="T2" fmla="*/ 17 w 27"/>
                <a:gd name="T3" fmla="*/ 34 h 34"/>
                <a:gd name="T4" fmla="*/ 10 w 27"/>
                <a:gd name="T5" fmla="*/ 34 h 34"/>
                <a:gd name="T6" fmla="*/ 1 w 27"/>
                <a:gd name="T7" fmla="*/ 25 h 34"/>
                <a:gd name="T8" fmla="*/ 0 w 27"/>
                <a:gd name="T9" fmla="*/ 0 h 34"/>
                <a:gd name="T10" fmla="*/ 27 w 27"/>
                <a:gd name="T11" fmla="*/ 0 h 34"/>
                <a:gd name="T12" fmla="*/ 26 w 27"/>
                <a:gd name="T13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4">
                  <a:moveTo>
                    <a:pt x="26" y="25"/>
                  </a:moveTo>
                  <a:cubicBezTo>
                    <a:pt x="26" y="30"/>
                    <a:pt x="22" y="34"/>
                    <a:pt x="17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5" y="34"/>
                    <a:pt x="1" y="30"/>
                    <a:pt x="1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26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0" name="Freeform 112"/>
            <p:cNvSpPr/>
            <p:nvPr/>
          </p:nvSpPr>
          <p:spPr bwMode="auto">
            <a:xfrm>
              <a:off x="1995016" y="3931094"/>
              <a:ext cx="16900" cy="6338"/>
            </a:xfrm>
            <a:custGeom>
              <a:avLst/>
              <a:gdLst>
                <a:gd name="T0" fmla="*/ 0 w 9"/>
                <a:gd name="T1" fmla="*/ 1 h 3"/>
                <a:gd name="T2" fmla="*/ 1 w 9"/>
                <a:gd name="T3" fmla="*/ 0 h 3"/>
                <a:gd name="T4" fmla="*/ 8 w 9"/>
                <a:gd name="T5" fmla="*/ 0 h 3"/>
                <a:gd name="T6" fmla="*/ 9 w 9"/>
                <a:gd name="T7" fmla="*/ 1 h 3"/>
                <a:gd name="T8" fmla="*/ 8 w 9"/>
                <a:gd name="T9" fmla="*/ 3 h 3"/>
                <a:gd name="T10" fmla="*/ 1 w 9"/>
                <a:gd name="T11" fmla="*/ 3 h 3"/>
                <a:gd name="T12" fmla="*/ 0 w 9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Freeform 113"/>
            <p:cNvSpPr/>
            <p:nvPr/>
          </p:nvSpPr>
          <p:spPr bwMode="auto">
            <a:xfrm>
              <a:off x="1995016" y="3975457"/>
              <a:ext cx="16900" cy="6338"/>
            </a:xfrm>
            <a:custGeom>
              <a:avLst/>
              <a:gdLst>
                <a:gd name="T0" fmla="*/ 8 w 9"/>
                <a:gd name="T1" fmla="*/ 3 h 3"/>
                <a:gd name="T2" fmla="*/ 1 w 9"/>
                <a:gd name="T3" fmla="*/ 3 h 3"/>
                <a:gd name="T4" fmla="*/ 0 w 9"/>
                <a:gd name="T5" fmla="*/ 1 h 3"/>
                <a:gd name="T6" fmla="*/ 1 w 9"/>
                <a:gd name="T7" fmla="*/ 0 h 3"/>
                <a:gd name="T8" fmla="*/ 8 w 9"/>
                <a:gd name="T9" fmla="*/ 0 h 3"/>
                <a:gd name="T10" fmla="*/ 9 w 9"/>
                <a:gd name="T11" fmla="*/ 1 h 3"/>
                <a:gd name="T12" fmla="*/ 8 w 9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">
                  <a:moveTo>
                    <a:pt x="8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9" y="2"/>
                    <a:pt x="9" y="3"/>
                    <a:pt x="8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Freeform 114"/>
            <p:cNvSpPr/>
            <p:nvPr/>
          </p:nvSpPr>
          <p:spPr bwMode="auto">
            <a:xfrm>
              <a:off x="1982341" y="3983907"/>
              <a:ext cx="44364" cy="8450"/>
            </a:xfrm>
            <a:custGeom>
              <a:avLst/>
              <a:gdLst>
                <a:gd name="T0" fmla="*/ 1 w 24"/>
                <a:gd name="T1" fmla="*/ 0 h 4"/>
                <a:gd name="T2" fmla="*/ 22 w 24"/>
                <a:gd name="T3" fmla="*/ 0 h 4"/>
                <a:gd name="T4" fmla="*/ 24 w 24"/>
                <a:gd name="T5" fmla="*/ 2 h 4"/>
                <a:gd name="T6" fmla="*/ 22 w 24"/>
                <a:gd name="T7" fmla="*/ 4 h 4"/>
                <a:gd name="T8" fmla="*/ 1 w 24"/>
                <a:gd name="T9" fmla="*/ 4 h 4"/>
                <a:gd name="T10" fmla="*/ 0 w 24"/>
                <a:gd name="T11" fmla="*/ 2 h 4"/>
                <a:gd name="T12" fmla="*/ 1 w 2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">
                  <a:moveTo>
                    <a:pt x="1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3"/>
                    <a:pt x="23" y="4"/>
                    <a:pt x="2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3" name="Freeform 115"/>
            <p:cNvSpPr/>
            <p:nvPr/>
          </p:nvSpPr>
          <p:spPr bwMode="auto">
            <a:xfrm>
              <a:off x="1999241" y="3941657"/>
              <a:ext cx="8450" cy="29575"/>
            </a:xfrm>
            <a:custGeom>
              <a:avLst/>
              <a:gdLst>
                <a:gd name="T0" fmla="*/ 5 w 5"/>
                <a:gd name="T1" fmla="*/ 2 h 17"/>
                <a:gd name="T2" fmla="*/ 4 w 5"/>
                <a:gd name="T3" fmla="*/ 15 h 17"/>
                <a:gd name="T4" fmla="*/ 2 w 5"/>
                <a:gd name="T5" fmla="*/ 17 h 17"/>
                <a:gd name="T6" fmla="*/ 1 w 5"/>
                <a:gd name="T7" fmla="*/ 15 h 17"/>
                <a:gd name="T8" fmla="*/ 0 w 5"/>
                <a:gd name="T9" fmla="*/ 2 h 17"/>
                <a:gd name="T10" fmla="*/ 2 w 5"/>
                <a:gd name="T11" fmla="*/ 0 h 17"/>
                <a:gd name="T12" fmla="*/ 5 w 5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7">
                  <a:moveTo>
                    <a:pt x="5" y="2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4" y="17"/>
                    <a:pt x="2" y="17"/>
                  </a:cubicBezTo>
                  <a:cubicBezTo>
                    <a:pt x="1" y="17"/>
                    <a:pt x="1" y="16"/>
                    <a:pt x="1" y="1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4" name="Freeform 116"/>
            <p:cNvSpPr/>
            <p:nvPr/>
          </p:nvSpPr>
          <p:spPr bwMode="auto">
            <a:xfrm>
              <a:off x="1625318" y="3749418"/>
              <a:ext cx="23238" cy="38025"/>
            </a:xfrm>
            <a:custGeom>
              <a:avLst/>
              <a:gdLst>
                <a:gd name="T0" fmla="*/ 7 w 13"/>
                <a:gd name="T1" fmla="*/ 13 h 20"/>
                <a:gd name="T2" fmla="*/ 9 w 13"/>
                <a:gd name="T3" fmla="*/ 6 h 20"/>
                <a:gd name="T4" fmla="*/ 6 w 13"/>
                <a:gd name="T5" fmla="*/ 3 h 20"/>
                <a:gd name="T6" fmla="*/ 2 w 13"/>
                <a:gd name="T7" fmla="*/ 3 h 20"/>
                <a:gd name="T8" fmla="*/ 2 w 13"/>
                <a:gd name="T9" fmla="*/ 0 h 20"/>
                <a:gd name="T10" fmla="*/ 6 w 13"/>
                <a:gd name="T11" fmla="*/ 0 h 20"/>
                <a:gd name="T12" fmla="*/ 13 w 13"/>
                <a:gd name="T13" fmla="*/ 6 h 20"/>
                <a:gd name="T14" fmla="*/ 11 w 13"/>
                <a:gd name="T15" fmla="*/ 13 h 20"/>
                <a:gd name="T16" fmla="*/ 4 w 13"/>
                <a:gd name="T17" fmla="*/ 20 h 20"/>
                <a:gd name="T18" fmla="*/ 0 w 13"/>
                <a:gd name="T19" fmla="*/ 20 h 20"/>
                <a:gd name="T20" fmla="*/ 0 w 13"/>
                <a:gd name="T21" fmla="*/ 16 h 20"/>
                <a:gd name="T22" fmla="*/ 4 w 13"/>
                <a:gd name="T23" fmla="*/ 16 h 20"/>
                <a:gd name="T24" fmla="*/ 7 w 13"/>
                <a:gd name="T25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0">
                  <a:moveTo>
                    <a:pt x="7" y="13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7" y="3"/>
                    <a:pt x="6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7"/>
                    <a:pt x="8" y="20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" y="16"/>
                    <a:pt x="7" y="14"/>
                    <a:pt x="7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Freeform 117"/>
            <p:cNvSpPr/>
            <p:nvPr/>
          </p:nvSpPr>
          <p:spPr bwMode="auto">
            <a:xfrm>
              <a:off x="1547153" y="3749418"/>
              <a:ext cx="23238" cy="38025"/>
            </a:xfrm>
            <a:custGeom>
              <a:avLst/>
              <a:gdLst>
                <a:gd name="T0" fmla="*/ 6 w 12"/>
                <a:gd name="T1" fmla="*/ 0 h 20"/>
                <a:gd name="T2" fmla="*/ 10 w 12"/>
                <a:gd name="T3" fmla="*/ 0 h 20"/>
                <a:gd name="T4" fmla="*/ 10 w 12"/>
                <a:gd name="T5" fmla="*/ 3 h 20"/>
                <a:gd name="T6" fmla="*/ 6 w 12"/>
                <a:gd name="T7" fmla="*/ 3 h 20"/>
                <a:gd name="T8" fmla="*/ 3 w 12"/>
                <a:gd name="T9" fmla="*/ 6 h 20"/>
                <a:gd name="T10" fmla="*/ 5 w 12"/>
                <a:gd name="T11" fmla="*/ 12 h 20"/>
                <a:gd name="T12" fmla="*/ 5 w 12"/>
                <a:gd name="T13" fmla="*/ 13 h 20"/>
                <a:gd name="T14" fmla="*/ 8 w 12"/>
                <a:gd name="T15" fmla="*/ 16 h 20"/>
                <a:gd name="T16" fmla="*/ 12 w 12"/>
                <a:gd name="T17" fmla="*/ 16 h 20"/>
                <a:gd name="T18" fmla="*/ 12 w 12"/>
                <a:gd name="T19" fmla="*/ 20 h 20"/>
                <a:gd name="T20" fmla="*/ 8 w 12"/>
                <a:gd name="T21" fmla="*/ 20 h 20"/>
                <a:gd name="T22" fmla="*/ 1 w 12"/>
                <a:gd name="T23" fmla="*/ 13 h 20"/>
                <a:gd name="T24" fmla="*/ 0 w 12"/>
                <a:gd name="T25" fmla="*/ 7 h 20"/>
                <a:gd name="T26" fmla="*/ 0 w 12"/>
                <a:gd name="T27" fmla="*/ 6 h 20"/>
                <a:gd name="T28" fmla="*/ 6 w 12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20">
                  <a:moveTo>
                    <a:pt x="6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5"/>
                    <a:pt x="3" y="6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6" y="16"/>
                    <a:pt x="8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1" y="17"/>
                    <a:pt x="1" y="1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Freeform 118"/>
            <p:cNvSpPr/>
            <p:nvPr/>
          </p:nvSpPr>
          <p:spPr bwMode="auto">
            <a:xfrm>
              <a:off x="1572504" y="3745193"/>
              <a:ext cx="50701" cy="61263"/>
            </a:xfrm>
            <a:custGeom>
              <a:avLst/>
              <a:gdLst>
                <a:gd name="T0" fmla="*/ 26 w 27"/>
                <a:gd name="T1" fmla="*/ 25 h 34"/>
                <a:gd name="T2" fmla="*/ 17 w 27"/>
                <a:gd name="T3" fmla="*/ 34 h 34"/>
                <a:gd name="T4" fmla="*/ 9 w 27"/>
                <a:gd name="T5" fmla="*/ 34 h 34"/>
                <a:gd name="T6" fmla="*/ 0 w 27"/>
                <a:gd name="T7" fmla="*/ 25 h 34"/>
                <a:gd name="T8" fmla="*/ 0 w 27"/>
                <a:gd name="T9" fmla="*/ 0 h 34"/>
                <a:gd name="T10" fmla="*/ 27 w 27"/>
                <a:gd name="T11" fmla="*/ 0 h 34"/>
                <a:gd name="T12" fmla="*/ 26 w 27"/>
                <a:gd name="T13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4">
                  <a:moveTo>
                    <a:pt x="26" y="25"/>
                  </a:moveTo>
                  <a:cubicBezTo>
                    <a:pt x="26" y="30"/>
                    <a:pt x="22" y="34"/>
                    <a:pt x="17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4" y="34"/>
                    <a:pt x="0" y="30"/>
                    <a:pt x="0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26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Freeform 119"/>
            <p:cNvSpPr/>
            <p:nvPr/>
          </p:nvSpPr>
          <p:spPr bwMode="auto">
            <a:xfrm>
              <a:off x="1587292" y="3810681"/>
              <a:ext cx="19013" cy="6338"/>
            </a:xfrm>
            <a:custGeom>
              <a:avLst/>
              <a:gdLst>
                <a:gd name="T0" fmla="*/ 0 w 10"/>
                <a:gd name="T1" fmla="*/ 2 h 3"/>
                <a:gd name="T2" fmla="*/ 2 w 10"/>
                <a:gd name="T3" fmla="*/ 0 h 3"/>
                <a:gd name="T4" fmla="*/ 8 w 10"/>
                <a:gd name="T5" fmla="*/ 0 h 3"/>
                <a:gd name="T6" fmla="*/ 10 w 10"/>
                <a:gd name="T7" fmla="*/ 2 h 3"/>
                <a:gd name="T8" fmla="*/ 8 w 10"/>
                <a:gd name="T9" fmla="*/ 3 h 3"/>
                <a:gd name="T10" fmla="*/ 2 w 10"/>
                <a:gd name="T11" fmla="*/ 3 h 3"/>
                <a:gd name="T12" fmla="*/ 0 w 10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Freeform 120"/>
            <p:cNvSpPr/>
            <p:nvPr/>
          </p:nvSpPr>
          <p:spPr bwMode="auto">
            <a:xfrm>
              <a:off x="1587292" y="3855044"/>
              <a:ext cx="19013" cy="4225"/>
            </a:xfrm>
            <a:custGeom>
              <a:avLst/>
              <a:gdLst>
                <a:gd name="T0" fmla="*/ 8 w 10"/>
                <a:gd name="T1" fmla="*/ 3 h 3"/>
                <a:gd name="T2" fmla="*/ 2 w 10"/>
                <a:gd name="T3" fmla="*/ 3 h 3"/>
                <a:gd name="T4" fmla="*/ 0 w 10"/>
                <a:gd name="T5" fmla="*/ 2 h 3"/>
                <a:gd name="T6" fmla="*/ 2 w 10"/>
                <a:gd name="T7" fmla="*/ 0 h 3"/>
                <a:gd name="T8" fmla="*/ 8 w 10"/>
                <a:gd name="T9" fmla="*/ 0 h 3"/>
                <a:gd name="T10" fmla="*/ 10 w 10"/>
                <a:gd name="T11" fmla="*/ 2 h 3"/>
                <a:gd name="T12" fmla="*/ 8 w 1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">
                  <a:moveTo>
                    <a:pt x="8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9" name="Freeform 121"/>
            <p:cNvSpPr/>
            <p:nvPr/>
          </p:nvSpPr>
          <p:spPr bwMode="auto">
            <a:xfrm>
              <a:off x="1574617" y="3865606"/>
              <a:ext cx="44364" cy="6338"/>
            </a:xfrm>
            <a:custGeom>
              <a:avLst/>
              <a:gdLst>
                <a:gd name="T0" fmla="*/ 2 w 24"/>
                <a:gd name="T1" fmla="*/ 0 h 3"/>
                <a:gd name="T2" fmla="*/ 22 w 24"/>
                <a:gd name="T3" fmla="*/ 0 h 3"/>
                <a:gd name="T4" fmla="*/ 24 w 24"/>
                <a:gd name="T5" fmla="*/ 1 h 3"/>
                <a:gd name="T6" fmla="*/ 22 w 24"/>
                <a:gd name="T7" fmla="*/ 3 h 3"/>
                <a:gd name="T8" fmla="*/ 2 w 24"/>
                <a:gd name="T9" fmla="*/ 3 h 3"/>
                <a:gd name="T10" fmla="*/ 0 w 24"/>
                <a:gd name="T11" fmla="*/ 1 h 3"/>
                <a:gd name="T12" fmla="*/ 2 w 2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">
                  <a:moveTo>
                    <a:pt x="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0"/>
                    <a:pt x="24" y="1"/>
                  </a:cubicBezTo>
                  <a:cubicBezTo>
                    <a:pt x="24" y="2"/>
                    <a:pt x="23" y="3"/>
                    <a:pt x="2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0" name="Freeform 122"/>
            <p:cNvSpPr/>
            <p:nvPr/>
          </p:nvSpPr>
          <p:spPr bwMode="auto">
            <a:xfrm>
              <a:off x="1591517" y="3819131"/>
              <a:ext cx="10563" cy="31688"/>
            </a:xfrm>
            <a:custGeom>
              <a:avLst/>
              <a:gdLst>
                <a:gd name="T0" fmla="*/ 6 w 6"/>
                <a:gd name="T1" fmla="*/ 2 h 17"/>
                <a:gd name="T2" fmla="*/ 5 w 6"/>
                <a:gd name="T3" fmla="*/ 15 h 17"/>
                <a:gd name="T4" fmla="*/ 3 w 6"/>
                <a:gd name="T5" fmla="*/ 17 h 17"/>
                <a:gd name="T6" fmla="*/ 1 w 6"/>
                <a:gd name="T7" fmla="*/ 15 h 17"/>
                <a:gd name="T8" fmla="*/ 0 w 6"/>
                <a:gd name="T9" fmla="*/ 2 h 17"/>
                <a:gd name="T10" fmla="*/ 3 w 6"/>
                <a:gd name="T11" fmla="*/ 0 h 17"/>
                <a:gd name="T12" fmla="*/ 6 w 6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7">
                  <a:moveTo>
                    <a:pt x="6" y="2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4" y="17"/>
                    <a:pt x="3" y="17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1" name="Freeform 123"/>
            <p:cNvSpPr/>
            <p:nvPr/>
          </p:nvSpPr>
          <p:spPr bwMode="auto">
            <a:xfrm>
              <a:off x="3560423" y="5838694"/>
              <a:ext cx="23238" cy="27463"/>
            </a:xfrm>
            <a:custGeom>
              <a:avLst/>
              <a:gdLst>
                <a:gd name="T0" fmla="*/ 9 w 13"/>
                <a:gd name="T1" fmla="*/ 9 h 16"/>
                <a:gd name="T2" fmla="*/ 7 w 13"/>
                <a:gd name="T3" fmla="*/ 4 h 16"/>
                <a:gd name="T4" fmla="*/ 4 w 13"/>
                <a:gd name="T5" fmla="*/ 4 h 16"/>
                <a:gd name="T6" fmla="*/ 2 w 13"/>
                <a:gd name="T7" fmla="*/ 5 h 16"/>
                <a:gd name="T8" fmla="*/ 0 w 13"/>
                <a:gd name="T9" fmla="*/ 3 h 16"/>
                <a:gd name="T10" fmla="*/ 3 w 13"/>
                <a:gd name="T11" fmla="*/ 1 h 16"/>
                <a:gd name="T12" fmla="*/ 10 w 13"/>
                <a:gd name="T13" fmla="*/ 2 h 16"/>
                <a:gd name="T14" fmla="*/ 12 w 13"/>
                <a:gd name="T15" fmla="*/ 7 h 16"/>
                <a:gd name="T16" fmla="*/ 10 w 13"/>
                <a:gd name="T17" fmla="*/ 14 h 16"/>
                <a:gd name="T18" fmla="*/ 8 w 13"/>
                <a:gd name="T19" fmla="*/ 16 h 16"/>
                <a:gd name="T20" fmla="*/ 6 w 13"/>
                <a:gd name="T21" fmla="*/ 14 h 16"/>
                <a:gd name="T22" fmla="*/ 9 w 13"/>
                <a:gd name="T23" fmla="*/ 12 h 16"/>
                <a:gd name="T24" fmla="*/ 9 w 13"/>
                <a:gd name="T25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6">
                  <a:moveTo>
                    <a:pt x="9" y="9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5" y="3"/>
                    <a:pt x="4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0"/>
                    <a:pt x="8" y="0"/>
                    <a:pt x="10" y="2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10"/>
                    <a:pt x="13" y="13"/>
                    <a:pt x="10" y="1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1"/>
                    <a:pt x="10" y="10"/>
                    <a:pt x="9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Freeform 124"/>
            <p:cNvSpPr/>
            <p:nvPr/>
          </p:nvSpPr>
          <p:spPr bwMode="auto">
            <a:xfrm>
              <a:off x="3511834" y="5870382"/>
              <a:ext cx="27463" cy="27463"/>
            </a:xfrm>
            <a:custGeom>
              <a:avLst/>
              <a:gdLst>
                <a:gd name="T0" fmla="*/ 3 w 15"/>
                <a:gd name="T1" fmla="*/ 1 h 15"/>
                <a:gd name="T2" fmla="*/ 5 w 15"/>
                <a:gd name="T3" fmla="*/ 0 h 15"/>
                <a:gd name="T4" fmla="*/ 7 w 15"/>
                <a:gd name="T5" fmla="*/ 2 h 15"/>
                <a:gd name="T6" fmla="*/ 4 w 15"/>
                <a:gd name="T7" fmla="*/ 4 h 15"/>
                <a:gd name="T8" fmla="*/ 4 w 15"/>
                <a:gd name="T9" fmla="*/ 7 h 15"/>
                <a:gd name="T10" fmla="*/ 7 w 15"/>
                <a:gd name="T11" fmla="*/ 10 h 15"/>
                <a:gd name="T12" fmla="*/ 8 w 15"/>
                <a:gd name="T13" fmla="*/ 10 h 15"/>
                <a:gd name="T14" fmla="*/ 11 w 15"/>
                <a:gd name="T15" fmla="*/ 11 h 15"/>
                <a:gd name="T16" fmla="*/ 13 w 15"/>
                <a:gd name="T17" fmla="*/ 9 h 15"/>
                <a:gd name="T18" fmla="*/ 15 w 15"/>
                <a:gd name="T19" fmla="*/ 11 h 15"/>
                <a:gd name="T20" fmla="*/ 12 w 15"/>
                <a:gd name="T21" fmla="*/ 13 h 15"/>
                <a:gd name="T22" fmla="*/ 5 w 15"/>
                <a:gd name="T23" fmla="*/ 12 h 15"/>
                <a:gd name="T24" fmla="*/ 1 w 15"/>
                <a:gd name="T25" fmla="*/ 9 h 15"/>
                <a:gd name="T26" fmla="*/ 1 w 15"/>
                <a:gd name="T27" fmla="*/ 9 h 15"/>
                <a:gd name="T28" fmla="*/ 3 w 15"/>
                <a:gd name="T2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15">
                  <a:moveTo>
                    <a:pt x="3" y="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6"/>
                    <a:pt x="4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1"/>
                    <a:pt x="10" y="11"/>
                    <a:pt x="11" y="11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15"/>
                    <a:pt x="7" y="14"/>
                    <a:pt x="5" y="1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3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3" name="Freeform 125"/>
            <p:cNvSpPr/>
            <p:nvPr/>
          </p:nvSpPr>
          <p:spPr bwMode="auto">
            <a:xfrm>
              <a:off x="3524509" y="5842919"/>
              <a:ext cx="52814" cy="57038"/>
            </a:xfrm>
            <a:custGeom>
              <a:avLst/>
              <a:gdLst>
                <a:gd name="T0" fmla="*/ 27 w 29"/>
                <a:gd name="T1" fmla="*/ 16 h 31"/>
                <a:gd name="T2" fmla="*/ 26 w 29"/>
                <a:gd name="T3" fmla="*/ 25 h 31"/>
                <a:gd name="T4" fmla="*/ 21 w 29"/>
                <a:gd name="T5" fmla="*/ 29 h 31"/>
                <a:gd name="T6" fmla="*/ 12 w 29"/>
                <a:gd name="T7" fmla="*/ 27 h 31"/>
                <a:gd name="T8" fmla="*/ 0 w 29"/>
                <a:gd name="T9" fmla="*/ 12 h 31"/>
                <a:gd name="T10" fmla="*/ 17 w 29"/>
                <a:gd name="T11" fmla="*/ 0 h 31"/>
                <a:gd name="T12" fmla="*/ 27 w 29"/>
                <a:gd name="T13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27" y="16"/>
                  </a:moveTo>
                  <a:cubicBezTo>
                    <a:pt x="29" y="19"/>
                    <a:pt x="29" y="23"/>
                    <a:pt x="26" y="25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8" y="31"/>
                    <a:pt x="14" y="30"/>
                    <a:pt x="12" y="2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27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4" name="Freeform 126"/>
            <p:cNvSpPr/>
            <p:nvPr/>
          </p:nvSpPr>
          <p:spPr bwMode="auto">
            <a:xfrm>
              <a:off x="3562535" y="5891507"/>
              <a:ext cx="12675" cy="10563"/>
            </a:xfrm>
            <a:custGeom>
              <a:avLst/>
              <a:gdLst>
                <a:gd name="T0" fmla="*/ 1 w 7"/>
                <a:gd name="T1" fmla="*/ 5 h 6"/>
                <a:gd name="T2" fmla="*/ 1 w 7"/>
                <a:gd name="T3" fmla="*/ 3 h 6"/>
                <a:gd name="T4" fmla="*/ 5 w 7"/>
                <a:gd name="T5" fmla="*/ 1 h 6"/>
                <a:gd name="T6" fmla="*/ 7 w 7"/>
                <a:gd name="T7" fmla="*/ 1 h 6"/>
                <a:gd name="T8" fmla="*/ 7 w 7"/>
                <a:gd name="T9" fmla="*/ 3 h 6"/>
                <a:gd name="T10" fmla="*/ 3 w 7"/>
                <a:gd name="T11" fmla="*/ 6 h 6"/>
                <a:gd name="T12" fmla="*/ 1 w 7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1" y="5"/>
                  </a:moveTo>
                  <a:cubicBezTo>
                    <a:pt x="0" y="5"/>
                    <a:pt x="1" y="4"/>
                    <a:pt x="1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7" y="0"/>
                    <a:pt x="7" y="1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1" y="6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5" name="Freeform 127"/>
            <p:cNvSpPr/>
            <p:nvPr/>
          </p:nvSpPr>
          <p:spPr bwMode="auto">
            <a:xfrm>
              <a:off x="3581548" y="5918970"/>
              <a:ext cx="14788" cy="10563"/>
            </a:xfrm>
            <a:custGeom>
              <a:avLst/>
              <a:gdLst>
                <a:gd name="T0" fmla="*/ 6 w 7"/>
                <a:gd name="T1" fmla="*/ 3 h 6"/>
                <a:gd name="T2" fmla="*/ 2 w 7"/>
                <a:gd name="T3" fmla="*/ 6 h 6"/>
                <a:gd name="T4" fmla="*/ 0 w 7"/>
                <a:gd name="T5" fmla="*/ 5 h 6"/>
                <a:gd name="T6" fmla="*/ 1 w 7"/>
                <a:gd name="T7" fmla="*/ 4 h 6"/>
                <a:gd name="T8" fmla="*/ 5 w 7"/>
                <a:gd name="T9" fmla="*/ 1 h 6"/>
                <a:gd name="T10" fmla="*/ 7 w 7"/>
                <a:gd name="T11" fmla="*/ 1 h 6"/>
                <a:gd name="T12" fmla="*/ 6 w 7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6" y="3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6"/>
                    <a:pt x="0" y="5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7" y="2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6" name="Freeform 128"/>
            <p:cNvSpPr/>
            <p:nvPr/>
          </p:nvSpPr>
          <p:spPr bwMode="auto">
            <a:xfrm>
              <a:off x="3579436" y="5921082"/>
              <a:ext cx="29576" cy="21125"/>
            </a:xfrm>
            <a:custGeom>
              <a:avLst/>
              <a:gdLst>
                <a:gd name="T0" fmla="*/ 1 w 16"/>
                <a:gd name="T1" fmla="*/ 9 h 12"/>
                <a:gd name="T2" fmla="*/ 14 w 16"/>
                <a:gd name="T3" fmla="*/ 0 h 12"/>
                <a:gd name="T4" fmla="*/ 16 w 16"/>
                <a:gd name="T5" fmla="*/ 1 h 12"/>
                <a:gd name="T6" fmla="*/ 15 w 16"/>
                <a:gd name="T7" fmla="*/ 2 h 12"/>
                <a:gd name="T8" fmla="*/ 2 w 16"/>
                <a:gd name="T9" fmla="*/ 11 h 12"/>
                <a:gd name="T10" fmla="*/ 1 w 16"/>
                <a:gd name="T11" fmla="*/ 11 h 12"/>
                <a:gd name="T12" fmla="*/ 1 w 16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">
                  <a:moveTo>
                    <a:pt x="1" y="9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cubicBezTo>
                    <a:pt x="16" y="1"/>
                    <a:pt x="16" y="2"/>
                    <a:pt x="15" y="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1" y="12"/>
                    <a:pt x="1" y="11"/>
                  </a:cubicBezTo>
                  <a:cubicBezTo>
                    <a:pt x="0" y="10"/>
                    <a:pt x="0" y="10"/>
                    <a:pt x="1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7" name="Freeform 129"/>
            <p:cNvSpPr/>
            <p:nvPr/>
          </p:nvSpPr>
          <p:spPr bwMode="auto">
            <a:xfrm>
              <a:off x="3568873" y="5899957"/>
              <a:ext cx="19013" cy="21125"/>
            </a:xfrm>
            <a:custGeom>
              <a:avLst/>
              <a:gdLst>
                <a:gd name="T0" fmla="*/ 4 w 10"/>
                <a:gd name="T1" fmla="*/ 1 h 11"/>
                <a:gd name="T2" fmla="*/ 9 w 10"/>
                <a:gd name="T3" fmla="*/ 9 h 11"/>
                <a:gd name="T4" fmla="*/ 9 w 10"/>
                <a:gd name="T5" fmla="*/ 11 h 11"/>
                <a:gd name="T6" fmla="*/ 7 w 10"/>
                <a:gd name="T7" fmla="*/ 10 h 11"/>
                <a:gd name="T8" fmla="*/ 1 w 10"/>
                <a:gd name="T9" fmla="*/ 3 h 11"/>
                <a:gd name="T10" fmla="*/ 2 w 10"/>
                <a:gd name="T11" fmla="*/ 1 h 11"/>
                <a:gd name="T12" fmla="*/ 4 w 10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1">
                  <a:moveTo>
                    <a:pt x="4" y="1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9" y="10"/>
                    <a:pt x="9" y="11"/>
                  </a:cubicBezTo>
                  <a:cubicBezTo>
                    <a:pt x="8" y="11"/>
                    <a:pt x="7" y="11"/>
                    <a:pt x="7" y="1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0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8" name="Freeform 130"/>
            <p:cNvSpPr/>
            <p:nvPr/>
          </p:nvSpPr>
          <p:spPr bwMode="auto">
            <a:xfrm>
              <a:off x="1762635" y="4459223"/>
              <a:ext cx="29576" cy="46475"/>
            </a:xfrm>
            <a:custGeom>
              <a:avLst/>
              <a:gdLst>
                <a:gd name="T0" fmla="*/ 9 w 16"/>
                <a:gd name="T1" fmla="*/ 16 h 25"/>
                <a:gd name="T2" fmla="*/ 11 w 16"/>
                <a:gd name="T3" fmla="*/ 8 h 25"/>
                <a:gd name="T4" fmla="*/ 7 w 16"/>
                <a:gd name="T5" fmla="*/ 4 h 25"/>
                <a:gd name="T6" fmla="*/ 2 w 16"/>
                <a:gd name="T7" fmla="*/ 4 h 25"/>
                <a:gd name="T8" fmla="*/ 2 w 16"/>
                <a:gd name="T9" fmla="*/ 0 h 25"/>
                <a:gd name="T10" fmla="*/ 7 w 16"/>
                <a:gd name="T11" fmla="*/ 0 h 25"/>
                <a:gd name="T12" fmla="*/ 16 w 16"/>
                <a:gd name="T13" fmla="*/ 8 h 25"/>
                <a:gd name="T14" fmla="*/ 14 w 16"/>
                <a:gd name="T15" fmla="*/ 17 h 25"/>
                <a:gd name="T16" fmla="*/ 5 w 16"/>
                <a:gd name="T17" fmla="*/ 25 h 25"/>
                <a:gd name="T18" fmla="*/ 0 w 16"/>
                <a:gd name="T19" fmla="*/ 25 h 25"/>
                <a:gd name="T20" fmla="*/ 0 w 16"/>
                <a:gd name="T21" fmla="*/ 20 h 25"/>
                <a:gd name="T22" fmla="*/ 5 w 16"/>
                <a:gd name="T23" fmla="*/ 20 h 25"/>
                <a:gd name="T24" fmla="*/ 9 w 16"/>
                <a:gd name="T25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5">
                  <a:moveTo>
                    <a:pt x="9" y="16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6"/>
                    <a:pt x="9" y="4"/>
                    <a:pt x="7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6" y="3"/>
                    <a:pt x="16" y="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21"/>
                    <a:pt x="10" y="25"/>
                    <a:pt x="5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7" y="20"/>
                    <a:pt x="9" y="18"/>
                    <a:pt x="9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Freeform 131"/>
            <p:cNvSpPr/>
            <p:nvPr/>
          </p:nvSpPr>
          <p:spPr bwMode="auto">
            <a:xfrm>
              <a:off x="1663344" y="4459223"/>
              <a:ext cx="27463" cy="46475"/>
            </a:xfrm>
            <a:custGeom>
              <a:avLst/>
              <a:gdLst>
                <a:gd name="T0" fmla="*/ 8 w 15"/>
                <a:gd name="T1" fmla="*/ 0 h 25"/>
                <a:gd name="T2" fmla="*/ 13 w 15"/>
                <a:gd name="T3" fmla="*/ 0 h 25"/>
                <a:gd name="T4" fmla="*/ 13 w 15"/>
                <a:gd name="T5" fmla="*/ 4 h 25"/>
                <a:gd name="T6" fmla="*/ 8 w 15"/>
                <a:gd name="T7" fmla="*/ 4 h 25"/>
                <a:gd name="T8" fmla="*/ 5 w 15"/>
                <a:gd name="T9" fmla="*/ 8 h 25"/>
                <a:gd name="T10" fmla="*/ 7 w 15"/>
                <a:gd name="T11" fmla="*/ 16 h 25"/>
                <a:gd name="T12" fmla="*/ 7 w 15"/>
                <a:gd name="T13" fmla="*/ 16 h 25"/>
                <a:gd name="T14" fmla="*/ 10 w 15"/>
                <a:gd name="T15" fmla="*/ 20 h 25"/>
                <a:gd name="T16" fmla="*/ 15 w 15"/>
                <a:gd name="T17" fmla="*/ 20 h 25"/>
                <a:gd name="T18" fmla="*/ 15 w 15"/>
                <a:gd name="T19" fmla="*/ 25 h 25"/>
                <a:gd name="T20" fmla="*/ 10 w 15"/>
                <a:gd name="T21" fmla="*/ 25 h 25"/>
                <a:gd name="T22" fmla="*/ 2 w 15"/>
                <a:gd name="T23" fmla="*/ 17 h 25"/>
                <a:gd name="T24" fmla="*/ 0 w 15"/>
                <a:gd name="T25" fmla="*/ 8 h 25"/>
                <a:gd name="T26" fmla="*/ 0 w 15"/>
                <a:gd name="T27" fmla="*/ 8 h 25"/>
                <a:gd name="T28" fmla="*/ 8 w 15"/>
                <a:gd name="T2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5">
                  <a:moveTo>
                    <a:pt x="8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5" y="6"/>
                    <a:pt x="5" y="8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8"/>
                    <a:pt x="9" y="20"/>
                    <a:pt x="10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6" y="25"/>
                    <a:pt x="2" y="21"/>
                    <a:pt x="2" y="1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Freeform 132"/>
            <p:cNvSpPr/>
            <p:nvPr/>
          </p:nvSpPr>
          <p:spPr bwMode="auto">
            <a:xfrm>
              <a:off x="1697145" y="4454998"/>
              <a:ext cx="61264" cy="76051"/>
            </a:xfrm>
            <a:custGeom>
              <a:avLst/>
              <a:gdLst>
                <a:gd name="T0" fmla="*/ 33 w 34"/>
                <a:gd name="T1" fmla="*/ 31 h 42"/>
                <a:gd name="T2" fmla="*/ 22 w 34"/>
                <a:gd name="T3" fmla="*/ 42 h 42"/>
                <a:gd name="T4" fmla="*/ 12 w 34"/>
                <a:gd name="T5" fmla="*/ 42 h 42"/>
                <a:gd name="T6" fmla="*/ 1 w 34"/>
                <a:gd name="T7" fmla="*/ 31 h 42"/>
                <a:gd name="T8" fmla="*/ 0 w 34"/>
                <a:gd name="T9" fmla="*/ 0 h 42"/>
                <a:gd name="T10" fmla="*/ 34 w 34"/>
                <a:gd name="T11" fmla="*/ 0 h 42"/>
                <a:gd name="T12" fmla="*/ 33 w 34"/>
                <a:gd name="T13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42">
                  <a:moveTo>
                    <a:pt x="33" y="31"/>
                  </a:moveTo>
                  <a:cubicBezTo>
                    <a:pt x="33" y="37"/>
                    <a:pt x="28" y="42"/>
                    <a:pt x="2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6" y="42"/>
                    <a:pt x="1" y="37"/>
                    <a:pt x="1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3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1" name="Freeform 133"/>
            <p:cNvSpPr/>
            <p:nvPr/>
          </p:nvSpPr>
          <p:spPr bwMode="auto">
            <a:xfrm>
              <a:off x="1716158" y="4537386"/>
              <a:ext cx="23238" cy="6338"/>
            </a:xfrm>
            <a:custGeom>
              <a:avLst/>
              <a:gdLst>
                <a:gd name="T0" fmla="*/ 0 w 12"/>
                <a:gd name="T1" fmla="*/ 2 h 4"/>
                <a:gd name="T2" fmla="*/ 2 w 12"/>
                <a:gd name="T3" fmla="*/ 0 h 4"/>
                <a:gd name="T4" fmla="*/ 10 w 12"/>
                <a:gd name="T5" fmla="*/ 0 h 4"/>
                <a:gd name="T6" fmla="*/ 12 w 12"/>
                <a:gd name="T7" fmla="*/ 2 h 4"/>
                <a:gd name="T8" fmla="*/ 10 w 12"/>
                <a:gd name="T9" fmla="*/ 4 h 4"/>
                <a:gd name="T10" fmla="*/ 2 w 12"/>
                <a:gd name="T11" fmla="*/ 4 h 4"/>
                <a:gd name="T12" fmla="*/ 0 w 12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1"/>
                    <a:pt x="12" y="2"/>
                  </a:cubicBezTo>
                  <a:cubicBezTo>
                    <a:pt x="12" y="3"/>
                    <a:pt x="11" y="4"/>
                    <a:pt x="1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Freeform 134"/>
            <p:cNvSpPr/>
            <p:nvPr/>
          </p:nvSpPr>
          <p:spPr bwMode="auto">
            <a:xfrm>
              <a:off x="1716158" y="4592311"/>
              <a:ext cx="23238" cy="8450"/>
            </a:xfrm>
            <a:custGeom>
              <a:avLst/>
              <a:gdLst>
                <a:gd name="T0" fmla="*/ 10 w 12"/>
                <a:gd name="T1" fmla="*/ 5 h 5"/>
                <a:gd name="T2" fmla="*/ 2 w 12"/>
                <a:gd name="T3" fmla="*/ 5 h 5"/>
                <a:gd name="T4" fmla="*/ 0 w 12"/>
                <a:gd name="T5" fmla="*/ 3 h 5"/>
                <a:gd name="T6" fmla="*/ 2 w 12"/>
                <a:gd name="T7" fmla="*/ 0 h 5"/>
                <a:gd name="T8" fmla="*/ 10 w 12"/>
                <a:gd name="T9" fmla="*/ 0 h 5"/>
                <a:gd name="T10" fmla="*/ 12 w 12"/>
                <a:gd name="T11" fmla="*/ 3 h 5"/>
                <a:gd name="T12" fmla="*/ 10 w 12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">
                  <a:moveTo>
                    <a:pt x="10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1"/>
                    <a:pt x="12" y="3"/>
                  </a:cubicBezTo>
                  <a:cubicBezTo>
                    <a:pt x="12" y="4"/>
                    <a:pt x="11" y="5"/>
                    <a:pt x="10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Freeform 135"/>
            <p:cNvSpPr/>
            <p:nvPr/>
          </p:nvSpPr>
          <p:spPr bwMode="auto">
            <a:xfrm>
              <a:off x="1699258" y="4607099"/>
              <a:ext cx="54927" cy="6338"/>
            </a:xfrm>
            <a:custGeom>
              <a:avLst/>
              <a:gdLst>
                <a:gd name="T0" fmla="*/ 2 w 30"/>
                <a:gd name="T1" fmla="*/ 0 h 4"/>
                <a:gd name="T2" fmla="*/ 28 w 30"/>
                <a:gd name="T3" fmla="*/ 0 h 4"/>
                <a:gd name="T4" fmla="*/ 30 w 30"/>
                <a:gd name="T5" fmla="*/ 2 h 4"/>
                <a:gd name="T6" fmla="*/ 28 w 30"/>
                <a:gd name="T7" fmla="*/ 4 h 4"/>
                <a:gd name="T8" fmla="*/ 2 w 30"/>
                <a:gd name="T9" fmla="*/ 4 h 4"/>
                <a:gd name="T10" fmla="*/ 0 w 30"/>
                <a:gd name="T11" fmla="*/ 2 h 4"/>
                <a:gd name="T12" fmla="*/ 2 w 3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2"/>
                  </a:cubicBezTo>
                  <a:cubicBezTo>
                    <a:pt x="30" y="3"/>
                    <a:pt x="29" y="4"/>
                    <a:pt x="28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Freeform 136"/>
            <p:cNvSpPr/>
            <p:nvPr/>
          </p:nvSpPr>
          <p:spPr bwMode="auto">
            <a:xfrm>
              <a:off x="1720383" y="4550061"/>
              <a:ext cx="14788" cy="38025"/>
            </a:xfrm>
            <a:custGeom>
              <a:avLst/>
              <a:gdLst>
                <a:gd name="T0" fmla="*/ 8 w 8"/>
                <a:gd name="T1" fmla="*/ 2 h 21"/>
                <a:gd name="T2" fmla="*/ 6 w 8"/>
                <a:gd name="T3" fmla="*/ 18 h 21"/>
                <a:gd name="T4" fmla="*/ 4 w 8"/>
                <a:gd name="T5" fmla="*/ 21 h 21"/>
                <a:gd name="T6" fmla="*/ 1 w 8"/>
                <a:gd name="T7" fmla="*/ 18 h 21"/>
                <a:gd name="T8" fmla="*/ 0 w 8"/>
                <a:gd name="T9" fmla="*/ 2 h 21"/>
                <a:gd name="T10" fmla="*/ 4 w 8"/>
                <a:gd name="T11" fmla="*/ 0 h 21"/>
                <a:gd name="T12" fmla="*/ 8 w 8"/>
                <a:gd name="T13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1">
                  <a:moveTo>
                    <a:pt x="8" y="2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5" y="21"/>
                    <a:pt x="4" y="21"/>
                  </a:cubicBezTo>
                  <a:cubicBezTo>
                    <a:pt x="3" y="21"/>
                    <a:pt x="1" y="19"/>
                    <a:pt x="1" y="1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3" y="0"/>
                    <a:pt x="4" y="0"/>
                  </a:cubicBezTo>
                  <a:cubicBezTo>
                    <a:pt x="5" y="0"/>
                    <a:pt x="8" y="1"/>
                    <a:pt x="8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5" name="Freeform 137"/>
            <p:cNvSpPr/>
            <p:nvPr/>
          </p:nvSpPr>
          <p:spPr bwMode="auto">
            <a:xfrm>
              <a:off x="2430203" y="4577524"/>
              <a:ext cx="29576" cy="46475"/>
            </a:xfrm>
            <a:custGeom>
              <a:avLst/>
              <a:gdLst>
                <a:gd name="T0" fmla="*/ 9 w 16"/>
                <a:gd name="T1" fmla="*/ 16 h 25"/>
                <a:gd name="T2" fmla="*/ 11 w 16"/>
                <a:gd name="T3" fmla="*/ 8 h 25"/>
                <a:gd name="T4" fmla="*/ 7 w 16"/>
                <a:gd name="T5" fmla="*/ 5 h 25"/>
                <a:gd name="T6" fmla="*/ 2 w 16"/>
                <a:gd name="T7" fmla="*/ 5 h 25"/>
                <a:gd name="T8" fmla="*/ 2 w 16"/>
                <a:gd name="T9" fmla="*/ 0 h 25"/>
                <a:gd name="T10" fmla="*/ 7 w 16"/>
                <a:gd name="T11" fmla="*/ 0 h 25"/>
                <a:gd name="T12" fmla="*/ 16 w 16"/>
                <a:gd name="T13" fmla="*/ 8 h 25"/>
                <a:gd name="T14" fmla="*/ 14 w 16"/>
                <a:gd name="T15" fmla="*/ 17 h 25"/>
                <a:gd name="T16" fmla="*/ 5 w 16"/>
                <a:gd name="T17" fmla="*/ 25 h 25"/>
                <a:gd name="T18" fmla="*/ 0 w 16"/>
                <a:gd name="T19" fmla="*/ 25 h 25"/>
                <a:gd name="T20" fmla="*/ 0 w 16"/>
                <a:gd name="T21" fmla="*/ 20 h 25"/>
                <a:gd name="T22" fmla="*/ 5 w 16"/>
                <a:gd name="T23" fmla="*/ 20 h 25"/>
                <a:gd name="T24" fmla="*/ 9 w 16"/>
                <a:gd name="T25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5">
                  <a:moveTo>
                    <a:pt x="9" y="16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6" y="3"/>
                    <a:pt x="16" y="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21"/>
                    <a:pt x="10" y="25"/>
                    <a:pt x="5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7" y="20"/>
                    <a:pt x="9" y="18"/>
                    <a:pt x="9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Freeform 138"/>
            <p:cNvSpPr/>
            <p:nvPr/>
          </p:nvSpPr>
          <p:spPr bwMode="auto">
            <a:xfrm>
              <a:off x="2330913" y="4577524"/>
              <a:ext cx="27463" cy="46475"/>
            </a:xfrm>
            <a:custGeom>
              <a:avLst/>
              <a:gdLst>
                <a:gd name="T0" fmla="*/ 8 w 15"/>
                <a:gd name="T1" fmla="*/ 0 h 25"/>
                <a:gd name="T2" fmla="*/ 13 w 15"/>
                <a:gd name="T3" fmla="*/ 0 h 25"/>
                <a:gd name="T4" fmla="*/ 13 w 15"/>
                <a:gd name="T5" fmla="*/ 5 h 25"/>
                <a:gd name="T6" fmla="*/ 8 w 15"/>
                <a:gd name="T7" fmla="*/ 5 h 25"/>
                <a:gd name="T8" fmla="*/ 5 w 15"/>
                <a:gd name="T9" fmla="*/ 8 h 25"/>
                <a:gd name="T10" fmla="*/ 7 w 15"/>
                <a:gd name="T11" fmla="*/ 16 h 25"/>
                <a:gd name="T12" fmla="*/ 7 w 15"/>
                <a:gd name="T13" fmla="*/ 16 h 25"/>
                <a:gd name="T14" fmla="*/ 10 w 15"/>
                <a:gd name="T15" fmla="*/ 20 h 25"/>
                <a:gd name="T16" fmla="*/ 15 w 15"/>
                <a:gd name="T17" fmla="*/ 20 h 25"/>
                <a:gd name="T18" fmla="*/ 15 w 15"/>
                <a:gd name="T19" fmla="*/ 25 h 25"/>
                <a:gd name="T20" fmla="*/ 10 w 15"/>
                <a:gd name="T21" fmla="*/ 25 h 25"/>
                <a:gd name="T22" fmla="*/ 2 w 15"/>
                <a:gd name="T23" fmla="*/ 17 h 25"/>
                <a:gd name="T24" fmla="*/ 0 w 15"/>
                <a:gd name="T25" fmla="*/ 9 h 25"/>
                <a:gd name="T26" fmla="*/ 0 w 15"/>
                <a:gd name="T27" fmla="*/ 8 h 25"/>
                <a:gd name="T28" fmla="*/ 8 w 15"/>
                <a:gd name="T2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5">
                  <a:moveTo>
                    <a:pt x="8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5"/>
                    <a:pt x="5" y="6"/>
                    <a:pt x="5" y="8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8"/>
                    <a:pt x="8" y="20"/>
                    <a:pt x="10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6" y="25"/>
                    <a:pt x="2" y="21"/>
                    <a:pt x="2" y="1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Freeform 139"/>
            <p:cNvSpPr/>
            <p:nvPr/>
          </p:nvSpPr>
          <p:spPr bwMode="auto">
            <a:xfrm>
              <a:off x="2362601" y="4571186"/>
              <a:ext cx="63377" cy="78163"/>
            </a:xfrm>
            <a:custGeom>
              <a:avLst/>
              <a:gdLst>
                <a:gd name="T0" fmla="*/ 34 w 35"/>
                <a:gd name="T1" fmla="*/ 31 h 42"/>
                <a:gd name="T2" fmla="*/ 23 w 35"/>
                <a:gd name="T3" fmla="*/ 42 h 42"/>
                <a:gd name="T4" fmla="*/ 13 w 35"/>
                <a:gd name="T5" fmla="*/ 42 h 42"/>
                <a:gd name="T6" fmla="*/ 2 w 35"/>
                <a:gd name="T7" fmla="*/ 31 h 42"/>
                <a:gd name="T8" fmla="*/ 0 w 35"/>
                <a:gd name="T9" fmla="*/ 0 h 42"/>
                <a:gd name="T10" fmla="*/ 35 w 35"/>
                <a:gd name="T11" fmla="*/ 0 h 42"/>
                <a:gd name="T12" fmla="*/ 34 w 35"/>
                <a:gd name="T13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2">
                  <a:moveTo>
                    <a:pt x="34" y="31"/>
                  </a:moveTo>
                  <a:cubicBezTo>
                    <a:pt x="34" y="37"/>
                    <a:pt x="29" y="42"/>
                    <a:pt x="2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7" y="42"/>
                    <a:pt x="2" y="37"/>
                    <a:pt x="2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4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8" name="Freeform 140"/>
            <p:cNvSpPr/>
            <p:nvPr/>
          </p:nvSpPr>
          <p:spPr bwMode="auto">
            <a:xfrm>
              <a:off x="2381614" y="4653574"/>
              <a:ext cx="25351" cy="8450"/>
            </a:xfrm>
            <a:custGeom>
              <a:avLst/>
              <a:gdLst>
                <a:gd name="T0" fmla="*/ 0 w 13"/>
                <a:gd name="T1" fmla="*/ 2 h 4"/>
                <a:gd name="T2" fmla="*/ 3 w 13"/>
                <a:gd name="T3" fmla="*/ 0 h 4"/>
                <a:gd name="T4" fmla="*/ 11 w 13"/>
                <a:gd name="T5" fmla="*/ 0 h 4"/>
                <a:gd name="T6" fmla="*/ 13 w 13"/>
                <a:gd name="T7" fmla="*/ 2 h 4"/>
                <a:gd name="T8" fmla="*/ 11 w 13"/>
                <a:gd name="T9" fmla="*/ 4 h 4"/>
                <a:gd name="T10" fmla="*/ 3 w 13"/>
                <a:gd name="T11" fmla="*/ 4 h 4"/>
                <a:gd name="T12" fmla="*/ 0 w 13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">
                  <a:moveTo>
                    <a:pt x="0" y="2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3"/>
                    <a:pt x="12" y="4"/>
                    <a:pt x="11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Freeform 141"/>
            <p:cNvSpPr/>
            <p:nvPr/>
          </p:nvSpPr>
          <p:spPr bwMode="auto">
            <a:xfrm>
              <a:off x="2381614" y="4708499"/>
              <a:ext cx="25351" cy="10563"/>
            </a:xfrm>
            <a:custGeom>
              <a:avLst/>
              <a:gdLst>
                <a:gd name="T0" fmla="*/ 11 w 13"/>
                <a:gd name="T1" fmla="*/ 5 h 5"/>
                <a:gd name="T2" fmla="*/ 3 w 13"/>
                <a:gd name="T3" fmla="*/ 5 h 5"/>
                <a:gd name="T4" fmla="*/ 0 w 13"/>
                <a:gd name="T5" fmla="*/ 3 h 5"/>
                <a:gd name="T6" fmla="*/ 3 w 13"/>
                <a:gd name="T7" fmla="*/ 0 h 5"/>
                <a:gd name="T8" fmla="*/ 11 w 13"/>
                <a:gd name="T9" fmla="*/ 0 h 5"/>
                <a:gd name="T10" fmla="*/ 13 w 13"/>
                <a:gd name="T11" fmla="*/ 3 h 5"/>
                <a:gd name="T12" fmla="*/ 11 w 13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">
                  <a:moveTo>
                    <a:pt x="11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3"/>
                  </a:cubicBezTo>
                  <a:cubicBezTo>
                    <a:pt x="13" y="4"/>
                    <a:pt x="12" y="5"/>
                    <a:pt x="1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0" name="Freeform 142"/>
            <p:cNvSpPr/>
            <p:nvPr/>
          </p:nvSpPr>
          <p:spPr bwMode="auto">
            <a:xfrm>
              <a:off x="2366827" y="4723287"/>
              <a:ext cx="57039" cy="8450"/>
            </a:xfrm>
            <a:custGeom>
              <a:avLst/>
              <a:gdLst>
                <a:gd name="T0" fmla="*/ 3 w 31"/>
                <a:gd name="T1" fmla="*/ 0 h 4"/>
                <a:gd name="T2" fmla="*/ 29 w 31"/>
                <a:gd name="T3" fmla="*/ 0 h 4"/>
                <a:gd name="T4" fmla="*/ 31 w 31"/>
                <a:gd name="T5" fmla="*/ 2 h 4"/>
                <a:gd name="T6" fmla="*/ 29 w 31"/>
                <a:gd name="T7" fmla="*/ 4 h 4"/>
                <a:gd name="T8" fmla="*/ 3 w 31"/>
                <a:gd name="T9" fmla="*/ 4 h 4"/>
                <a:gd name="T10" fmla="*/ 0 w 31"/>
                <a:gd name="T11" fmla="*/ 2 h 4"/>
                <a:gd name="T12" fmla="*/ 3 w 3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4">
                  <a:moveTo>
                    <a:pt x="3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1" y="3"/>
                    <a:pt x="30" y="4"/>
                    <a:pt x="29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1" name="Freeform 143"/>
            <p:cNvSpPr/>
            <p:nvPr/>
          </p:nvSpPr>
          <p:spPr bwMode="auto">
            <a:xfrm>
              <a:off x="2387952" y="4666249"/>
              <a:ext cx="12675" cy="40138"/>
            </a:xfrm>
            <a:custGeom>
              <a:avLst/>
              <a:gdLst>
                <a:gd name="T0" fmla="*/ 7 w 7"/>
                <a:gd name="T1" fmla="*/ 2 h 21"/>
                <a:gd name="T2" fmla="*/ 6 w 7"/>
                <a:gd name="T3" fmla="*/ 18 h 21"/>
                <a:gd name="T4" fmla="*/ 4 w 7"/>
                <a:gd name="T5" fmla="*/ 21 h 21"/>
                <a:gd name="T6" fmla="*/ 1 w 7"/>
                <a:gd name="T7" fmla="*/ 18 h 21"/>
                <a:gd name="T8" fmla="*/ 0 w 7"/>
                <a:gd name="T9" fmla="*/ 2 h 21"/>
                <a:gd name="T10" fmla="*/ 4 w 7"/>
                <a:gd name="T11" fmla="*/ 0 h 21"/>
                <a:gd name="T12" fmla="*/ 7 w 7"/>
                <a:gd name="T13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1">
                  <a:moveTo>
                    <a:pt x="7" y="2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6" y="20"/>
                    <a:pt x="5" y="21"/>
                    <a:pt x="4" y="21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5" y="0"/>
                    <a:pt x="7" y="1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Freeform 144"/>
            <p:cNvSpPr/>
            <p:nvPr/>
          </p:nvSpPr>
          <p:spPr bwMode="auto">
            <a:xfrm>
              <a:off x="1724608" y="2264321"/>
              <a:ext cx="16900" cy="27463"/>
            </a:xfrm>
            <a:custGeom>
              <a:avLst/>
              <a:gdLst>
                <a:gd name="T0" fmla="*/ 6 w 10"/>
                <a:gd name="T1" fmla="*/ 10 h 15"/>
                <a:gd name="T2" fmla="*/ 7 w 10"/>
                <a:gd name="T3" fmla="*/ 5 h 15"/>
                <a:gd name="T4" fmla="*/ 5 w 10"/>
                <a:gd name="T5" fmla="*/ 3 h 15"/>
                <a:gd name="T6" fmla="*/ 2 w 10"/>
                <a:gd name="T7" fmla="*/ 3 h 15"/>
                <a:gd name="T8" fmla="*/ 2 w 10"/>
                <a:gd name="T9" fmla="*/ 0 h 15"/>
                <a:gd name="T10" fmla="*/ 5 w 10"/>
                <a:gd name="T11" fmla="*/ 0 h 15"/>
                <a:gd name="T12" fmla="*/ 10 w 10"/>
                <a:gd name="T13" fmla="*/ 5 h 15"/>
                <a:gd name="T14" fmla="*/ 8 w 10"/>
                <a:gd name="T15" fmla="*/ 10 h 15"/>
                <a:gd name="T16" fmla="*/ 3 w 10"/>
                <a:gd name="T17" fmla="*/ 15 h 15"/>
                <a:gd name="T18" fmla="*/ 0 w 10"/>
                <a:gd name="T19" fmla="*/ 15 h 15"/>
                <a:gd name="T20" fmla="*/ 0 w 10"/>
                <a:gd name="T21" fmla="*/ 12 h 15"/>
                <a:gd name="T22" fmla="*/ 3 w 10"/>
                <a:gd name="T23" fmla="*/ 12 h 15"/>
                <a:gd name="T24" fmla="*/ 6 w 10"/>
                <a:gd name="T25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5">
                  <a:moveTo>
                    <a:pt x="6" y="10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6" y="3"/>
                    <a:pt x="5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3"/>
                    <a:pt x="6" y="15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12"/>
                    <a:pt x="6" y="11"/>
                    <a:pt x="6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Freeform 145"/>
            <p:cNvSpPr/>
            <p:nvPr/>
          </p:nvSpPr>
          <p:spPr bwMode="auto">
            <a:xfrm>
              <a:off x="1665457" y="2264321"/>
              <a:ext cx="16900" cy="27463"/>
            </a:xfrm>
            <a:custGeom>
              <a:avLst/>
              <a:gdLst>
                <a:gd name="T0" fmla="*/ 5 w 9"/>
                <a:gd name="T1" fmla="*/ 0 h 15"/>
                <a:gd name="T2" fmla="*/ 8 w 9"/>
                <a:gd name="T3" fmla="*/ 0 h 15"/>
                <a:gd name="T4" fmla="*/ 8 w 9"/>
                <a:gd name="T5" fmla="*/ 3 h 15"/>
                <a:gd name="T6" fmla="*/ 5 w 9"/>
                <a:gd name="T7" fmla="*/ 3 h 15"/>
                <a:gd name="T8" fmla="*/ 3 w 9"/>
                <a:gd name="T9" fmla="*/ 5 h 15"/>
                <a:gd name="T10" fmla="*/ 4 w 9"/>
                <a:gd name="T11" fmla="*/ 10 h 15"/>
                <a:gd name="T12" fmla="*/ 4 w 9"/>
                <a:gd name="T13" fmla="*/ 10 h 15"/>
                <a:gd name="T14" fmla="*/ 6 w 9"/>
                <a:gd name="T15" fmla="*/ 12 h 15"/>
                <a:gd name="T16" fmla="*/ 9 w 9"/>
                <a:gd name="T17" fmla="*/ 12 h 15"/>
                <a:gd name="T18" fmla="*/ 9 w 9"/>
                <a:gd name="T19" fmla="*/ 15 h 15"/>
                <a:gd name="T20" fmla="*/ 6 w 9"/>
                <a:gd name="T21" fmla="*/ 15 h 15"/>
                <a:gd name="T22" fmla="*/ 1 w 9"/>
                <a:gd name="T23" fmla="*/ 10 h 15"/>
                <a:gd name="T24" fmla="*/ 0 w 9"/>
                <a:gd name="T25" fmla="*/ 5 h 15"/>
                <a:gd name="T26" fmla="*/ 0 w 9"/>
                <a:gd name="T27" fmla="*/ 5 h 15"/>
                <a:gd name="T28" fmla="*/ 5 w 9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5">
                  <a:moveTo>
                    <a:pt x="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4"/>
                    <a:pt x="3" y="5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5" y="12"/>
                    <a:pt x="6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3" y="15"/>
                    <a:pt x="1" y="13"/>
                    <a:pt x="1" y="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Freeform 146"/>
            <p:cNvSpPr/>
            <p:nvPr/>
          </p:nvSpPr>
          <p:spPr bwMode="auto">
            <a:xfrm>
              <a:off x="1684470" y="2260096"/>
              <a:ext cx="38026" cy="48588"/>
            </a:xfrm>
            <a:custGeom>
              <a:avLst/>
              <a:gdLst>
                <a:gd name="T0" fmla="*/ 20 w 21"/>
                <a:gd name="T1" fmla="*/ 19 h 26"/>
                <a:gd name="T2" fmla="*/ 14 w 21"/>
                <a:gd name="T3" fmla="*/ 26 h 26"/>
                <a:gd name="T4" fmla="*/ 8 w 21"/>
                <a:gd name="T5" fmla="*/ 26 h 26"/>
                <a:gd name="T6" fmla="*/ 1 w 21"/>
                <a:gd name="T7" fmla="*/ 19 h 26"/>
                <a:gd name="T8" fmla="*/ 0 w 21"/>
                <a:gd name="T9" fmla="*/ 0 h 26"/>
                <a:gd name="T10" fmla="*/ 21 w 21"/>
                <a:gd name="T11" fmla="*/ 0 h 26"/>
                <a:gd name="T12" fmla="*/ 20 w 21"/>
                <a:gd name="T13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6">
                  <a:moveTo>
                    <a:pt x="20" y="19"/>
                  </a:moveTo>
                  <a:cubicBezTo>
                    <a:pt x="20" y="23"/>
                    <a:pt x="17" y="26"/>
                    <a:pt x="14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6"/>
                    <a:pt x="1" y="23"/>
                    <a:pt x="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Freeform 147"/>
            <p:cNvSpPr/>
            <p:nvPr/>
          </p:nvSpPr>
          <p:spPr bwMode="auto">
            <a:xfrm>
              <a:off x="1697145" y="2310796"/>
              <a:ext cx="12675" cy="4225"/>
            </a:xfrm>
            <a:custGeom>
              <a:avLst/>
              <a:gdLst>
                <a:gd name="T0" fmla="*/ 0 w 7"/>
                <a:gd name="T1" fmla="*/ 2 h 3"/>
                <a:gd name="T2" fmla="*/ 1 w 7"/>
                <a:gd name="T3" fmla="*/ 0 h 3"/>
                <a:gd name="T4" fmla="*/ 6 w 7"/>
                <a:gd name="T5" fmla="*/ 0 h 3"/>
                <a:gd name="T6" fmla="*/ 7 w 7"/>
                <a:gd name="T7" fmla="*/ 2 h 3"/>
                <a:gd name="T8" fmla="*/ 6 w 7"/>
                <a:gd name="T9" fmla="*/ 3 h 3"/>
                <a:gd name="T10" fmla="*/ 1 w 7"/>
                <a:gd name="T11" fmla="*/ 3 h 3"/>
                <a:gd name="T12" fmla="*/ 0 w 7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">
                  <a:moveTo>
                    <a:pt x="0" y="2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1"/>
                    <a:pt x="7" y="2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148"/>
            <p:cNvSpPr/>
            <p:nvPr/>
          </p:nvSpPr>
          <p:spPr bwMode="auto">
            <a:xfrm>
              <a:off x="1697145" y="2344596"/>
              <a:ext cx="12675" cy="6338"/>
            </a:xfrm>
            <a:custGeom>
              <a:avLst/>
              <a:gdLst>
                <a:gd name="T0" fmla="*/ 6 w 7"/>
                <a:gd name="T1" fmla="*/ 3 h 3"/>
                <a:gd name="T2" fmla="*/ 1 w 7"/>
                <a:gd name="T3" fmla="*/ 3 h 3"/>
                <a:gd name="T4" fmla="*/ 0 w 7"/>
                <a:gd name="T5" fmla="*/ 1 h 3"/>
                <a:gd name="T6" fmla="*/ 1 w 7"/>
                <a:gd name="T7" fmla="*/ 0 h 3"/>
                <a:gd name="T8" fmla="*/ 6 w 7"/>
                <a:gd name="T9" fmla="*/ 0 h 3"/>
                <a:gd name="T10" fmla="*/ 7 w 7"/>
                <a:gd name="T11" fmla="*/ 1 h 3"/>
                <a:gd name="T12" fmla="*/ 6 w 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">
                  <a:moveTo>
                    <a:pt x="6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7" y="2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7" name="Freeform 149"/>
            <p:cNvSpPr/>
            <p:nvPr/>
          </p:nvSpPr>
          <p:spPr bwMode="auto">
            <a:xfrm>
              <a:off x="1686582" y="2353046"/>
              <a:ext cx="33801" cy="4225"/>
            </a:xfrm>
            <a:custGeom>
              <a:avLst/>
              <a:gdLst>
                <a:gd name="T0" fmla="*/ 1 w 18"/>
                <a:gd name="T1" fmla="*/ 0 h 3"/>
                <a:gd name="T2" fmla="*/ 17 w 18"/>
                <a:gd name="T3" fmla="*/ 0 h 3"/>
                <a:gd name="T4" fmla="*/ 18 w 18"/>
                <a:gd name="T5" fmla="*/ 2 h 3"/>
                <a:gd name="T6" fmla="*/ 17 w 18"/>
                <a:gd name="T7" fmla="*/ 3 h 3"/>
                <a:gd name="T8" fmla="*/ 1 w 18"/>
                <a:gd name="T9" fmla="*/ 3 h 3"/>
                <a:gd name="T10" fmla="*/ 0 w 18"/>
                <a:gd name="T11" fmla="*/ 2 h 3"/>
                <a:gd name="T12" fmla="*/ 1 w 1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">
                  <a:moveTo>
                    <a:pt x="1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2"/>
                    <a:pt x="17" y="3"/>
                    <a:pt x="17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Freeform 150"/>
            <p:cNvSpPr/>
            <p:nvPr/>
          </p:nvSpPr>
          <p:spPr bwMode="auto">
            <a:xfrm>
              <a:off x="1697145" y="2319246"/>
              <a:ext cx="10563" cy="21125"/>
            </a:xfrm>
            <a:custGeom>
              <a:avLst/>
              <a:gdLst>
                <a:gd name="T0" fmla="*/ 5 w 5"/>
                <a:gd name="T1" fmla="*/ 1 h 12"/>
                <a:gd name="T2" fmla="*/ 4 w 5"/>
                <a:gd name="T3" fmla="*/ 11 h 12"/>
                <a:gd name="T4" fmla="*/ 3 w 5"/>
                <a:gd name="T5" fmla="*/ 12 h 12"/>
                <a:gd name="T6" fmla="*/ 1 w 5"/>
                <a:gd name="T7" fmla="*/ 11 h 12"/>
                <a:gd name="T8" fmla="*/ 0 w 5"/>
                <a:gd name="T9" fmla="*/ 1 h 12"/>
                <a:gd name="T10" fmla="*/ 3 w 5"/>
                <a:gd name="T11" fmla="*/ 0 h 12"/>
                <a:gd name="T12" fmla="*/ 5 w 5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2">
                  <a:moveTo>
                    <a:pt x="5" y="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2"/>
                    <a:pt x="1" y="12"/>
                    <a:pt x="1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3" y="0"/>
                    <a:pt x="5" y="0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Freeform 151"/>
            <p:cNvSpPr/>
            <p:nvPr/>
          </p:nvSpPr>
          <p:spPr bwMode="auto">
            <a:xfrm>
              <a:off x="841559" y="2072082"/>
              <a:ext cx="27463" cy="42250"/>
            </a:xfrm>
            <a:custGeom>
              <a:avLst/>
              <a:gdLst>
                <a:gd name="T0" fmla="*/ 8 w 15"/>
                <a:gd name="T1" fmla="*/ 15 h 23"/>
                <a:gd name="T2" fmla="*/ 10 w 15"/>
                <a:gd name="T3" fmla="*/ 8 h 23"/>
                <a:gd name="T4" fmla="*/ 7 w 15"/>
                <a:gd name="T5" fmla="*/ 4 h 23"/>
                <a:gd name="T6" fmla="*/ 2 w 15"/>
                <a:gd name="T7" fmla="*/ 4 h 23"/>
                <a:gd name="T8" fmla="*/ 2 w 15"/>
                <a:gd name="T9" fmla="*/ 0 h 23"/>
                <a:gd name="T10" fmla="*/ 7 w 15"/>
                <a:gd name="T11" fmla="*/ 0 h 23"/>
                <a:gd name="T12" fmla="*/ 15 w 15"/>
                <a:gd name="T13" fmla="*/ 8 h 23"/>
                <a:gd name="T14" fmla="*/ 13 w 15"/>
                <a:gd name="T15" fmla="*/ 15 h 23"/>
                <a:gd name="T16" fmla="*/ 5 w 15"/>
                <a:gd name="T17" fmla="*/ 23 h 23"/>
                <a:gd name="T18" fmla="*/ 0 w 15"/>
                <a:gd name="T19" fmla="*/ 23 h 23"/>
                <a:gd name="T20" fmla="*/ 0 w 15"/>
                <a:gd name="T21" fmla="*/ 19 h 23"/>
                <a:gd name="T22" fmla="*/ 5 w 15"/>
                <a:gd name="T23" fmla="*/ 19 h 23"/>
                <a:gd name="T24" fmla="*/ 8 w 15"/>
                <a:gd name="T25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3">
                  <a:moveTo>
                    <a:pt x="8" y="15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10" y="6"/>
                    <a:pt x="9" y="4"/>
                    <a:pt x="7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5" y="3"/>
                    <a:pt x="15" y="8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20"/>
                    <a:pt x="9" y="23"/>
                    <a:pt x="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7" y="19"/>
                    <a:pt x="8" y="17"/>
                    <a:pt x="8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Freeform 152"/>
            <p:cNvSpPr/>
            <p:nvPr/>
          </p:nvSpPr>
          <p:spPr bwMode="auto">
            <a:xfrm>
              <a:off x="748606" y="2072082"/>
              <a:ext cx="27463" cy="42250"/>
            </a:xfrm>
            <a:custGeom>
              <a:avLst/>
              <a:gdLst>
                <a:gd name="T0" fmla="*/ 8 w 14"/>
                <a:gd name="T1" fmla="*/ 0 h 23"/>
                <a:gd name="T2" fmla="*/ 13 w 14"/>
                <a:gd name="T3" fmla="*/ 0 h 23"/>
                <a:gd name="T4" fmla="*/ 13 w 14"/>
                <a:gd name="T5" fmla="*/ 4 h 23"/>
                <a:gd name="T6" fmla="*/ 8 w 14"/>
                <a:gd name="T7" fmla="*/ 4 h 23"/>
                <a:gd name="T8" fmla="*/ 5 w 14"/>
                <a:gd name="T9" fmla="*/ 8 h 23"/>
                <a:gd name="T10" fmla="*/ 7 w 14"/>
                <a:gd name="T11" fmla="*/ 15 h 23"/>
                <a:gd name="T12" fmla="*/ 7 w 14"/>
                <a:gd name="T13" fmla="*/ 15 h 23"/>
                <a:gd name="T14" fmla="*/ 10 w 14"/>
                <a:gd name="T15" fmla="*/ 19 h 23"/>
                <a:gd name="T16" fmla="*/ 14 w 14"/>
                <a:gd name="T17" fmla="*/ 19 h 23"/>
                <a:gd name="T18" fmla="*/ 14 w 14"/>
                <a:gd name="T19" fmla="*/ 23 h 23"/>
                <a:gd name="T20" fmla="*/ 10 w 14"/>
                <a:gd name="T21" fmla="*/ 23 h 23"/>
                <a:gd name="T22" fmla="*/ 2 w 14"/>
                <a:gd name="T23" fmla="*/ 15 h 23"/>
                <a:gd name="T24" fmla="*/ 0 w 14"/>
                <a:gd name="T25" fmla="*/ 8 h 23"/>
                <a:gd name="T26" fmla="*/ 0 w 14"/>
                <a:gd name="T27" fmla="*/ 8 h 23"/>
                <a:gd name="T28" fmla="*/ 8 w 14"/>
                <a:gd name="T2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23">
                  <a:moveTo>
                    <a:pt x="8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5" y="6"/>
                    <a:pt x="5" y="8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7"/>
                    <a:pt x="8" y="19"/>
                    <a:pt x="10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6" y="23"/>
                    <a:pt x="2" y="20"/>
                    <a:pt x="2" y="1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Freeform 153"/>
            <p:cNvSpPr/>
            <p:nvPr/>
          </p:nvSpPr>
          <p:spPr bwMode="auto">
            <a:xfrm>
              <a:off x="780294" y="2065744"/>
              <a:ext cx="57039" cy="71825"/>
            </a:xfrm>
            <a:custGeom>
              <a:avLst/>
              <a:gdLst>
                <a:gd name="T0" fmla="*/ 30 w 31"/>
                <a:gd name="T1" fmla="*/ 29 h 39"/>
                <a:gd name="T2" fmla="*/ 20 w 31"/>
                <a:gd name="T3" fmla="*/ 39 h 39"/>
                <a:gd name="T4" fmla="*/ 11 w 31"/>
                <a:gd name="T5" fmla="*/ 39 h 39"/>
                <a:gd name="T6" fmla="*/ 1 w 31"/>
                <a:gd name="T7" fmla="*/ 29 h 39"/>
                <a:gd name="T8" fmla="*/ 0 w 31"/>
                <a:gd name="T9" fmla="*/ 0 h 39"/>
                <a:gd name="T10" fmla="*/ 31 w 31"/>
                <a:gd name="T11" fmla="*/ 0 h 39"/>
                <a:gd name="T12" fmla="*/ 30 w 31"/>
                <a:gd name="T13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9">
                  <a:moveTo>
                    <a:pt x="30" y="29"/>
                  </a:moveTo>
                  <a:cubicBezTo>
                    <a:pt x="30" y="35"/>
                    <a:pt x="26" y="39"/>
                    <a:pt x="20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5" y="39"/>
                    <a:pt x="1" y="35"/>
                    <a:pt x="1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3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2" name="Freeform 154"/>
            <p:cNvSpPr/>
            <p:nvPr/>
          </p:nvSpPr>
          <p:spPr bwMode="auto">
            <a:xfrm>
              <a:off x="799307" y="2143907"/>
              <a:ext cx="19013" cy="6338"/>
            </a:xfrm>
            <a:custGeom>
              <a:avLst/>
              <a:gdLst>
                <a:gd name="T0" fmla="*/ 0 w 11"/>
                <a:gd name="T1" fmla="*/ 2 h 4"/>
                <a:gd name="T2" fmla="*/ 2 w 11"/>
                <a:gd name="T3" fmla="*/ 0 h 4"/>
                <a:gd name="T4" fmla="*/ 9 w 11"/>
                <a:gd name="T5" fmla="*/ 0 h 4"/>
                <a:gd name="T6" fmla="*/ 11 w 11"/>
                <a:gd name="T7" fmla="*/ 2 h 4"/>
                <a:gd name="T8" fmla="*/ 9 w 11"/>
                <a:gd name="T9" fmla="*/ 4 h 4"/>
                <a:gd name="T10" fmla="*/ 2 w 11"/>
                <a:gd name="T11" fmla="*/ 4 h 4"/>
                <a:gd name="T12" fmla="*/ 0 w 11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1"/>
                    <a:pt x="11" y="2"/>
                  </a:cubicBezTo>
                  <a:cubicBezTo>
                    <a:pt x="11" y="3"/>
                    <a:pt x="10" y="4"/>
                    <a:pt x="9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Freeform 155"/>
            <p:cNvSpPr/>
            <p:nvPr/>
          </p:nvSpPr>
          <p:spPr bwMode="auto">
            <a:xfrm>
              <a:off x="799307" y="2194608"/>
              <a:ext cx="19013" cy="6338"/>
            </a:xfrm>
            <a:custGeom>
              <a:avLst/>
              <a:gdLst>
                <a:gd name="T0" fmla="*/ 9 w 11"/>
                <a:gd name="T1" fmla="*/ 4 h 4"/>
                <a:gd name="T2" fmla="*/ 2 w 11"/>
                <a:gd name="T3" fmla="*/ 4 h 4"/>
                <a:gd name="T4" fmla="*/ 0 w 11"/>
                <a:gd name="T5" fmla="*/ 2 h 4"/>
                <a:gd name="T6" fmla="*/ 2 w 11"/>
                <a:gd name="T7" fmla="*/ 0 h 4"/>
                <a:gd name="T8" fmla="*/ 9 w 11"/>
                <a:gd name="T9" fmla="*/ 0 h 4"/>
                <a:gd name="T10" fmla="*/ 11 w 11"/>
                <a:gd name="T11" fmla="*/ 2 h 4"/>
                <a:gd name="T12" fmla="*/ 9 w 11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9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1"/>
                    <a:pt x="11" y="2"/>
                  </a:cubicBezTo>
                  <a:cubicBezTo>
                    <a:pt x="11" y="3"/>
                    <a:pt x="10" y="4"/>
                    <a:pt x="9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Freeform 156"/>
            <p:cNvSpPr/>
            <p:nvPr/>
          </p:nvSpPr>
          <p:spPr bwMode="auto">
            <a:xfrm>
              <a:off x="782407" y="2207283"/>
              <a:ext cx="52814" cy="6338"/>
            </a:xfrm>
            <a:custGeom>
              <a:avLst/>
              <a:gdLst>
                <a:gd name="T0" fmla="*/ 2 w 29"/>
                <a:gd name="T1" fmla="*/ 0 h 4"/>
                <a:gd name="T2" fmla="*/ 26 w 29"/>
                <a:gd name="T3" fmla="*/ 0 h 4"/>
                <a:gd name="T4" fmla="*/ 29 w 29"/>
                <a:gd name="T5" fmla="*/ 2 h 4"/>
                <a:gd name="T6" fmla="*/ 26 w 29"/>
                <a:gd name="T7" fmla="*/ 4 h 4"/>
                <a:gd name="T8" fmla="*/ 2 w 29"/>
                <a:gd name="T9" fmla="*/ 4 h 4"/>
                <a:gd name="T10" fmla="*/ 0 w 29"/>
                <a:gd name="T11" fmla="*/ 2 h 4"/>
                <a:gd name="T12" fmla="*/ 2 w 29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">
                  <a:moveTo>
                    <a:pt x="2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29" y="0"/>
                    <a:pt x="29" y="2"/>
                  </a:cubicBezTo>
                  <a:cubicBezTo>
                    <a:pt x="29" y="3"/>
                    <a:pt x="28" y="4"/>
                    <a:pt x="26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5" name="Freeform 157"/>
            <p:cNvSpPr/>
            <p:nvPr/>
          </p:nvSpPr>
          <p:spPr bwMode="auto">
            <a:xfrm>
              <a:off x="803533" y="2154470"/>
              <a:ext cx="12675" cy="33800"/>
            </a:xfrm>
            <a:custGeom>
              <a:avLst/>
              <a:gdLst>
                <a:gd name="T0" fmla="*/ 7 w 7"/>
                <a:gd name="T1" fmla="*/ 3 h 19"/>
                <a:gd name="T2" fmla="*/ 6 w 7"/>
                <a:gd name="T3" fmla="*/ 17 h 19"/>
                <a:gd name="T4" fmla="*/ 3 w 7"/>
                <a:gd name="T5" fmla="*/ 19 h 19"/>
                <a:gd name="T6" fmla="*/ 1 w 7"/>
                <a:gd name="T7" fmla="*/ 17 h 19"/>
                <a:gd name="T8" fmla="*/ 0 w 7"/>
                <a:gd name="T9" fmla="*/ 3 h 19"/>
                <a:gd name="T10" fmla="*/ 3 w 7"/>
                <a:gd name="T11" fmla="*/ 0 h 19"/>
                <a:gd name="T12" fmla="*/ 7 w 7"/>
                <a:gd name="T1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9">
                  <a:moveTo>
                    <a:pt x="7" y="3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5" y="19"/>
                    <a:pt x="3" y="19"/>
                  </a:cubicBezTo>
                  <a:cubicBezTo>
                    <a:pt x="2" y="19"/>
                    <a:pt x="1" y="18"/>
                    <a:pt x="1" y="1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6" name="Freeform 158"/>
            <p:cNvSpPr/>
            <p:nvPr/>
          </p:nvSpPr>
          <p:spPr bwMode="auto">
            <a:xfrm>
              <a:off x="1471101" y="2813574"/>
              <a:ext cx="21126" cy="35913"/>
            </a:xfrm>
            <a:custGeom>
              <a:avLst/>
              <a:gdLst>
                <a:gd name="T0" fmla="*/ 6 w 12"/>
                <a:gd name="T1" fmla="*/ 12 h 19"/>
                <a:gd name="T2" fmla="*/ 8 w 12"/>
                <a:gd name="T3" fmla="*/ 6 h 19"/>
                <a:gd name="T4" fmla="*/ 5 w 12"/>
                <a:gd name="T5" fmla="*/ 4 h 19"/>
                <a:gd name="T6" fmla="*/ 1 w 12"/>
                <a:gd name="T7" fmla="*/ 4 h 19"/>
                <a:gd name="T8" fmla="*/ 1 w 12"/>
                <a:gd name="T9" fmla="*/ 0 h 19"/>
                <a:gd name="T10" fmla="*/ 5 w 12"/>
                <a:gd name="T11" fmla="*/ 0 h 19"/>
                <a:gd name="T12" fmla="*/ 12 w 12"/>
                <a:gd name="T13" fmla="*/ 6 h 19"/>
                <a:gd name="T14" fmla="*/ 10 w 12"/>
                <a:gd name="T15" fmla="*/ 13 h 19"/>
                <a:gd name="T16" fmla="*/ 4 w 12"/>
                <a:gd name="T17" fmla="*/ 19 h 19"/>
                <a:gd name="T18" fmla="*/ 0 w 12"/>
                <a:gd name="T19" fmla="*/ 19 h 19"/>
                <a:gd name="T20" fmla="*/ 0 w 12"/>
                <a:gd name="T21" fmla="*/ 15 h 19"/>
                <a:gd name="T22" fmla="*/ 4 w 12"/>
                <a:gd name="T23" fmla="*/ 15 h 19"/>
                <a:gd name="T24" fmla="*/ 6 w 12"/>
                <a:gd name="T25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9">
                  <a:moveTo>
                    <a:pt x="6" y="12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7" y="4"/>
                    <a:pt x="5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6"/>
                    <a:pt x="7" y="19"/>
                    <a:pt x="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6" y="14"/>
                    <a:pt x="6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Freeform 159"/>
            <p:cNvSpPr/>
            <p:nvPr/>
          </p:nvSpPr>
          <p:spPr bwMode="auto">
            <a:xfrm>
              <a:off x="1395049" y="2813574"/>
              <a:ext cx="23238" cy="35913"/>
            </a:xfrm>
            <a:custGeom>
              <a:avLst/>
              <a:gdLst>
                <a:gd name="T0" fmla="*/ 7 w 12"/>
                <a:gd name="T1" fmla="*/ 0 h 19"/>
                <a:gd name="T2" fmla="*/ 11 w 12"/>
                <a:gd name="T3" fmla="*/ 0 h 19"/>
                <a:gd name="T4" fmla="*/ 11 w 12"/>
                <a:gd name="T5" fmla="*/ 4 h 19"/>
                <a:gd name="T6" fmla="*/ 7 w 12"/>
                <a:gd name="T7" fmla="*/ 4 h 19"/>
                <a:gd name="T8" fmla="*/ 4 w 12"/>
                <a:gd name="T9" fmla="*/ 6 h 19"/>
                <a:gd name="T10" fmla="*/ 6 w 12"/>
                <a:gd name="T11" fmla="*/ 12 h 19"/>
                <a:gd name="T12" fmla="*/ 6 w 12"/>
                <a:gd name="T13" fmla="*/ 12 h 19"/>
                <a:gd name="T14" fmla="*/ 8 w 12"/>
                <a:gd name="T15" fmla="*/ 15 h 19"/>
                <a:gd name="T16" fmla="*/ 12 w 12"/>
                <a:gd name="T17" fmla="*/ 15 h 19"/>
                <a:gd name="T18" fmla="*/ 12 w 12"/>
                <a:gd name="T19" fmla="*/ 19 h 19"/>
                <a:gd name="T20" fmla="*/ 8 w 12"/>
                <a:gd name="T21" fmla="*/ 19 h 19"/>
                <a:gd name="T22" fmla="*/ 2 w 12"/>
                <a:gd name="T23" fmla="*/ 13 h 19"/>
                <a:gd name="T24" fmla="*/ 0 w 12"/>
                <a:gd name="T25" fmla="*/ 7 h 19"/>
                <a:gd name="T26" fmla="*/ 0 w 12"/>
                <a:gd name="T27" fmla="*/ 6 h 19"/>
                <a:gd name="T28" fmla="*/ 7 w 12"/>
                <a:gd name="T2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9">
                  <a:moveTo>
                    <a:pt x="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4"/>
                    <a:pt x="4" y="5"/>
                    <a:pt x="4" y="6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4"/>
                    <a:pt x="7" y="15"/>
                    <a:pt x="8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9"/>
                    <a:pt x="2" y="16"/>
                    <a:pt x="2" y="1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Freeform 160"/>
            <p:cNvSpPr/>
            <p:nvPr/>
          </p:nvSpPr>
          <p:spPr bwMode="auto">
            <a:xfrm>
              <a:off x="1420400" y="2811462"/>
              <a:ext cx="46476" cy="57038"/>
            </a:xfrm>
            <a:custGeom>
              <a:avLst/>
              <a:gdLst>
                <a:gd name="T0" fmla="*/ 24 w 25"/>
                <a:gd name="T1" fmla="*/ 23 h 31"/>
                <a:gd name="T2" fmla="*/ 16 w 25"/>
                <a:gd name="T3" fmla="*/ 31 h 31"/>
                <a:gd name="T4" fmla="*/ 9 w 25"/>
                <a:gd name="T5" fmla="*/ 31 h 31"/>
                <a:gd name="T6" fmla="*/ 1 w 25"/>
                <a:gd name="T7" fmla="*/ 23 h 31"/>
                <a:gd name="T8" fmla="*/ 0 w 25"/>
                <a:gd name="T9" fmla="*/ 0 h 31"/>
                <a:gd name="T10" fmla="*/ 25 w 25"/>
                <a:gd name="T11" fmla="*/ 0 h 31"/>
                <a:gd name="T12" fmla="*/ 24 w 25"/>
                <a:gd name="T13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1">
                  <a:moveTo>
                    <a:pt x="24" y="23"/>
                  </a:moveTo>
                  <a:cubicBezTo>
                    <a:pt x="24" y="28"/>
                    <a:pt x="21" y="31"/>
                    <a:pt x="1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4" y="31"/>
                    <a:pt x="1" y="28"/>
                    <a:pt x="1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4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Freeform 161"/>
            <p:cNvSpPr/>
            <p:nvPr/>
          </p:nvSpPr>
          <p:spPr bwMode="auto">
            <a:xfrm>
              <a:off x="1435188" y="2870612"/>
              <a:ext cx="16900" cy="8450"/>
            </a:xfrm>
            <a:custGeom>
              <a:avLst/>
              <a:gdLst>
                <a:gd name="T0" fmla="*/ 0 w 9"/>
                <a:gd name="T1" fmla="*/ 2 h 4"/>
                <a:gd name="T2" fmla="*/ 2 w 9"/>
                <a:gd name="T3" fmla="*/ 0 h 4"/>
                <a:gd name="T4" fmla="*/ 8 w 9"/>
                <a:gd name="T5" fmla="*/ 0 h 4"/>
                <a:gd name="T6" fmla="*/ 9 w 9"/>
                <a:gd name="T7" fmla="*/ 2 h 4"/>
                <a:gd name="T8" fmla="*/ 8 w 9"/>
                <a:gd name="T9" fmla="*/ 4 h 4"/>
                <a:gd name="T10" fmla="*/ 2 w 9"/>
                <a:gd name="T11" fmla="*/ 4 h 4"/>
                <a:gd name="T12" fmla="*/ 0 w 9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162"/>
            <p:cNvSpPr/>
            <p:nvPr/>
          </p:nvSpPr>
          <p:spPr bwMode="auto">
            <a:xfrm>
              <a:off x="1435188" y="2912862"/>
              <a:ext cx="16900" cy="8450"/>
            </a:xfrm>
            <a:custGeom>
              <a:avLst/>
              <a:gdLst>
                <a:gd name="T0" fmla="*/ 8 w 9"/>
                <a:gd name="T1" fmla="*/ 4 h 4"/>
                <a:gd name="T2" fmla="*/ 2 w 9"/>
                <a:gd name="T3" fmla="*/ 4 h 4"/>
                <a:gd name="T4" fmla="*/ 0 w 9"/>
                <a:gd name="T5" fmla="*/ 2 h 4"/>
                <a:gd name="T6" fmla="*/ 2 w 9"/>
                <a:gd name="T7" fmla="*/ 0 h 4"/>
                <a:gd name="T8" fmla="*/ 8 w 9"/>
                <a:gd name="T9" fmla="*/ 0 h 4"/>
                <a:gd name="T10" fmla="*/ 9 w 9"/>
                <a:gd name="T11" fmla="*/ 2 h 4"/>
                <a:gd name="T12" fmla="*/ 8 w 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">
                  <a:moveTo>
                    <a:pt x="8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163"/>
            <p:cNvSpPr/>
            <p:nvPr/>
          </p:nvSpPr>
          <p:spPr bwMode="auto">
            <a:xfrm>
              <a:off x="1422512" y="2923425"/>
              <a:ext cx="42251" cy="6338"/>
            </a:xfrm>
            <a:custGeom>
              <a:avLst/>
              <a:gdLst>
                <a:gd name="T0" fmla="*/ 2 w 23"/>
                <a:gd name="T1" fmla="*/ 0 h 3"/>
                <a:gd name="T2" fmla="*/ 21 w 23"/>
                <a:gd name="T3" fmla="*/ 0 h 3"/>
                <a:gd name="T4" fmla="*/ 23 w 23"/>
                <a:gd name="T5" fmla="*/ 1 h 3"/>
                <a:gd name="T6" fmla="*/ 21 w 23"/>
                <a:gd name="T7" fmla="*/ 3 h 3"/>
                <a:gd name="T8" fmla="*/ 2 w 23"/>
                <a:gd name="T9" fmla="*/ 3 h 3"/>
                <a:gd name="T10" fmla="*/ 0 w 23"/>
                <a:gd name="T11" fmla="*/ 1 h 3"/>
                <a:gd name="T12" fmla="*/ 2 w 2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2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3" y="0"/>
                    <a:pt x="23" y="1"/>
                  </a:cubicBezTo>
                  <a:cubicBezTo>
                    <a:pt x="23" y="2"/>
                    <a:pt x="22" y="3"/>
                    <a:pt x="2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164"/>
            <p:cNvSpPr/>
            <p:nvPr/>
          </p:nvSpPr>
          <p:spPr bwMode="auto">
            <a:xfrm>
              <a:off x="1439413" y="2883287"/>
              <a:ext cx="8450" cy="27463"/>
            </a:xfrm>
            <a:custGeom>
              <a:avLst/>
              <a:gdLst>
                <a:gd name="T0" fmla="*/ 5 w 5"/>
                <a:gd name="T1" fmla="*/ 2 h 15"/>
                <a:gd name="T2" fmla="*/ 4 w 5"/>
                <a:gd name="T3" fmla="*/ 13 h 15"/>
                <a:gd name="T4" fmla="*/ 3 w 5"/>
                <a:gd name="T5" fmla="*/ 15 h 15"/>
                <a:gd name="T6" fmla="*/ 1 w 5"/>
                <a:gd name="T7" fmla="*/ 13 h 15"/>
                <a:gd name="T8" fmla="*/ 0 w 5"/>
                <a:gd name="T9" fmla="*/ 2 h 15"/>
                <a:gd name="T10" fmla="*/ 3 w 5"/>
                <a:gd name="T11" fmla="*/ 0 h 15"/>
                <a:gd name="T12" fmla="*/ 5 w 5"/>
                <a:gd name="T1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">
                  <a:moveTo>
                    <a:pt x="5" y="2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5"/>
                    <a:pt x="3" y="15"/>
                  </a:cubicBezTo>
                  <a:cubicBezTo>
                    <a:pt x="1" y="15"/>
                    <a:pt x="1" y="14"/>
                    <a:pt x="1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65"/>
            <p:cNvSpPr>
              <a:spLocks noEditPoints="1"/>
            </p:cNvSpPr>
            <p:nvPr/>
          </p:nvSpPr>
          <p:spPr bwMode="auto">
            <a:xfrm>
              <a:off x="1889388" y="2767099"/>
              <a:ext cx="164780" cy="280964"/>
            </a:xfrm>
            <a:custGeom>
              <a:avLst/>
              <a:gdLst>
                <a:gd name="T0" fmla="*/ 34 w 90"/>
                <a:gd name="T1" fmla="*/ 24 h 153"/>
                <a:gd name="T2" fmla="*/ 44 w 90"/>
                <a:gd name="T3" fmla="*/ 11 h 153"/>
                <a:gd name="T4" fmla="*/ 31 w 90"/>
                <a:gd name="T5" fmla="*/ 0 h 153"/>
                <a:gd name="T6" fmla="*/ 21 w 90"/>
                <a:gd name="T7" fmla="*/ 14 h 153"/>
                <a:gd name="T8" fmla="*/ 34 w 90"/>
                <a:gd name="T9" fmla="*/ 24 h 153"/>
                <a:gd name="T10" fmla="*/ 70 w 90"/>
                <a:gd name="T11" fmla="*/ 61 h 153"/>
                <a:gd name="T12" fmla="*/ 78 w 90"/>
                <a:gd name="T13" fmla="*/ 65 h 153"/>
                <a:gd name="T14" fmla="*/ 81 w 90"/>
                <a:gd name="T15" fmla="*/ 57 h 153"/>
                <a:gd name="T16" fmla="*/ 73 w 90"/>
                <a:gd name="T17" fmla="*/ 33 h 153"/>
                <a:gd name="T18" fmla="*/ 67 w 90"/>
                <a:gd name="T19" fmla="*/ 30 h 153"/>
                <a:gd name="T20" fmla="*/ 51 w 90"/>
                <a:gd name="T21" fmla="*/ 26 h 153"/>
                <a:gd name="T22" fmla="*/ 39 w 90"/>
                <a:gd name="T23" fmla="*/ 24 h 153"/>
                <a:gd name="T24" fmla="*/ 30 w 90"/>
                <a:gd name="T25" fmla="*/ 31 h 153"/>
                <a:gd name="T26" fmla="*/ 30 w 90"/>
                <a:gd name="T27" fmla="*/ 32 h 153"/>
                <a:gd name="T28" fmla="*/ 30 w 90"/>
                <a:gd name="T29" fmla="*/ 32 h 153"/>
                <a:gd name="T30" fmla="*/ 29 w 90"/>
                <a:gd name="T31" fmla="*/ 32 h 153"/>
                <a:gd name="T32" fmla="*/ 19 w 90"/>
                <a:gd name="T33" fmla="*/ 55 h 153"/>
                <a:gd name="T34" fmla="*/ 19 w 90"/>
                <a:gd name="T35" fmla="*/ 55 h 153"/>
                <a:gd name="T36" fmla="*/ 2 w 90"/>
                <a:gd name="T37" fmla="*/ 74 h 153"/>
                <a:gd name="T38" fmla="*/ 2 w 90"/>
                <a:gd name="T39" fmla="*/ 82 h 153"/>
                <a:gd name="T40" fmla="*/ 11 w 90"/>
                <a:gd name="T41" fmla="*/ 82 h 153"/>
                <a:gd name="T42" fmla="*/ 28 w 90"/>
                <a:gd name="T43" fmla="*/ 64 h 153"/>
                <a:gd name="T44" fmla="*/ 29 w 90"/>
                <a:gd name="T45" fmla="*/ 62 h 153"/>
                <a:gd name="T46" fmla="*/ 30 w 90"/>
                <a:gd name="T47" fmla="*/ 60 h 153"/>
                <a:gd name="T48" fmla="*/ 32 w 90"/>
                <a:gd name="T49" fmla="*/ 56 h 153"/>
                <a:gd name="T50" fmla="*/ 38 w 90"/>
                <a:gd name="T51" fmla="*/ 74 h 153"/>
                <a:gd name="T52" fmla="*/ 41 w 90"/>
                <a:gd name="T53" fmla="*/ 79 h 153"/>
                <a:gd name="T54" fmla="*/ 32 w 90"/>
                <a:gd name="T55" fmla="*/ 108 h 153"/>
                <a:gd name="T56" fmla="*/ 32 w 90"/>
                <a:gd name="T57" fmla="*/ 108 h 153"/>
                <a:gd name="T58" fmla="*/ 32 w 90"/>
                <a:gd name="T59" fmla="*/ 108 h 153"/>
                <a:gd name="T60" fmla="*/ 31 w 90"/>
                <a:gd name="T61" fmla="*/ 112 h 153"/>
                <a:gd name="T62" fmla="*/ 30 w 90"/>
                <a:gd name="T63" fmla="*/ 146 h 153"/>
                <a:gd name="T64" fmla="*/ 38 w 90"/>
                <a:gd name="T65" fmla="*/ 153 h 153"/>
                <a:gd name="T66" fmla="*/ 45 w 90"/>
                <a:gd name="T67" fmla="*/ 144 h 153"/>
                <a:gd name="T68" fmla="*/ 46 w 90"/>
                <a:gd name="T69" fmla="*/ 113 h 153"/>
                <a:gd name="T70" fmla="*/ 56 w 90"/>
                <a:gd name="T71" fmla="*/ 94 h 153"/>
                <a:gd name="T72" fmla="*/ 74 w 90"/>
                <a:gd name="T73" fmla="*/ 141 h 153"/>
                <a:gd name="T74" fmla="*/ 84 w 90"/>
                <a:gd name="T75" fmla="*/ 146 h 153"/>
                <a:gd name="T76" fmla="*/ 89 w 90"/>
                <a:gd name="T77" fmla="*/ 136 h 153"/>
                <a:gd name="T78" fmla="*/ 66 w 90"/>
                <a:gd name="T79" fmla="*/ 73 h 153"/>
                <a:gd name="T80" fmla="*/ 66 w 90"/>
                <a:gd name="T81" fmla="*/ 65 h 153"/>
                <a:gd name="T82" fmla="*/ 59 w 90"/>
                <a:gd name="T83" fmla="*/ 40 h 153"/>
                <a:gd name="T84" fmla="*/ 63 w 90"/>
                <a:gd name="T85" fmla="*/ 41 h 153"/>
                <a:gd name="T86" fmla="*/ 70 w 90"/>
                <a:gd name="T87" fmla="*/ 6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" h="153">
                  <a:moveTo>
                    <a:pt x="34" y="24"/>
                  </a:moveTo>
                  <a:cubicBezTo>
                    <a:pt x="41" y="23"/>
                    <a:pt x="45" y="17"/>
                    <a:pt x="44" y="11"/>
                  </a:cubicBezTo>
                  <a:cubicBezTo>
                    <a:pt x="44" y="4"/>
                    <a:pt x="38" y="0"/>
                    <a:pt x="31" y="0"/>
                  </a:cubicBezTo>
                  <a:cubicBezTo>
                    <a:pt x="25" y="1"/>
                    <a:pt x="20" y="7"/>
                    <a:pt x="21" y="14"/>
                  </a:cubicBezTo>
                  <a:cubicBezTo>
                    <a:pt x="22" y="20"/>
                    <a:pt x="28" y="25"/>
                    <a:pt x="34" y="24"/>
                  </a:cubicBezTo>
                  <a:close/>
                  <a:moveTo>
                    <a:pt x="70" y="61"/>
                  </a:moveTo>
                  <a:cubicBezTo>
                    <a:pt x="71" y="64"/>
                    <a:pt x="75" y="66"/>
                    <a:pt x="78" y="65"/>
                  </a:cubicBezTo>
                  <a:cubicBezTo>
                    <a:pt x="81" y="64"/>
                    <a:pt x="83" y="60"/>
                    <a:pt x="81" y="57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1"/>
                    <a:pt x="70" y="30"/>
                    <a:pt x="67" y="3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48" y="24"/>
                    <a:pt x="43" y="23"/>
                    <a:pt x="39" y="24"/>
                  </a:cubicBezTo>
                  <a:cubicBezTo>
                    <a:pt x="35" y="26"/>
                    <a:pt x="32" y="28"/>
                    <a:pt x="30" y="31"/>
                  </a:cubicBezTo>
                  <a:cubicBezTo>
                    <a:pt x="30" y="31"/>
                    <a:pt x="30" y="31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29" y="32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0" y="76"/>
                    <a:pt x="0" y="80"/>
                    <a:pt x="2" y="82"/>
                  </a:cubicBezTo>
                  <a:cubicBezTo>
                    <a:pt x="5" y="85"/>
                    <a:pt x="9" y="85"/>
                    <a:pt x="11" y="82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8" y="63"/>
                    <a:pt x="29" y="63"/>
                    <a:pt x="29" y="62"/>
                  </a:cubicBezTo>
                  <a:cubicBezTo>
                    <a:pt x="30" y="62"/>
                    <a:pt x="30" y="61"/>
                    <a:pt x="30" y="60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8" y="76"/>
                    <a:pt x="39" y="78"/>
                    <a:pt x="41" y="79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31" y="109"/>
                    <a:pt x="31" y="111"/>
                    <a:pt x="31" y="112"/>
                  </a:cubicBezTo>
                  <a:cubicBezTo>
                    <a:pt x="30" y="146"/>
                    <a:pt x="30" y="146"/>
                    <a:pt x="30" y="146"/>
                  </a:cubicBezTo>
                  <a:cubicBezTo>
                    <a:pt x="30" y="150"/>
                    <a:pt x="34" y="153"/>
                    <a:pt x="38" y="153"/>
                  </a:cubicBezTo>
                  <a:cubicBezTo>
                    <a:pt x="43" y="152"/>
                    <a:pt x="46" y="148"/>
                    <a:pt x="45" y="144"/>
                  </a:cubicBezTo>
                  <a:cubicBezTo>
                    <a:pt x="46" y="113"/>
                    <a:pt x="46" y="113"/>
                    <a:pt x="46" y="113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6" y="145"/>
                    <a:pt x="80" y="147"/>
                    <a:pt x="84" y="146"/>
                  </a:cubicBezTo>
                  <a:cubicBezTo>
                    <a:pt x="88" y="144"/>
                    <a:pt x="90" y="140"/>
                    <a:pt x="89" y="136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7" y="71"/>
                    <a:pt x="67" y="68"/>
                    <a:pt x="66" y="65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63" y="41"/>
                    <a:pt x="63" y="41"/>
                    <a:pt x="63" y="41"/>
                  </a:cubicBezTo>
                  <a:lnTo>
                    <a:pt x="7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Freeform 166"/>
            <p:cNvSpPr>
              <a:spLocks noEditPoints="1"/>
            </p:cNvSpPr>
            <p:nvPr/>
          </p:nvSpPr>
          <p:spPr bwMode="auto">
            <a:xfrm>
              <a:off x="3061859" y="2467122"/>
              <a:ext cx="149992" cy="149988"/>
            </a:xfrm>
            <a:custGeom>
              <a:avLst/>
              <a:gdLst>
                <a:gd name="T0" fmla="*/ 0 w 82"/>
                <a:gd name="T1" fmla="*/ 41 h 82"/>
                <a:gd name="T2" fmla="*/ 41 w 82"/>
                <a:gd name="T3" fmla="*/ 82 h 82"/>
                <a:gd name="T4" fmla="*/ 82 w 82"/>
                <a:gd name="T5" fmla="*/ 41 h 82"/>
                <a:gd name="T6" fmla="*/ 41 w 82"/>
                <a:gd name="T7" fmla="*/ 0 h 82"/>
                <a:gd name="T8" fmla="*/ 0 w 82"/>
                <a:gd name="T9" fmla="*/ 41 h 82"/>
                <a:gd name="T10" fmla="*/ 8 w 82"/>
                <a:gd name="T11" fmla="*/ 54 h 82"/>
                <a:gd name="T12" fmla="*/ 12 w 82"/>
                <a:gd name="T13" fmla="*/ 57 h 82"/>
                <a:gd name="T14" fmla="*/ 14 w 82"/>
                <a:gd name="T15" fmla="*/ 57 h 82"/>
                <a:gd name="T16" fmla="*/ 17 w 82"/>
                <a:gd name="T17" fmla="*/ 48 h 82"/>
                <a:gd name="T18" fmla="*/ 18 w 82"/>
                <a:gd name="T19" fmla="*/ 44 h 82"/>
                <a:gd name="T20" fmla="*/ 13 w 82"/>
                <a:gd name="T21" fmla="*/ 35 h 82"/>
                <a:gd name="T22" fmla="*/ 10 w 82"/>
                <a:gd name="T23" fmla="*/ 34 h 82"/>
                <a:gd name="T24" fmla="*/ 6 w 82"/>
                <a:gd name="T25" fmla="*/ 37 h 82"/>
                <a:gd name="T26" fmla="*/ 21 w 82"/>
                <a:gd name="T27" fmla="*/ 12 h 82"/>
                <a:gd name="T28" fmla="*/ 20 w 82"/>
                <a:gd name="T29" fmla="*/ 17 h 82"/>
                <a:gd name="T30" fmla="*/ 22 w 82"/>
                <a:gd name="T31" fmla="*/ 18 h 82"/>
                <a:gd name="T32" fmla="*/ 34 w 82"/>
                <a:gd name="T33" fmla="*/ 19 h 82"/>
                <a:gd name="T34" fmla="*/ 36 w 82"/>
                <a:gd name="T35" fmla="*/ 18 h 82"/>
                <a:gd name="T36" fmla="*/ 42 w 82"/>
                <a:gd name="T37" fmla="*/ 11 h 82"/>
                <a:gd name="T38" fmla="*/ 42 w 82"/>
                <a:gd name="T39" fmla="*/ 8 h 82"/>
                <a:gd name="T40" fmla="*/ 38 w 82"/>
                <a:gd name="T41" fmla="*/ 5 h 82"/>
                <a:gd name="T42" fmla="*/ 41 w 82"/>
                <a:gd name="T43" fmla="*/ 5 h 82"/>
                <a:gd name="T44" fmla="*/ 62 w 82"/>
                <a:gd name="T45" fmla="*/ 12 h 82"/>
                <a:gd name="T46" fmla="*/ 60 w 82"/>
                <a:gd name="T47" fmla="*/ 14 h 82"/>
                <a:gd name="T48" fmla="*/ 61 w 82"/>
                <a:gd name="T49" fmla="*/ 17 h 82"/>
                <a:gd name="T50" fmla="*/ 66 w 82"/>
                <a:gd name="T51" fmla="*/ 26 h 82"/>
                <a:gd name="T52" fmla="*/ 73 w 82"/>
                <a:gd name="T53" fmla="*/ 30 h 82"/>
                <a:gd name="T54" fmla="*/ 75 w 82"/>
                <a:gd name="T55" fmla="*/ 31 h 82"/>
                <a:gd name="T56" fmla="*/ 77 w 82"/>
                <a:gd name="T57" fmla="*/ 41 h 82"/>
                <a:gd name="T58" fmla="*/ 75 w 82"/>
                <a:gd name="T59" fmla="*/ 51 h 82"/>
                <a:gd name="T60" fmla="*/ 68 w 82"/>
                <a:gd name="T61" fmla="*/ 57 h 82"/>
                <a:gd name="T62" fmla="*/ 67 w 82"/>
                <a:gd name="T63" fmla="*/ 60 h 82"/>
                <a:gd name="T64" fmla="*/ 64 w 82"/>
                <a:gd name="T65" fmla="*/ 67 h 82"/>
                <a:gd name="T66" fmla="*/ 47 w 82"/>
                <a:gd name="T67" fmla="*/ 76 h 82"/>
                <a:gd name="T68" fmla="*/ 41 w 82"/>
                <a:gd name="T69" fmla="*/ 72 h 82"/>
                <a:gd name="T70" fmla="*/ 38 w 82"/>
                <a:gd name="T71" fmla="*/ 70 h 82"/>
                <a:gd name="T72" fmla="*/ 26 w 82"/>
                <a:gd name="T73" fmla="*/ 70 h 82"/>
                <a:gd name="T74" fmla="*/ 24 w 82"/>
                <a:gd name="T75" fmla="*/ 72 h 82"/>
                <a:gd name="T76" fmla="*/ 8 w 82"/>
                <a:gd name="T77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2" h="82">
                  <a:moveTo>
                    <a:pt x="0" y="41"/>
                  </a:moveTo>
                  <a:cubicBezTo>
                    <a:pt x="0" y="63"/>
                    <a:pt x="18" y="82"/>
                    <a:pt x="41" y="82"/>
                  </a:cubicBezTo>
                  <a:cubicBezTo>
                    <a:pt x="63" y="82"/>
                    <a:pt x="82" y="63"/>
                    <a:pt x="82" y="41"/>
                  </a:cubicBezTo>
                  <a:cubicBezTo>
                    <a:pt x="82" y="18"/>
                    <a:pt x="63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lose/>
                  <a:moveTo>
                    <a:pt x="8" y="54"/>
                  </a:moveTo>
                  <a:cubicBezTo>
                    <a:pt x="10" y="55"/>
                    <a:pt x="12" y="57"/>
                    <a:pt x="12" y="57"/>
                  </a:cubicBezTo>
                  <a:cubicBezTo>
                    <a:pt x="13" y="57"/>
                    <a:pt x="14" y="57"/>
                    <a:pt x="14" y="57"/>
                  </a:cubicBezTo>
                  <a:cubicBezTo>
                    <a:pt x="14" y="57"/>
                    <a:pt x="17" y="50"/>
                    <a:pt x="17" y="48"/>
                  </a:cubicBezTo>
                  <a:cubicBezTo>
                    <a:pt x="17" y="46"/>
                    <a:pt x="18" y="44"/>
                    <a:pt x="18" y="44"/>
                  </a:cubicBezTo>
                  <a:cubicBezTo>
                    <a:pt x="18" y="44"/>
                    <a:pt x="13" y="35"/>
                    <a:pt x="13" y="35"/>
                  </a:cubicBezTo>
                  <a:cubicBezTo>
                    <a:pt x="12" y="35"/>
                    <a:pt x="12" y="34"/>
                    <a:pt x="10" y="34"/>
                  </a:cubicBezTo>
                  <a:cubicBezTo>
                    <a:pt x="9" y="34"/>
                    <a:pt x="7" y="35"/>
                    <a:pt x="6" y="37"/>
                  </a:cubicBezTo>
                  <a:cubicBezTo>
                    <a:pt x="7" y="26"/>
                    <a:pt x="12" y="17"/>
                    <a:pt x="21" y="12"/>
                  </a:cubicBezTo>
                  <a:cubicBezTo>
                    <a:pt x="21" y="14"/>
                    <a:pt x="21" y="16"/>
                    <a:pt x="20" y="17"/>
                  </a:cubicBezTo>
                  <a:cubicBezTo>
                    <a:pt x="20" y="18"/>
                    <a:pt x="22" y="18"/>
                    <a:pt x="22" y="18"/>
                  </a:cubicBezTo>
                  <a:cubicBezTo>
                    <a:pt x="22" y="18"/>
                    <a:pt x="33" y="19"/>
                    <a:pt x="34" y="19"/>
                  </a:cubicBezTo>
                  <a:cubicBezTo>
                    <a:pt x="35" y="19"/>
                    <a:pt x="36" y="18"/>
                    <a:pt x="36" y="18"/>
                  </a:cubicBezTo>
                  <a:cubicBezTo>
                    <a:pt x="36" y="18"/>
                    <a:pt x="41" y="12"/>
                    <a:pt x="42" y="11"/>
                  </a:cubicBezTo>
                  <a:cubicBezTo>
                    <a:pt x="43" y="10"/>
                    <a:pt x="42" y="8"/>
                    <a:pt x="42" y="8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5"/>
                    <a:pt x="40" y="5"/>
                    <a:pt x="41" y="5"/>
                  </a:cubicBezTo>
                  <a:cubicBezTo>
                    <a:pt x="49" y="5"/>
                    <a:pt x="56" y="8"/>
                    <a:pt x="62" y="12"/>
                  </a:cubicBezTo>
                  <a:cubicBezTo>
                    <a:pt x="61" y="12"/>
                    <a:pt x="60" y="13"/>
                    <a:pt x="60" y="14"/>
                  </a:cubicBezTo>
                  <a:cubicBezTo>
                    <a:pt x="60" y="15"/>
                    <a:pt x="61" y="16"/>
                    <a:pt x="61" y="17"/>
                  </a:cubicBezTo>
                  <a:cubicBezTo>
                    <a:pt x="62" y="18"/>
                    <a:pt x="65" y="26"/>
                    <a:pt x="66" y="26"/>
                  </a:cubicBezTo>
                  <a:cubicBezTo>
                    <a:pt x="67" y="27"/>
                    <a:pt x="72" y="29"/>
                    <a:pt x="73" y="30"/>
                  </a:cubicBezTo>
                  <a:cubicBezTo>
                    <a:pt x="74" y="31"/>
                    <a:pt x="75" y="31"/>
                    <a:pt x="75" y="31"/>
                  </a:cubicBezTo>
                  <a:cubicBezTo>
                    <a:pt x="76" y="34"/>
                    <a:pt x="77" y="38"/>
                    <a:pt x="77" y="41"/>
                  </a:cubicBezTo>
                  <a:cubicBezTo>
                    <a:pt x="77" y="44"/>
                    <a:pt x="76" y="48"/>
                    <a:pt x="75" y="51"/>
                  </a:cubicBezTo>
                  <a:cubicBezTo>
                    <a:pt x="74" y="52"/>
                    <a:pt x="68" y="57"/>
                    <a:pt x="68" y="57"/>
                  </a:cubicBezTo>
                  <a:cubicBezTo>
                    <a:pt x="68" y="57"/>
                    <a:pt x="67" y="59"/>
                    <a:pt x="67" y="60"/>
                  </a:cubicBezTo>
                  <a:cubicBezTo>
                    <a:pt x="67" y="60"/>
                    <a:pt x="65" y="65"/>
                    <a:pt x="64" y="67"/>
                  </a:cubicBezTo>
                  <a:cubicBezTo>
                    <a:pt x="60" y="72"/>
                    <a:pt x="54" y="75"/>
                    <a:pt x="47" y="76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1" y="71"/>
                    <a:pt x="39" y="70"/>
                    <a:pt x="38" y="70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5" y="70"/>
                    <a:pt x="24" y="71"/>
                    <a:pt x="24" y="72"/>
                  </a:cubicBezTo>
                  <a:cubicBezTo>
                    <a:pt x="17" y="68"/>
                    <a:pt x="11" y="62"/>
                    <a:pt x="8" y="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5" name="Freeform 167"/>
            <p:cNvSpPr/>
            <p:nvPr/>
          </p:nvSpPr>
          <p:spPr bwMode="auto">
            <a:xfrm>
              <a:off x="3123123" y="2526272"/>
              <a:ext cx="48589" cy="48588"/>
            </a:xfrm>
            <a:custGeom>
              <a:avLst/>
              <a:gdLst>
                <a:gd name="T0" fmla="*/ 7 w 26"/>
                <a:gd name="T1" fmla="*/ 2 h 27"/>
                <a:gd name="T2" fmla="*/ 10 w 26"/>
                <a:gd name="T3" fmla="*/ 0 h 27"/>
                <a:gd name="T4" fmla="*/ 22 w 26"/>
                <a:gd name="T5" fmla="*/ 3 h 27"/>
                <a:gd name="T6" fmla="*/ 25 w 26"/>
                <a:gd name="T7" fmla="*/ 6 h 27"/>
                <a:gd name="T8" fmla="*/ 26 w 26"/>
                <a:gd name="T9" fmla="*/ 18 h 27"/>
                <a:gd name="T10" fmla="*/ 24 w 26"/>
                <a:gd name="T11" fmla="*/ 22 h 27"/>
                <a:gd name="T12" fmla="*/ 13 w 26"/>
                <a:gd name="T13" fmla="*/ 26 h 27"/>
                <a:gd name="T14" fmla="*/ 9 w 26"/>
                <a:gd name="T15" fmla="*/ 25 h 27"/>
                <a:gd name="T16" fmla="*/ 1 w 26"/>
                <a:gd name="T17" fmla="*/ 16 h 27"/>
                <a:gd name="T18" fmla="*/ 0 w 26"/>
                <a:gd name="T19" fmla="*/ 12 h 27"/>
                <a:gd name="T20" fmla="*/ 7 w 26"/>
                <a:gd name="T21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7">
                  <a:moveTo>
                    <a:pt x="7" y="2"/>
                  </a:moveTo>
                  <a:cubicBezTo>
                    <a:pt x="7" y="1"/>
                    <a:pt x="9" y="0"/>
                    <a:pt x="10" y="0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3" y="3"/>
                    <a:pt x="25" y="5"/>
                    <a:pt x="25" y="6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9"/>
                    <a:pt x="25" y="21"/>
                    <a:pt x="24" y="22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7"/>
                    <a:pt x="9" y="26"/>
                    <a:pt x="9" y="2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3"/>
                    <a:pt x="0" y="12"/>
                  </a:cubicBezTo>
                  <a:lnTo>
                    <a:pt x="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168"/>
            <p:cNvSpPr>
              <a:spLocks noEditPoints="1"/>
            </p:cNvSpPr>
            <p:nvPr/>
          </p:nvSpPr>
          <p:spPr bwMode="auto">
            <a:xfrm>
              <a:off x="1908401" y="2534722"/>
              <a:ext cx="88727" cy="92951"/>
            </a:xfrm>
            <a:custGeom>
              <a:avLst/>
              <a:gdLst>
                <a:gd name="T0" fmla="*/ 0 w 49"/>
                <a:gd name="T1" fmla="*/ 25 h 50"/>
                <a:gd name="T2" fmla="*/ 24 w 49"/>
                <a:gd name="T3" fmla="*/ 50 h 50"/>
                <a:gd name="T4" fmla="*/ 49 w 49"/>
                <a:gd name="T5" fmla="*/ 25 h 50"/>
                <a:gd name="T6" fmla="*/ 24 w 49"/>
                <a:gd name="T7" fmla="*/ 0 h 50"/>
                <a:gd name="T8" fmla="*/ 0 w 49"/>
                <a:gd name="T9" fmla="*/ 25 h 50"/>
                <a:gd name="T10" fmla="*/ 4 w 49"/>
                <a:gd name="T11" fmla="*/ 33 h 50"/>
                <a:gd name="T12" fmla="*/ 7 w 49"/>
                <a:gd name="T13" fmla="*/ 34 h 50"/>
                <a:gd name="T14" fmla="*/ 8 w 49"/>
                <a:gd name="T15" fmla="*/ 35 h 50"/>
                <a:gd name="T16" fmla="*/ 10 w 49"/>
                <a:gd name="T17" fmla="*/ 29 h 50"/>
                <a:gd name="T18" fmla="*/ 10 w 49"/>
                <a:gd name="T19" fmla="*/ 27 h 50"/>
                <a:gd name="T20" fmla="*/ 7 w 49"/>
                <a:gd name="T21" fmla="*/ 21 h 50"/>
                <a:gd name="T22" fmla="*/ 6 w 49"/>
                <a:gd name="T23" fmla="*/ 21 h 50"/>
                <a:gd name="T24" fmla="*/ 3 w 49"/>
                <a:gd name="T25" fmla="*/ 22 h 50"/>
                <a:gd name="T26" fmla="*/ 12 w 49"/>
                <a:gd name="T27" fmla="*/ 7 h 50"/>
                <a:gd name="T28" fmla="*/ 12 w 49"/>
                <a:gd name="T29" fmla="*/ 10 h 50"/>
                <a:gd name="T30" fmla="*/ 13 w 49"/>
                <a:gd name="T31" fmla="*/ 11 h 50"/>
                <a:gd name="T32" fmla="*/ 20 w 49"/>
                <a:gd name="T33" fmla="*/ 12 h 50"/>
                <a:gd name="T34" fmla="*/ 21 w 49"/>
                <a:gd name="T35" fmla="*/ 11 h 50"/>
                <a:gd name="T36" fmla="*/ 25 w 49"/>
                <a:gd name="T37" fmla="*/ 7 h 50"/>
                <a:gd name="T38" fmla="*/ 25 w 49"/>
                <a:gd name="T39" fmla="*/ 5 h 50"/>
                <a:gd name="T40" fmla="*/ 22 w 49"/>
                <a:gd name="T41" fmla="*/ 3 h 50"/>
                <a:gd name="T42" fmla="*/ 24 w 49"/>
                <a:gd name="T43" fmla="*/ 3 h 50"/>
                <a:gd name="T44" fmla="*/ 37 w 49"/>
                <a:gd name="T45" fmla="*/ 8 h 50"/>
                <a:gd name="T46" fmla="*/ 36 w 49"/>
                <a:gd name="T47" fmla="*/ 8 h 50"/>
                <a:gd name="T48" fmla="*/ 37 w 49"/>
                <a:gd name="T49" fmla="*/ 11 h 50"/>
                <a:gd name="T50" fmla="*/ 39 w 49"/>
                <a:gd name="T51" fmla="*/ 16 h 50"/>
                <a:gd name="T52" fmla="*/ 44 w 49"/>
                <a:gd name="T53" fmla="*/ 19 h 50"/>
                <a:gd name="T54" fmla="*/ 45 w 49"/>
                <a:gd name="T55" fmla="*/ 19 h 50"/>
                <a:gd name="T56" fmla="*/ 46 w 49"/>
                <a:gd name="T57" fmla="*/ 25 h 50"/>
                <a:gd name="T58" fmla="*/ 45 w 49"/>
                <a:gd name="T59" fmla="*/ 31 h 50"/>
                <a:gd name="T60" fmla="*/ 41 w 49"/>
                <a:gd name="T61" fmla="*/ 35 h 50"/>
                <a:gd name="T62" fmla="*/ 40 w 49"/>
                <a:gd name="T63" fmla="*/ 36 h 50"/>
                <a:gd name="T64" fmla="*/ 39 w 49"/>
                <a:gd name="T65" fmla="*/ 41 h 50"/>
                <a:gd name="T66" fmla="*/ 28 w 49"/>
                <a:gd name="T67" fmla="*/ 46 h 50"/>
                <a:gd name="T68" fmla="*/ 25 w 49"/>
                <a:gd name="T69" fmla="*/ 44 h 50"/>
                <a:gd name="T70" fmla="*/ 22 w 49"/>
                <a:gd name="T71" fmla="*/ 43 h 50"/>
                <a:gd name="T72" fmla="*/ 15 w 49"/>
                <a:gd name="T73" fmla="*/ 42 h 50"/>
                <a:gd name="T74" fmla="*/ 14 w 49"/>
                <a:gd name="T75" fmla="*/ 44 h 50"/>
                <a:gd name="T76" fmla="*/ 4 w 49"/>
                <a:gd name="T77" fmla="*/ 3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" h="50">
                  <a:moveTo>
                    <a:pt x="0" y="25"/>
                  </a:moveTo>
                  <a:cubicBezTo>
                    <a:pt x="0" y="38"/>
                    <a:pt x="11" y="50"/>
                    <a:pt x="24" y="50"/>
                  </a:cubicBezTo>
                  <a:cubicBezTo>
                    <a:pt x="38" y="50"/>
                    <a:pt x="49" y="38"/>
                    <a:pt x="49" y="25"/>
                  </a:cubicBezTo>
                  <a:cubicBezTo>
                    <a:pt x="49" y="11"/>
                    <a:pt x="38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lose/>
                  <a:moveTo>
                    <a:pt x="4" y="33"/>
                  </a:moveTo>
                  <a:cubicBezTo>
                    <a:pt x="5" y="34"/>
                    <a:pt x="7" y="34"/>
                    <a:pt x="7" y="34"/>
                  </a:cubicBezTo>
                  <a:cubicBezTo>
                    <a:pt x="7" y="35"/>
                    <a:pt x="8" y="35"/>
                    <a:pt x="8" y="35"/>
                  </a:cubicBezTo>
                  <a:cubicBezTo>
                    <a:pt x="8" y="35"/>
                    <a:pt x="10" y="30"/>
                    <a:pt x="10" y="29"/>
                  </a:cubicBezTo>
                  <a:cubicBezTo>
                    <a:pt x="10" y="28"/>
                    <a:pt x="10" y="27"/>
                    <a:pt x="10" y="27"/>
                  </a:cubicBezTo>
                  <a:cubicBezTo>
                    <a:pt x="10" y="27"/>
                    <a:pt x="8" y="22"/>
                    <a:pt x="7" y="21"/>
                  </a:cubicBezTo>
                  <a:cubicBezTo>
                    <a:pt x="7" y="21"/>
                    <a:pt x="7" y="21"/>
                    <a:pt x="6" y="21"/>
                  </a:cubicBezTo>
                  <a:cubicBezTo>
                    <a:pt x="5" y="21"/>
                    <a:pt x="4" y="22"/>
                    <a:pt x="3" y="22"/>
                  </a:cubicBezTo>
                  <a:cubicBezTo>
                    <a:pt x="4" y="16"/>
                    <a:pt x="7" y="11"/>
                    <a:pt x="12" y="7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2" y="11"/>
                    <a:pt x="13" y="11"/>
                    <a:pt x="13" y="11"/>
                  </a:cubicBezTo>
                  <a:cubicBezTo>
                    <a:pt x="13" y="11"/>
                    <a:pt x="19" y="12"/>
                    <a:pt x="20" y="12"/>
                  </a:cubicBezTo>
                  <a:cubicBezTo>
                    <a:pt x="21" y="12"/>
                    <a:pt x="21" y="11"/>
                    <a:pt x="21" y="11"/>
                  </a:cubicBezTo>
                  <a:cubicBezTo>
                    <a:pt x="21" y="11"/>
                    <a:pt x="25" y="7"/>
                    <a:pt x="25" y="7"/>
                  </a:cubicBezTo>
                  <a:cubicBezTo>
                    <a:pt x="26" y="6"/>
                    <a:pt x="25" y="5"/>
                    <a:pt x="25" y="5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3" y="3"/>
                    <a:pt x="24" y="3"/>
                    <a:pt x="24" y="3"/>
                  </a:cubicBezTo>
                  <a:cubicBezTo>
                    <a:pt x="29" y="3"/>
                    <a:pt x="34" y="5"/>
                    <a:pt x="37" y="8"/>
                  </a:cubicBezTo>
                  <a:cubicBezTo>
                    <a:pt x="37" y="8"/>
                    <a:pt x="36" y="8"/>
                    <a:pt x="36" y="8"/>
                  </a:cubicBezTo>
                  <a:cubicBezTo>
                    <a:pt x="36" y="10"/>
                    <a:pt x="37" y="10"/>
                    <a:pt x="37" y="11"/>
                  </a:cubicBezTo>
                  <a:cubicBezTo>
                    <a:pt x="37" y="11"/>
                    <a:pt x="39" y="16"/>
                    <a:pt x="39" y="16"/>
                  </a:cubicBezTo>
                  <a:cubicBezTo>
                    <a:pt x="40" y="16"/>
                    <a:pt x="43" y="18"/>
                    <a:pt x="44" y="19"/>
                  </a:cubicBezTo>
                  <a:cubicBezTo>
                    <a:pt x="44" y="19"/>
                    <a:pt x="45" y="19"/>
                    <a:pt x="45" y="19"/>
                  </a:cubicBezTo>
                  <a:cubicBezTo>
                    <a:pt x="46" y="21"/>
                    <a:pt x="46" y="23"/>
                    <a:pt x="46" y="25"/>
                  </a:cubicBezTo>
                  <a:cubicBezTo>
                    <a:pt x="46" y="27"/>
                    <a:pt x="46" y="29"/>
                    <a:pt x="45" y="31"/>
                  </a:cubicBezTo>
                  <a:cubicBezTo>
                    <a:pt x="44" y="32"/>
                    <a:pt x="41" y="35"/>
                    <a:pt x="41" y="35"/>
                  </a:cubicBezTo>
                  <a:cubicBezTo>
                    <a:pt x="41" y="35"/>
                    <a:pt x="40" y="36"/>
                    <a:pt x="40" y="36"/>
                  </a:cubicBezTo>
                  <a:cubicBezTo>
                    <a:pt x="40" y="37"/>
                    <a:pt x="39" y="40"/>
                    <a:pt x="39" y="41"/>
                  </a:cubicBezTo>
                  <a:cubicBezTo>
                    <a:pt x="36" y="44"/>
                    <a:pt x="32" y="45"/>
                    <a:pt x="28" y="46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3"/>
                    <a:pt x="23" y="43"/>
                    <a:pt x="22" y="43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3"/>
                    <a:pt x="14" y="43"/>
                    <a:pt x="14" y="44"/>
                  </a:cubicBezTo>
                  <a:cubicBezTo>
                    <a:pt x="10" y="41"/>
                    <a:pt x="6" y="38"/>
                    <a:pt x="4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169"/>
            <p:cNvSpPr/>
            <p:nvPr/>
          </p:nvSpPr>
          <p:spPr bwMode="auto">
            <a:xfrm>
              <a:off x="1944315" y="2572748"/>
              <a:ext cx="29576" cy="29575"/>
            </a:xfrm>
            <a:custGeom>
              <a:avLst/>
              <a:gdLst>
                <a:gd name="T0" fmla="*/ 4 w 16"/>
                <a:gd name="T1" fmla="*/ 1 h 16"/>
                <a:gd name="T2" fmla="*/ 6 w 16"/>
                <a:gd name="T3" fmla="*/ 0 h 16"/>
                <a:gd name="T4" fmla="*/ 14 w 16"/>
                <a:gd name="T5" fmla="*/ 1 h 16"/>
                <a:gd name="T6" fmla="*/ 15 w 16"/>
                <a:gd name="T7" fmla="*/ 3 h 16"/>
                <a:gd name="T8" fmla="*/ 16 w 16"/>
                <a:gd name="T9" fmla="*/ 10 h 16"/>
                <a:gd name="T10" fmla="*/ 14 w 16"/>
                <a:gd name="T11" fmla="*/ 13 h 16"/>
                <a:gd name="T12" fmla="*/ 8 w 16"/>
                <a:gd name="T13" fmla="*/ 15 h 16"/>
                <a:gd name="T14" fmla="*/ 5 w 16"/>
                <a:gd name="T15" fmla="*/ 15 h 16"/>
                <a:gd name="T16" fmla="*/ 1 w 16"/>
                <a:gd name="T17" fmla="*/ 9 h 16"/>
                <a:gd name="T18" fmla="*/ 0 w 16"/>
                <a:gd name="T19" fmla="*/ 7 h 16"/>
                <a:gd name="T20" fmla="*/ 4 w 16"/>
                <a:gd name="T2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6">
                  <a:moveTo>
                    <a:pt x="4" y="1"/>
                  </a:moveTo>
                  <a:cubicBezTo>
                    <a:pt x="5" y="0"/>
                    <a:pt x="6" y="0"/>
                    <a:pt x="6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2"/>
                    <a:pt x="15" y="2"/>
                    <a:pt x="15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5" y="12"/>
                    <a:pt x="14" y="1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6"/>
                    <a:pt x="6" y="15"/>
                    <a:pt x="5" y="15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8"/>
                    <a:pt x="0" y="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8" name="Freeform 170"/>
            <p:cNvSpPr>
              <a:spLocks noEditPoints="1"/>
            </p:cNvSpPr>
            <p:nvPr/>
          </p:nvSpPr>
          <p:spPr bwMode="auto">
            <a:xfrm>
              <a:off x="761281" y="1886181"/>
              <a:ext cx="105628" cy="103513"/>
            </a:xfrm>
            <a:custGeom>
              <a:avLst/>
              <a:gdLst>
                <a:gd name="T0" fmla="*/ 0 w 58"/>
                <a:gd name="T1" fmla="*/ 28 h 57"/>
                <a:gd name="T2" fmla="*/ 29 w 58"/>
                <a:gd name="T3" fmla="*/ 57 h 57"/>
                <a:gd name="T4" fmla="*/ 58 w 58"/>
                <a:gd name="T5" fmla="*/ 28 h 57"/>
                <a:gd name="T6" fmla="*/ 29 w 58"/>
                <a:gd name="T7" fmla="*/ 0 h 57"/>
                <a:gd name="T8" fmla="*/ 0 w 58"/>
                <a:gd name="T9" fmla="*/ 28 h 57"/>
                <a:gd name="T10" fmla="*/ 6 w 58"/>
                <a:gd name="T11" fmla="*/ 38 h 57"/>
                <a:gd name="T12" fmla="*/ 9 w 58"/>
                <a:gd name="T13" fmla="*/ 39 h 57"/>
                <a:gd name="T14" fmla="*/ 10 w 58"/>
                <a:gd name="T15" fmla="*/ 40 h 57"/>
                <a:gd name="T16" fmla="*/ 12 w 58"/>
                <a:gd name="T17" fmla="*/ 34 h 57"/>
                <a:gd name="T18" fmla="*/ 13 w 58"/>
                <a:gd name="T19" fmla="*/ 31 h 57"/>
                <a:gd name="T20" fmla="*/ 9 w 58"/>
                <a:gd name="T21" fmla="*/ 24 h 57"/>
                <a:gd name="T22" fmla="*/ 8 w 58"/>
                <a:gd name="T23" fmla="*/ 23 h 57"/>
                <a:gd name="T24" fmla="*/ 4 w 58"/>
                <a:gd name="T25" fmla="*/ 25 h 57"/>
                <a:gd name="T26" fmla="*/ 15 w 58"/>
                <a:gd name="T27" fmla="*/ 8 h 57"/>
                <a:gd name="T28" fmla="*/ 15 w 58"/>
                <a:gd name="T29" fmla="*/ 11 h 57"/>
                <a:gd name="T30" fmla="*/ 16 w 58"/>
                <a:gd name="T31" fmla="*/ 13 h 57"/>
                <a:gd name="T32" fmla="*/ 24 w 58"/>
                <a:gd name="T33" fmla="*/ 13 h 57"/>
                <a:gd name="T34" fmla="*/ 26 w 58"/>
                <a:gd name="T35" fmla="*/ 12 h 57"/>
                <a:gd name="T36" fmla="*/ 30 w 58"/>
                <a:gd name="T37" fmla="*/ 7 h 57"/>
                <a:gd name="T38" fmla="*/ 30 w 58"/>
                <a:gd name="T39" fmla="*/ 6 h 57"/>
                <a:gd name="T40" fmla="*/ 27 w 58"/>
                <a:gd name="T41" fmla="*/ 3 h 57"/>
                <a:gd name="T42" fmla="*/ 29 w 58"/>
                <a:gd name="T43" fmla="*/ 3 h 57"/>
                <a:gd name="T44" fmla="*/ 44 w 58"/>
                <a:gd name="T45" fmla="*/ 8 h 57"/>
                <a:gd name="T46" fmla="*/ 42 w 58"/>
                <a:gd name="T47" fmla="*/ 9 h 57"/>
                <a:gd name="T48" fmla="*/ 43 w 58"/>
                <a:gd name="T49" fmla="*/ 12 h 57"/>
                <a:gd name="T50" fmla="*/ 46 w 58"/>
                <a:gd name="T51" fmla="*/ 18 h 57"/>
                <a:gd name="T52" fmla="*/ 52 w 58"/>
                <a:gd name="T53" fmla="*/ 21 h 57"/>
                <a:gd name="T54" fmla="*/ 53 w 58"/>
                <a:gd name="T55" fmla="*/ 22 h 57"/>
                <a:gd name="T56" fmla="*/ 54 w 58"/>
                <a:gd name="T57" fmla="*/ 28 h 57"/>
                <a:gd name="T58" fmla="*/ 53 w 58"/>
                <a:gd name="T59" fmla="*/ 35 h 57"/>
                <a:gd name="T60" fmla="*/ 48 w 58"/>
                <a:gd name="T61" fmla="*/ 40 h 57"/>
                <a:gd name="T62" fmla="*/ 47 w 58"/>
                <a:gd name="T63" fmla="*/ 41 h 57"/>
                <a:gd name="T64" fmla="*/ 45 w 58"/>
                <a:gd name="T65" fmla="*/ 47 h 57"/>
                <a:gd name="T66" fmla="*/ 33 w 58"/>
                <a:gd name="T67" fmla="*/ 53 h 57"/>
                <a:gd name="T68" fmla="*/ 29 w 58"/>
                <a:gd name="T69" fmla="*/ 50 h 57"/>
                <a:gd name="T70" fmla="*/ 27 w 58"/>
                <a:gd name="T71" fmla="*/ 49 h 57"/>
                <a:gd name="T72" fmla="*/ 19 w 58"/>
                <a:gd name="T73" fmla="*/ 49 h 57"/>
                <a:gd name="T74" fmla="*/ 17 w 58"/>
                <a:gd name="T75" fmla="*/ 50 h 57"/>
                <a:gd name="T76" fmla="*/ 6 w 58"/>
                <a:gd name="T77" fmla="*/ 3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8" h="57">
                  <a:moveTo>
                    <a:pt x="0" y="28"/>
                  </a:moveTo>
                  <a:cubicBezTo>
                    <a:pt x="0" y="44"/>
                    <a:pt x="13" y="57"/>
                    <a:pt x="29" y="57"/>
                  </a:cubicBezTo>
                  <a:cubicBezTo>
                    <a:pt x="45" y="57"/>
                    <a:pt x="58" y="44"/>
                    <a:pt x="58" y="28"/>
                  </a:cubicBezTo>
                  <a:cubicBezTo>
                    <a:pt x="58" y="13"/>
                    <a:pt x="45" y="0"/>
                    <a:pt x="29" y="0"/>
                  </a:cubicBezTo>
                  <a:cubicBezTo>
                    <a:pt x="13" y="0"/>
                    <a:pt x="0" y="13"/>
                    <a:pt x="0" y="28"/>
                  </a:cubicBezTo>
                  <a:close/>
                  <a:moveTo>
                    <a:pt x="6" y="38"/>
                  </a:moveTo>
                  <a:cubicBezTo>
                    <a:pt x="7" y="38"/>
                    <a:pt x="9" y="39"/>
                    <a:pt x="9" y="39"/>
                  </a:cubicBezTo>
                  <a:cubicBezTo>
                    <a:pt x="9" y="40"/>
                    <a:pt x="10" y="40"/>
                    <a:pt x="10" y="40"/>
                  </a:cubicBezTo>
                  <a:cubicBezTo>
                    <a:pt x="10" y="40"/>
                    <a:pt x="12" y="35"/>
                    <a:pt x="12" y="34"/>
                  </a:cubicBezTo>
                  <a:cubicBezTo>
                    <a:pt x="12" y="32"/>
                    <a:pt x="13" y="31"/>
                    <a:pt x="13" y="31"/>
                  </a:cubicBezTo>
                  <a:cubicBezTo>
                    <a:pt x="13" y="31"/>
                    <a:pt x="10" y="24"/>
                    <a:pt x="9" y="24"/>
                  </a:cubicBezTo>
                  <a:cubicBezTo>
                    <a:pt x="9" y="24"/>
                    <a:pt x="9" y="23"/>
                    <a:pt x="8" y="23"/>
                  </a:cubicBezTo>
                  <a:cubicBezTo>
                    <a:pt x="7" y="23"/>
                    <a:pt x="5" y="25"/>
                    <a:pt x="4" y="25"/>
                  </a:cubicBezTo>
                  <a:cubicBezTo>
                    <a:pt x="5" y="18"/>
                    <a:pt x="9" y="12"/>
                    <a:pt x="15" y="8"/>
                  </a:cubicBezTo>
                  <a:cubicBezTo>
                    <a:pt x="15" y="9"/>
                    <a:pt x="15" y="11"/>
                    <a:pt x="15" y="11"/>
                  </a:cubicBezTo>
                  <a:cubicBezTo>
                    <a:pt x="15" y="12"/>
                    <a:pt x="16" y="13"/>
                    <a:pt x="16" y="13"/>
                  </a:cubicBezTo>
                  <a:cubicBezTo>
                    <a:pt x="16" y="13"/>
                    <a:pt x="23" y="13"/>
                    <a:pt x="24" y="13"/>
                  </a:cubicBezTo>
                  <a:cubicBezTo>
                    <a:pt x="25" y="13"/>
                    <a:pt x="26" y="12"/>
                    <a:pt x="26" y="12"/>
                  </a:cubicBezTo>
                  <a:cubicBezTo>
                    <a:pt x="26" y="12"/>
                    <a:pt x="29" y="8"/>
                    <a:pt x="30" y="7"/>
                  </a:cubicBezTo>
                  <a:cubicBezTo>
                    <a:pt x="31" y="7"/>
                    <a:pt x="30" y="6"/>
                    <a:pt x="30" y="6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8" y="3"/>
                    <a:pt x="28" y="3"/>
                    <a:pt x="29" y="3"/>
                  </a:cubicBezTo>
                  <a:cubicBezTo>
                    <a:pt x="35" y="3"/>
                    <a:pt x="40" y="5"/>
                    <a:pt x="44" y="8"/>
                  </a:cubicBezTo>
                  <a:cubicBezTo>
                    <a:pt x="43" y="9"/>
                    <a:pt x="43" y="9"/>
                    <a:pt x="42" y="9"/>
                  </a:cubicBezTo>
                  <a:cubicBezTo>
                    <a:pt x="42" y="11"/>
                    <a:pt x="43" y="11"/>
                    <a:pt x="43" y="12"/>
                  </a:cubicBezTo>
                  <a:cubicBezTo>
                    <a:pt x="44" y="13"/>
                    <a:pt x="46" y="18"/>
                    <a:pt x="46" y="18"/>
                  </a:cubicBezTo>
                  <a:cubicBezTo>
                    <a:pt x="47" y="18"/>
                    <a:pt x="51" y="20"/>
                    <a:pt x="52" y="21"/>
                  </a:cubicBezTo>
                  <a:cubicBezTo>
                    <a:pt x="52" y="22"/>
                    <a:pt x="53" y="22"/>
                    <a:pt x="53" y="22"/>
                  </a:cubicBezTo>
                  <a:cubicBezTo>
                    <a:pt x="54" y="24"/>
                    <a:pt x="54" y="26"/>
                    <a:pt x="54" y="28"/>
                  </a:cubicBezTo>
                  <a:cubicBezTo>
                    <a:pt x="54" y="31"/>
                    <a:pt x="54" y="33"/>
                    <a:pt x="53" y="35"/>
                  </a:cubicBezTo>
                  <a:cubicBezTo>
                    <a:pt x="52" y="36"/>
                    <a:pt x="48" y="40"/>
                    <a:pt x="48" y="40"/>
                  </a:cubicBezTo>
                  <a:cubicBezTo>
                    <a:pt x="48" y="40"/>
                    <a:pt x="47" y="41"/>
                    <a:pt x="47" y="41"/>
                  </a:cubicBezTo>
                  <a:cubicBezTo>
                    <a:pt x="47" y="42"/>
                    <a:pt x="46" y="45"/>
                    <a:pt x="45" y="47"/>
                  </a:cubicBezTo>
                  <a:cubicBezTo>
                    <a:pt x="42" y="50"/>
                    <a:pt x="38" y="52"/>
                    <a:pt x="33" y="53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49"/>
                    <a:pt x="28" y="49"/>
                    <a:pt x="27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8" y="49"/>
                    <a:pt x="17" y="49"/>
                    <a:pt x="17" y="50"/>
                  </a:cubicBezTo>
                  <a:cubicBezTo>
                    <a:pt x="12" y="47"/>
                    <a:pt x="8" y="43"/>
                    <a:pt x="6" y="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171"/>
            <p:cNvSpPr/>
            <p:nvPr/>
          </p:nvSpPr>
          <p:spPr bwMode="auto">
            <a:xfrm>
              <a:off x="805645" y="1926318"/>
              <a:ext cx="31688" cy="35913"/>
            </a:xfrm>
            <a:custGeom>
              <a:avLst/>
              <a:gdLst>
                <a:gd name="T0" fmla="*/ 5 w 18"/>
                <a:gd name="T1" fmla="*/ 1 h 19"/>
                <a:gd name="T2" fmla="*/ 8 w 18"/>
                <a:gd name="T3" fmla="*/ 0 h 19"/>
                <a:gd name="T4" fmla="*/ 16 w 18"/>
                <a:gd name="T5" fmla="*/ 2 h 19"/>
                <a:gd name="T6" fmla="*/ 18 w 18"/>
                <a:gd name="T7" fmla="*/ 4 h 19"/>
                <a:gd name="T8" fmla="*/ 18 w 18"/>
                <a:gd name="T9" fmla="*/ 13 h 19"/>
                <a:gd name="T10" fmla="*/ 17 w 18"/>
                <a:gd name="T11" fmla="*/ 15 h 19"/>
                <a:gd name="T12" fmla="*/ 9 w 18"/>
                <a:gd name="T13" fmla="*/ 18 h 19"/>
                <a:gd name="T14" fmla="*/ 6 w 18"/>
                <a:gd name="T15" fmla="*/ 18 h 19"/>
                <a:gd name="T16" fmla="*/ 1 w 18"/>
                <a:gd name="T17" fmla="*/ 11 h 19"/>
                <a:gd name="T18" fmla="*/ 0 w 18"/>
                <a:gd name="T19" fmla="*/ 9 h 19"/>
                <a:gd name="T20" fmla="*/ 5 w 18"/>
                <a:gd name="T2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9">
                  <a:moveTo>
                    <a:pt x="5" y="1"/>
                  </a:moveTo>
                  <a:cubicBezTo>
                    <a:pt x="5" y="1"/>
                    <a:pt x="7" y="0"/>
                    <a:pt x="8" y="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3"/>
                    <a:pt x="17" y="3"/>
                    <a:pt x="18" y="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5"/>
                    <a:pt x="17" y="15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9"/>
                    <a:pt x="7" y="19"/>
                    <a:pt x="6" y="18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9"/>
                    <a:pt x="0" y="9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Freeform 172"/>
            <p:cNvSpPr>
              <a:spLocks noEditPoints="1"/>
            </p:cNvSpPr>
            <p:nvPr/>
          </p:nvSpPr>
          <p:spPr bwMode="auto">
            <a:xfrm>
              <a:off x="2117545" y="2680486"/>
              <a:ext cx="90840" cy="90838"/>
            </a:xfrm>
            <a:custGeom>
              <a:avLst/>
              <a:gdLst>
                <a:gd name="T0" fmla="*/ 0 w 49"/>
                <a:gd name="T1" fmla="*/ 25 h 50"/>
                <a:gd name="T2" fmla="*/ 25 w 49"/>
                <a:gd name="T3" fmla="*/ 50 h 50"/>
                <a:gd name="T4" fmla="*/ 49 w 49"/>
                <a:gd name="T5" fmla="*/ 25 h 50"/>
                <a:gd name="T6" fmla="*/ 25 w 49"/>
                <a:gd name="T7" fmla="*/ 0 h 50"/>
                <a:gd name="T8" fmla="*/ 0 w 49"/>
                <a:gd name="T9" fmla="*/ 25 h 50"/>
                <a:gd name="T10" fmla="*/ 5 w 49"/>
                <a:gd name="T11" fmla="*/ 33 h 50"/>
                <a:gd name="T12" fmla="*/ 7 w 49"/>
                <a:gd name="T13" fmla="*/ 35 h 50"/>
                <a:gd name="T14" fmla="*/ 9 w 49"/>
                <a:gd name="T15" fmla="*/ 35 h 50"/>
                <a:gd name="T16" fmla="*/ 10 w 49"/>
                <a:gd name="T17" fmla="*/ 29 h 50"/>
                <a:gd name="T18" fmla="*/ 11 w 49"/>
                <a:gd name="T19" fmla="*/ 27 h 50"/>
                <a:gd name="T20" fmla="*/ 8 w 49"/>
                <a:gd name="T21" fmla="*/ 21 h 50"/>
                <a:gd name="T22" fmla="*/ 6 w 49"/>
                <a:gd name="T23" fmla="*/ 21 h 50"/>
                <a:gd name="T24" fmla="*/ 3 w 49"/>
                <a:gd name="T25" fmla="*/ 22 h 50"/>
                <a:gd name="T26" fmla="*/ 12 w 49"/>
                <a:gd name="T27" fmla="*/ 7 h 50"/>
                <a:gd name="T28" fmla="*/ 12 w 49"/>
                <a:gd name="T29" fmla="*/ 10 h 50"/>
                <a:gd name="T30" fmla="*/ 14 w 49"/>
                <a:gd name="T31" fmla="*/ 11 h 50"/>
                <a:gd name="T32" fmla="*/ 20 w 49"/>
                <a:gd name="T33" fmla="*/ 12 h 50"/>
                <a:gd name="T34" fmla="*/ 22 w 49"/>
                <a:gd name="T35" fmla="*/ 11 h 50"/>
                <a:gd name="T36" fmla="*/ 26 w 49"/>
                <a:gd name="T37" fmla="*/ 7 h 50"/>
                <a:gd name="T38" fmla="*/ 25 w 49"/>
                <a:gd name="T39" fmla="*/ 5 h 50"/>
                <a:gd name="T40" fmla="*/ 23 w 49"/>
                <a:gd name="T41" fmla="*/ 4 h 50"/>
                <a:gd name="T42" fmla="*/ 25 w 49"/>
                <a:gd name="T43" fmla="*/ 3 h 50"/>
                <a:gd name="T44" fmla="*/ 38 w 49"/>
                <a:gd name="T45" fmla="*/ 8 h 50"/>
                <a:gd name="T46" fmla="*/ 36 w 49"/>
                <a:gd name="T47" fmla="*/ 9 h 50"/>
                <a:gd name="T48" fmla="*/ 37 w 49"/>
                <a:gd name="T49" fmla="*/ 11 h 50"/>
                <a:gd name="T50" fmla="*/ 40 w 49"/>
                <a:gd name="T51" fmla="*/ 16 h 50"/>
                <a:gd name="T52" fmla="*/ 44 w 49"/>
                <a:gd name="T53" fmla="*/ 19 h 50"/>
                <a:gd name="T54" fmla="*/ 46 w 49"/>
                <a:gd name="T55" fmla="*/ 19 h 50"/>
                <a:gd name="T56" fmla="*/ 46 w 49"/>
                <a:gd name="T57" fmla="*/ 25 h 50"/>
                <a:gd name="T58" fmla="*/ 45 w 49"/>
                <a:gd name="T59" fmla="*/ 31 h 50"/>
                <a:gd name="T60" fmla="*/ 41 w 49"/>
                <a:gd name="T61" fmla="*/ 35 h 50"/>
                <a:gd name="T62" fmla="*/ 40 w 49"/>
                <a:gd name="T63" fmla="*/ 36 h 50"/>
                <a:gd name="T64" fmla="*/ 39 w 49"/>
                <a:gd name="T65" fmla="*/ 41 h 50"/>
                <a:gd name="T66" fmla="*/ 29 w 49"/>
                <a:gd name="T67" fmla="*/ 46 h 50"/>
                <a:gd name="T68" fmla="*/ 25 w 49"/>
                <a:gd name="T69" fmla="*/ 44 h 50"/>
                <a:gd name="T70" fmla="*/ 23 w 49"/>
                <a:gd name="T71" fmla="*/ 43 h 50"/>
                <a:gd name="T72" fmla="*/ 16 w 49"/>
                <a:gd name="T73" fmla="*/ 43 h 50"/>
                <a:gd name="T74" fmla="*/ 14 w 49"/>
                <a:gd name="T75" fmla="*/ 44 h 50"/>
                <a:gd name="T76" fmla="*/ 5 w 49"/>
                <a:gd name="T77" fmla="*/ 3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" h="50">
                  <a:moveTo>
                    <a:pt x="0" y="25"/>
                  </a:moveTo>
                  <a:cubicBezTo>
                    <a:pt x="0" y="39"/>
                    <a:pt x="11" y="50"/>
                    <a:pt x="25" y="50"/>
                  </a:cubicBezTo>
                  <a:cubicBezTo>
                    <a:pt x="38" y="50"/>
                    <a:pt x="49" y="39"/>
                    <a:pt x="49" y="25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lose/>
                  <a:moveTo>
                    <a:pt x="5" y="33"/>
                  </a:moveTo>
                  <a:cubicBezTo>
                    <a:pt x="6" y="34"/>
                    <a:pt x="7" y="34"/>
                    <a:pt x="7" y="35"/>
                  </a:cubicBezTo>
                  <a:cubicBezTo>
                    <a:pt x="8" y="35"/>
                    <a:pt x="9" y="35"/>
                    <a:pt x="9" y="35"/>
                  </a:cubicBezTo>
                  <a:cubicBezTo>
                    <a:pt x="9" y="35"/>
                    <a:pt x="10" y="30"/>
                    <a:pt x="10" y="29"/>
                  </a:cubicBezTo>
                  <a:cubicBezTo>
                    <a:pt x="10" y="28"/>
                    <a:pt x="11" y="27"/>
                    <a:pt x="11" y="27"/>
                  </a:cubicBezTo>
                  <a:cubicBezTo>
                    <a:pt x="11" y="27"/>
                    <a:pt x="8" y="22"/>
                    <a:pt x="8" y="21"/>
                  </a:cubicBezTo>
                  <a:cubicBezTo>
                    <a:pt x="8" y="21"/>
                    <a:pt x="7" y="21"/>
                    <a:pt x="6" y="21"/>
                  </a:cubicBezTo>
                  <a:cubicBezTo>
                    <a:pt x="6" y="21"/>
                    <a:pt x="4" y="22"/>
                    <a:pt x="3" y="22"/>
                  </a:cubicBezTo>
                  <a:cubicBezTo>
                    <a:pt x="4" y="16"/>
                    <a:pt x="8" y="11"/>
                    <a:pt x="12" y="7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2" y="11"/>
                    <a:pt x="14" y="11"/>
                    <a:pt x="14" y="11"/>
                  </a:cubicBezTo>
                  <a:cubicBezTo>
                    <a:pt x="14" y="11"/>
                    <a:pt x="20" y="12"/>
                    <a:pt x="20" y="12"/>
                  </a:cubicBezTo>
                  <a:cubicBezTo>
                    <a:pt x="21" y="12"/>
                    <a:pt x="22" y="11"/>
                    <a:pt x="22" y="11"/>
                  </a:cubicBezTo>
                  <a:cubicBezTo>
                    <a:pt x="22" y="11"/>
                    <a:pt x="25" y="8"/>
                    <a:pt x="26" y="7"/>
                  </a:cubicBezTo>
                  <a:cubicBezTo>
                    <a:pt x="26" y="6"/>
                    <a:pt x="25" y="5"/>
                    <a:pt x="25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30" y="3"/>
                    <a:pt x="34" y="5"/>
                    <a:pt x="38" y="8"/>
                  </a:cubicBezTo>
                  <a:cubicBezTo>
                    <a:pt x="37" y="8"/>
                    <a:pt x="36" y="8"/>
                    <a:pt x="36" y="9"/>
                  </a:cubicBezTo>
                  <a:cubicBezTo>
                    <a:pt x="36" y="10"/>
                    <a:pt x="37" y="10"/>
                    <a:pt x="37" y="11"/>
                  </a:cubicBezTo>
                  <a:cubicBezTo>
                    <a:pt x="37" y="11"/>
                    <a:pt x="39" y="16"/>
                    <a:pt x="40" y="16"/>
                  </a:cubicBezTo>
                  <a:cubicBezTo>
                    <a:pt x="40" y="16"/>
                    <a:pt x="43" y="18"/>
                    <a:pt x="44" y="19"/>
                  </a:cubicBezTo>
                  <a:cubicBezTo>
                    <a:pt x="45" y="19"/>
                    <a:pt x="45" y="19"/>
                    <a:pt x="46" y="19"/>
                  </a:cubicBezTo>
                  <a:cubicBezTo>
                    <a:pt x="46" y="21"/>
                    <a:pt x="46" y="23"/>
                    <a:pt x="46" y="25"/>
                  </a:cubicBezTo>
                  <a:cubicBezTo>
                    <a:pt x="46" y="27"/>
                    <a:pt x="46" y="29"/>
                    <a:pt x="45" y="31"/>
                  </a:cubicBezTo>
                  <a:cubicBezTo>
                    <a:pt x="45" y="32"/>
                    <a:pt x="41" y="35"/>
                    <a:pt x="41" y="35"/>
                  </a:cubicBezTo>
                  <a:cubicBezTo>
                    <a:pt x="41" y="35"/>
                    <a:pt x="41" y="36"/>
                    <a:pt x="40" y="36"/>
                  </a:cubicBezTo>
                  <a:cubicBezTo>
                    <a:pt x="40" y="37"/>
                    <a:pt x="39" y="40"/>
                    <a:pt x="39" y="41"/>
                  </a:cubicBezTo>
                  <a:cubicBezTo>
                    <a:pt x="36" y="44"/>
                    <a:pt x="32" y="45"/>
                    <a:pt x="29" y="46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3"/>
                    <a:pt x="24" y="43"/>
                    <a:pt x="23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5" y="43"/>
                    <a:pt x="14" y="44"/>
                  </a:cubicBezTo>
                  <a:cubicBezTo>
                    <a:pt x="10" y="41"/>
                    <a:pt x="7" y="38"/>
                    <a:pt x="5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1" name="Freeform 173"/>
            <p:cNvSpPr/>
            <p:nvPr/>
          </p:nvSpPr>
          <p:spPr bwMode="auto">
            <a:xfrm>
              <a:off x="2155571" y="2716399"/>
              <a:ext cx="29576" cy="29575"/>
            </a:xfrm>
            <a:custGeom>
              <a:avLst/>
              <a:gdLst>
                <a:gd name="T0" fmla="*/ 5 w 16"/>
                <a:gd name="T1" fmla="*/ 1 h 16"/>
                <a:gd name="T2" fmla="*/ 7 w 16"/>
                <a:gd name="T3" fmla="*/ 0 h 16"/>
                <a:gd name="T4" fmla="*/ 14 w 16"/>
                <a:gd name="T5" fmla="*/ 1 h 16"/>
                <a:gd name="T6" fmla="*/ 16 w 16"/>
                <a:gd name="T7" fmla="*/ 3 h 16"/>
                <a:gd name="T8" fmla="*/ 16 w 16"/>
                <a:gd name="T9" fmla="*/ 11 h 16"/>
                <a:gd name="T10" fmla="*/ 15 w 16"/>
                <a:gd name="T11" fmla="*/ 13 h 16"/>
                <a:gd name="T12" fmla="*/ 8 w 16"/>
                <a:gd name="T13" fmla="*/ 15 h 16"/>
                <a:gd name="T14" fmla="*/ 6 w 16"/>
                <a:gd name="T15" fmla="*/ 15 h 16"/>
                <a:gd name="T16" fmla="*/ 1 w 16"/>
                <a:gd name="T17" fmla="*/ 9 h 16"/>
                <a:gd name="T18" fmla="*/ 1 w 16"/>
                <a:gd name="T19" fmla="*/ 7 h 16"/>
                <a:gd name="T20" fmla="*/ 5 w 16"/>
                <a:gd name="T2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6">
                  <a:moveTo>
                    <a:pt x="5" y="1"/>
                  </a:moveTo>
                  <a:cubicBezTo>
                    <a:pt x="5" y="0"/>
                    <a:pt x="6" y="0"/>
                    <a:pt x="7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2"/>
                    <a:pt x="15" y="3"/>
                    <a:pt x="16" y="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2"/>
                    <a:pt x="15" y="1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6"/>
                    <a:pt x="6" y="16"/>
                    <a:pt x="6" y="15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8"/>
                    <a:pt x="1" y="7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74"/>
            <p:cNvSpPr/>
            <p:nvPr/>
          </p:nvSpPr>
          <p:spPr bwMode="auto">
            <a:xfrm>
              <a:off x="854234" y="2139682"/>
              <a:ext cx="226044" cy="354902"/>
            </a:xfrm>
            <a:custGeom>
              <a:avLst/>
              <a:gdLst>
                <a:gd name="T0" fmla="*/ 118 w 123"/>
                <a:gd name="T1" fmla="*/ 37 h 194"/>
                <a:gd name="T2" fmla="*/ 71 w 123"/>
                <a:gd name="T3" fmla="*/ 2 h 194"/>
                <a:gd name="T4" fmla="*/ 64 w 123"/>
                <a:gd name="T5" fmla="*/ 1 h 194"/>
                <a:gd name="T6" fmla="*/ 62 w 123"/>
                <a:gd name="T7" fmla="*/ 1 h 194"/>
                <a:gd name="T8" fmla="*/ 46 w 123"/>
                <a:gd name="T9" fmla="*/ 5 h 194"/>
                <a:gd name="T10" fmla="*/ 44 w 123"/>
                <a:gd name="T11" fmla="*/ 5 h 194"/>
                <a:gd name="T12" fmla="*/ 39 w 123"/>
                <a:gd name="T13" fmla="*/ 9 h 194"/>
                <a:gd name="T14" fmla="*/ 25 w 123"/>
                <a:gd name="T15" fmla="*/ 31 h 194"/>
                <a:gd name="T16" fmla="*/ 19 w 123"/>
                <a:gd name="T17" fmla="*/ 9 h 194"/>
                <a:gd name="T18" fmla="*/ 8 w 123"/>
                <a:gd name="T19" fmla="*/ 2 h 194"/>
                <a:gd name="T20" fmla="*/ 1 w 123"/>
                <a:gd name="T21" fmla="*/ 13 h 194"/>
                <a:gd name="T22" fmla="*/ 11 w 123"/>
                <a:gd name="T23" fmla="*/ 55 h 194"/>
                <a:gd name="T24" fmla="*/ 12 w 123"/>
                <a:gd name="T25" fmla="*/ 57 h 194"/>
                <a:gd name="T26" fmla="*/ 16 w 123"/>
                <a:gd name="T27" fmla="*/ 63 h 194"/>
                <a:gd name="T28" fmla="*/ 29 w 123"/>
                <a:gd name="T29" fmla="*/ 60 h 194"/>
                <a:gd name="T30" fmla="*/ 39 w 123"/>
                <a:gd name="T31" fmla="*/ 43 h 194"/>
                <a:gd name="T32" fmla="*/ 48 w 123"/>
                <a:gd name="T33" fmla="*/ 83 h 194"/>
                <a:gd name="T34" fmla="*/ 32 w 123"/>
                <a:gd name="T35" fmla="*/ 100 h 194"/>
                <a:gd name="T36" fmla="*/ 27 w 123"/>
                <a:gd name="T37" fmla="*/ 112 h 194"/>
                <a:gd name="T38" fmla="*/ 38 w 123"/>
                <a:gd name="T39" fmla="*/ 158 h 194"/>
                <a:gd name="T40" fmla="*/ 51 w 123"/>
                <a:gd name="T41" fmla="*/ 166 h 194"/>
                <a:gd name="T42" fmla="*/ 59 w 123"/>
                <a:gd name="T43" fmla="*/ 153 h 194"/>
                <a:gd name="T44" fmla="*/ 50 w 123"/>
                <a:gd name="T45" fmla="*/ 113 h 194"/>
                <a:gd name="T46" fmla="*/ 63 w 123"/>
                <a:gd name="T47" fmla="*/ 99 h 194"/>
                <a:gd name="T48" fmla="*/ 67 w 123"/>
                <a:gd name="T49" fmla="*/ 98 h 194"/>
                <a:gd name="T50" fmla="*/ 77 w 123"/>
                <a:gd name="T51" fmla="*/ 96 h 194"/>
                <a:gd name="T52" fmla="*/ 98 w 123"/>
                <a:gd name="T53" fmla="*/ 184 h 194"/>
                <a:gd name="T54" fmla="*/ 111 w 123"/>
                <a:gd name="T55" fmla="*/ 193 h 194"/>
                <a:gd name="T56" fmla="*/ 119 w 123"/>
                <a:gd name="T57" fmla="*/ 180 h 194"/>
                <a:gd name="T58" fmla="*/ 97 w 123"/>
                <a:gd name="T59" fmla="*/ 83 h 194"/>
                <a:gd name="T60" fmla="*/ 97 w 123"/>
                <a:gd name="T61" fmla="*/ 83 h 194"/>
                <a:gd name="T62" fmla="*/ 86 w 123"/>
                <a:gd name="T63" fmla="*/ 37 h 194"/>
                <a:gd name="T64" fmla="*/ 107 w 123"/>
                <a:gd name="T65" fmla="*/ 52 h 194"/>
                <a:gd name="T66" fmla="*/ 120 w 123"/>
                <a:gd name="T67" fmla="*/ 50 h 194"/>
                <a:gd name="T68" fmla="*/ 118 w 123"/>
                <a:gd name="T69" fmla="*/ 3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3" h="194">
                  <a:moveTo>
                    <a:pt x="118" y="37"/>
                  </a:moveTo>
                  <a:cubicBezTo>
                    <a:pt x="71" y="2"/>
                    <a:pt x="71" y="2"/>
                    <a:pt x="71" y="2"/>
                  </a:cubicBezTo>
                  <a:cubicBezTo>
                    <a:pt x="69" y="1"/>
                    <a:pt x="66" y="0"/>
                    <a:pt x="64" y="1"/>
                  </a:cubicBezTo>
                  <a:cubicBezTo>
                    <a:pt x="63" y="1"/>
                    <a:pt x="63" y="1"/>
                    <a:pt x="62" y="1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5" y="5"/>
                    <a:pt x="45" y="5"/>
                    <a:pt x="44" y="5"/>
                  </a:cubicBezTo>
                  <a:cubicBezTo>
                    <a:pt x="42" y="6"/>
                    <a:pt x="40" y="7"/>
                    <a:pt x="39" y="9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4"/>
                    <a:pt x="13" y="1"/>
                    <a:pt x="8" y="2"/>
                  </a:cubicBezTo>
                  <a:cubicBezTo>
                    <a:pt x="3" y="3"/>
                    <a:pt x="0" y="8"/>
                    <a:pt x="1" y="13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1" y="56"/>
                    <a:pt x="12" y="57"/>
                  </a:cubicBezTo>
                  <a:cubicBezTo>
                    <a:pt x="12" y="59"/>
                    <a:pt x="14" y="61"/>
                    <a:pt x="16" y="63"/>
                  </a:cubicBezTo>
                  <a:cubicBezTo>
                    <a:pt x="20" y="66"/>
                    <a:pt x="26" y="64"/>
                    <a:pt x="29" y="60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28" y="103"/>
                    <a:pt x="26" y="107"/>
                    <a:pt x="27" y="112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9" y="164"/>
                    <a:pt x="45" y="167"/>
                    <a:pt x="51" y="166"/>
                  </a:cubicBezTo>
                  <a:cubicBezTo>
                    <a:pt x="57" y="165"/>
                    <a:pt x="60" y="159"/>
                    <a:pt x="59" y="153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99"/>
                    <a:pt x="66" y="99"/>
                    <a:pt x="67" y="98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98" y="184"/>
                    <a:pt x="98" y="184"/>
                    <a:pt x="98" y="184"/>
                  </a:cubicBezTo>
                  <a:cubicBezTo>
                    <a:pt x="99" y="190"/>
                    <a:pt x="105" y="194"/>
                    <a:pt x="111" y="193"/>
                  </a:cubicBezTo>
                  <a:cubicBezTo>
                    <a:pt x="117" y="191"/>
                    <a:pt x="121" y="185"/>
                    <a:pt x="119" y="180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107" y="52"/>
                    <a:pt x="107" y="52"/>
                    <a:pt x="107" y="52"/>
                  </a:cubicBezTo>
                  <a:cubicBezTo>
                    <a:pt x="111" y="55"/>
                    <a:pt x="117" y="55"/>
                    <a:pt x="120" y="50"/>
                  </a:cubicBezTo>
                  <a:cubicBezTo>
                    <a:pt x="123" y="46"/>
                    <a:pt x="122" y="40"/>
                    <a:pt x="118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3" name="Freeform 175"/>
            <p:cNvSpPr/>
            <p:nvPr/>
          </p:nvSpPr>
          <p:spPr bwMode="auto">
            <a:xfrm>
              <a:off x="902823" y="2059407"/>
              <a:ext cx="82390" cy="84501"/>
            </a:xfrm>
            <a:custGeom>
              <a:avLst/>
              <a:gdLst>
                <a:gd name="T0" fmla="*/ 27 w 44"/>
                <a:gd name="T1" fmla="*/ 43 h 45"/>
                <a:gd name="T2" fmla="*/ 42 w 44"/>
                <a:gd name="T3" fmla="*/ 18 h 45"/>
                <a:gd name="T4" fmla="*/ 17 w 44"/>
                <a:gd name="T5" fmla="*/ 3 h 45"/>
                <a:gd name="T6" fmla="*/ 2 w 44"/>
                <a:gd name="T7" fmla="*/ 27 h 45"/>
                <a:gd name="T8" fmla="*/ 27 w 44"/>
                <a:gd name="T9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27" y="43"/>
                  </a:moveTo>
                  <a:cubicBezTo>
                    <a:pt x="38" y="40"/>
                    <a:pt x="44" y="29"/>
                    <a:pt x="42" y="18"/>
                  </a:cubicBezTo>
                  <a:cubicBezTo>
                    <a:pt x="39" y="7"/>
                    <a:pt x="28" y="0"/>
                    <a:pt x="17" y="3"/>
                  </a:cubicBezTo>
                  <a:cubicBezTo>
                    <a:pt x="6" y="5"/>
                    <a:pt x="0" y="16"/>
                    <a:pt x="2" y="27"/>
                  </a:cubicBezTo>
                  <a:cubicBezTo>
                    <a:pt x="5" y="38"/>
                    <a:pt x="16" y="45"/>
                    <a:pt x="27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Freeform 176"/>
            <p:cNvSpPr/>
            <p:nvPr/>
          </p:nvSpPr>
          <p:spPr bwMode="auto">
            <a:xfrm>
              <a:off x="3148474" y="5215503"/>
              <a:ext cx="196468" cy="297864"/>
            </a:xfrm>
            <a:custGeom>
              <a:avLst/>
              <a:gdLst>
                <a:gd name="T0" fmla="*/ 101 w 108"/>
                <a:gd name="T1" fmla="*/ 29 h 162"/>
                <a:gd name="T2" fmla="*/ 60 w 108"/>
                <a:gd name="T3" fmla="*/ 2 h 162"/>
                <a:gd name="T4" fmla="*/ 53 w 108"/>
                <a:gd name="T5" fmla="*/ 1 h 162"/>
                <a:gd name="T6" fmla="*/ 52 w 108"/>
                <a:gd name="T7" fmla="*/ 1 h 162"/>
                <a:gd name="T8" fmla="*/ 39 w 108"/>
                <a:gd name="T9" fmla="*/ 5 h 162"/>
                <a:gd name="T10" fmla="*/ 37 w 108"/>
                <a:gd name="T11" fmla="*/ 5 h 162"/>
                <a:gd name="T12" fmla="*/ 33 w 108"/>
                <a:gd name="T13" fmla="*/ 9 h 162"/>
                <a:gd name="T14" fmla="*/ 22 w 108"/>
                <a:gd name="T15" fmla="*/ 28 h 162"/>
                <a:gd name="T16" fmla="*/ 16 w 108"/>
                <a:gd name="T17" fmla="*/ 9 h 162"/>
                <a:gd name="T18" fmla="*/ 7 w 108"/>
                <a:gd name="T19" fmla="*/ 4 h 162"/>
                <a:gd name="T20" fmla="*/ 1 w 108"/>
                <a:gd name="T21" fmla="*/ 14 h 162"/>
                <a:gd name="T22" fmla="*/ 11 w 108"/>
                <a:gd name="T23" fmla="*/ 48 h 162"/>
                <a:gd name="T24" fmla="*/ 12 w 108"/>
                <a:gd name="T25" fmla="*/ 50 h 162"/>
                <a:gd name="T26" fmla="*/ 15 w 108"/>
                <a:gd name="T27" fmla="*/ 55 h 162"/>
                <a:gd name="T28" fmla="*/ 26 w 108"/>
                <a:gd name="T29" fmla="*/ 52 h 162"/>
                <a:gd name="T30" fmla="*/ 34 w 108"/>
                <a:gd name="T31" fmla="*/ 37 h 162"/>
                <a:gd name="T32" fmla="*/ 44 w 108"/>
                <a:gd name="T33" fmla="*/ 71 h 162"/>
                <a:gd name="T34" fmla="*/ 31 w 108"/>
                <a:gd name="T35" fmla="*/ 86 h 162"/>
                <a:gd name="T36" fmla="*/ 27 w 108"/>
                <a:gd name="T37" fmla="*/ 96 h 162"/>
                <a:gd name="T38" fmla="*/ 38 w 108"/>
                <a:gd name="T39" fmla="*/ 134 h 162"/>
                <a:gd name="T40" fmla="*/ 49 w 108"/>
                <a:gd name="T41" fmla="*/ 140 h 162"/>
                <a:gd name="T42" fmla="*/ 55 w 108"/>
                <a:gd name="T43" fmla="*/ 129 h 162"/>
                <a:gd name="T44" fmla="*/ 46 w 108"/>
                <a:gd name="T45" fmla="*/ 96 h 162"/>
                <a:gd name="T46" fmla="*/ 57 w 108"/>
                <a:gd name="T47" fmla="*/ 84 h 162"/>
                <a:gd name="T48" fmla="*/ 60 w 108"/>
                <a:gd name="T49" fmla="*/ 83 h 162"/>
                <a:gd name="T50" fmla="*/ 69 w 108"/>
                <a:gd name="T51" fmla="*/ 80 h 162"/>
                <a:gd name="T52" fmla="*/ 89 w 108"/>
                <a:gd name="T53" fmla="*/ 154 h 162"/>
                <a:gd name="T54" fmla="*/ 101 w 108"/>
                <a:gd name="T55" fmla="*/ 160 h 162"/>
                <a:gd name="T56" fmla="*/ 107 w 108"/>
                <a:gd name="T57" fmla="*/ 149 h 162"/>
                <a:gd name="T58" fmla="*/ 84 w 108"/>
                <a:gd name="T59" fmla="*/ 69 h 162"/>
                <a:gd name="T60" fmla="*/ 84 w 108"/>
                <a:gd name="T61" fmla="*/ 69 h 162"/>
                <a:gd name="T62" fmla="*/ 74 w 108"/>
                <a:gd name="T63" fmla="*/ 30 h 162"/>
                <a:gd name="T64" fmla="*/ 92 w 108"/>
                <a:gd name="T65" fmla="*/ 42 h 162"/>
                <a:gd name="T66" fmla="*/ 103 w 108"/>
                <a:gd name="T67" fmla="*/ 40 h 162"/>
                <a:gd name="T68" fmla="*/ 101 w 108"/>
                <a:gd name="T69" fmla="*/ 2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8" h="162">
                  <a:moveTo>
                    <a:pt x="101" y="29"/>
                  </a:moveTo>
                  <a:cubicBezTo>
                    <a:pt x="60" y="2"/>
                    <a:pt x="60" y="2"/>
                    <a:pt x="60" y="2"/>
                  </a:cubicBezTo>
                  <a:cubicBezTo>
                    <a:pt x="58" y="0"/>
                    <a:pt x="55" y="0"/>
                    <a:pt x="53" y="1"/>
                  </a:cubicBezTo>
                  <a:cubicBezTo>
                    <a:pt x="53" y="1"/>
                    <a:pt x="52" y="1"/>
                    <a:pt x="52" y="1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5"/>
                    <a:pt x="37" y="5"/>
                    <a:pt x="37" y="5"/>
                  </a:cubicBezTo>
                  <a:cubicBezTo>
                    <a:pt x="35" y="6"/>
                    <a:pt x="34" y="7"/>
                    <a:pt x="33" y="9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5"/>
                    <a:pt x="11" y="3"/>
                    <a:pt x="7" y="4"/>
                  </a:cubicBezTo>
                  <a:cubicBezTo>
                    <a:pt x="2" y="5"/>
                    <a:pt x="0" y="9"/>
                    <a:pt x="1" y="14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9"/>
                    <a:pt x="11" y="49"/>
                    <a:pt x="12" y="50"/>
                  </a:cubicBezTo>
                  <a:cubicBezTo>
                    <a:pt x="12" y="52"/>
                    <a:pt x="13" y="54"/>
                    <a:pt x="15" y="55"/>
                  </a:cubicBezTo>
                  <a:cubicBezTo>
                    <a:pt x="19" y="57"/>
                    <a:pt x="24" y="56"/>
                    <a:pt x="26" y="52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27" y="88"/>
                    <a:pt x="26" y="92"/>
                    <a:pt x="27" y="96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9" y="139"/>
                    <a:pt x="44" y="142"/>
                    <a:pt x="49" y="140"/>
                  </a:cubicBezTo>
                  <a:cubicBezTo>
                    <a:pt x="54" y="139"/>
                    <a:pt x="57" y="134"/>
                    <a:pt x="55" y="129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8" y="83"/>
                    <a:pt x="59" y="83"/>
                    <a:pt x="60" y="83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89" y="154"/>
                    <a:pt x="89" y="154"/>
                    <a:pt x="89" y="154"/>
                  </a:cubicBezTo>
                  <a:cubicBezTo>
                    <a:pt x="91" y="159"/>
                    <a:pt x="96" y="162"/>
                    <a:pt x="101" y="160"/>
                  </a:cubicBezTo>
                  <a:cubicBezTo>
                    <a:pt x="106" y="159"/>
                    <a:pt x="108" y="154"/>
                    <a:pt x="107" y="149"/>
                  </a:cubicBezTo>
                  <a:cubicBezTo>
                    <a:pt x="84" y="69"/>
                    <a:pt x="84" y="69"/>
                    <a:pt x="84" y="69"/>
                  </a:cubicBezTo>
                  <a:cubicBezTo>
                    <a:pt x="84" y="69"/>
                    <a:pt x="84" y="69"/>
                    <a:pt x="84" y="69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5" y="45"/>
                    <a:pt x="100" y="44"/>
                    <a:pt x="103" y="40"/>
                  </a:cubicBezTo>
                  <a:cubicBezTo>
                    <a:pt x="105" y="37"/>
                    <a:pt x="104" y="32"/>
                    <a:pt x="101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177"/>
            <p:cNvSpPr/>
            <p:nvPr/>
          </p:nvSpPr>
          <p:spPr bwMode="auto">
            <a:xfrm>
              <a:off x="3186500" y="5152127"/>
              <a:ext cx="69714" cy="69713"/>
            </a:xfrm>
            <a:custGeom>
              <a:avLst/>
              <a:gdLst>
                <a:gd name="T0" fmla="*/ 24 w 38"/>
                <a:gd name="T1" fmla="*/ 35 h 38"/>
                <a:gd name="T2" fmla="*/ 36 w 38"/>
                <a:gd name="T3" fmla="*/ 14 h 38"/>
                <a:gd name="T4" fmla="*/ 14 w 38"/>
                <a:gd name="T5" fmla="*/ 2 h 38"/>
                <a:gd name="T6" fmla="*/ 2 w 38"/>
                <a:gd name="T7" fmla="*/ 23 h 38"/>
                <a:gd name="T8" fmla="*/ 24 w 38"/>
                <a:gd name="T9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24" y="35"/>
                  </a:moveTo>
                  <a:cubicBezTo>
                    <a:pt x="33" y="33"/>
                    <a:pt x="38" y="23"/>
                    <a:pt x="36" y="14"/>
                  </a:cubicBezTo>
                  <a:cubicBezTo>
                    <a:pt x="33" y="5"/>
                    <a:pt x="24" y="0"/>
                    <a:pt x="14" y="2"/>
                  </a:cubicBezTo>
                  <a:cubicBezTo>
                    <a:pt x="5" y="5"/>
                    <a:pt x="0" y="14"/>
                    <a:pt x="2" y="23"/>
                  </a:cubicBezTo>
                  <a:cubicBezTo>
                    <a:pt x="5" y="33"/>
                    <a:pt x="15" y="38"/>
                    <a:pt x="24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6" name="Freeform 178"/>
            <p:cNvSpPr/>
            <p:nvPr/>
          </p:nvSpPr>
          <p:spPr bwMode="auto">
            <a:xfrm>
              <a:off x="3154811" y="4731737"/>
              <a:ext cx="162667" cy="240827"/>
            </a:xfrm>
            <a:custGeom>
              <a:avLst/>
              <a:gdLst>
                <a:gd name="T0" fmla="*/ 82 w 88"/>
                <a:gd name="T1" fmla="*/ 24 h 132"/>
                <a:gd name="T2" fmla="*/ 48 w 88"/>
                <a:gd name="T3" fmla="*/ 2 h 132"/>
                <a:gd name="T4" fmla="*/ 43 w 88"/>
                <a:gd name="T5" fmla="*/ 1 h 132"/>
                <a:gd name="T6" fmla="*/ 42 w 88"/>
                <a:gd name="T7" fmla="*/ 1 h 132"/>
                <a:gd name="T8" fmla="*/ 31 w 88"/>
                <a:gd name="T9" fmla="*/ 4 h 132"/>
                <a:gd name="T10" fmla="*/ 30 w 88"/>
                <a:gd name="T11" fmla="*/ 5 h 132"/>
                <a:gd name="T12" fmla="*/ 27 w 88"/>
                <a:gd name="T13" fmla="*/ 7 h 132"/>
                <a:gd name="T14" fmla="*/ 18 w 88"/>
                <a:gd name="T15" fmla="*/ 23 h 132"/>
                <a:gd name="T16" fmla="*/ 13 w 88"/>
                <a:gd name="T17" fmla="*/ 8 h 132"/>
                <a:gd name="T18" fmla="*/ 5 w 88"/>
                <a:gd name="T19" fmla="*/ 3 h 132"/>
                <a:gd name="T20" fmla="*/ 1 w 88"/>
                <a:gd name="T21" fmla="*/ 11 h 132"/>
                <a:gd name="T22" fmla="*/ 9 w 88"/>
                <a:gd name="T23" fmla="*/ 39 h 132"/>
                <a:gd name="T24" fmla="*/ 9 w 88"/>
                <a:gd name="T25" fmla="*/ 41 h 132"/>
                <a:gd name="T26" fmla="*/ 12 w 88"/>
                <a:gd name="T27" fmla="*/ 45 h 132"/>
                <a:gd name="T28" fmla="*/ 21 w 88"/>
                <a:gd name="T29" fmla="*/ 42 h 132"/>
                <a:gd name="T30" fmla="*/ 28 w 88"/>
                <a:gd name="T31" fmla="*/ 31 h 132"/>
                <a:gd name="T32" fmla="*/ 35 w 88"/>
                <a:gd name="T33" fmla="*/ 58 h 132"/>
                <a:gd name="T34" fmla="*/ 25 w 88"/>
                <a:gd name="T35" fmla="*/ 70 h 132"/>
                <a:gd name="T36" fmla="*/ 22 w 88"/>
                <a:gd name="T37" fmla="*/ 78 h 132"/>
                <a:gd name="T38" fmla="*/ 31 w 88"/>
                <a:gd name="T39" fmla="*/ 109 h 132"/>
                <a:gd name="T40" fmla="*/ 40 w 88"/>
                <a:gd name="T41" fmla="*/ 114 h 132"/>
                <a:gd name="T42" fmla="*/ 45 w 88"/>
                <a:gd name="T43" fmla="*/ 105 h 132"/>
                <a:gd name="T44" fmla="*/ 37 w 88"/>
                <a:gd name="T45" fmla="*/ 78 h 132"/>
                <a:gd name="T46" fmla="*/ 46 w 88"/>
                <a:gd name="T47" fmla="*/ 68 h 132"/>
                <a:gd name="T48" fmla="*/ 49 w 88"/>
                <a:gd name="T49" fmla="*/ 67 h 132"/>
                <a:gd name="T50" fmla="*/ 56 w 88"/>
                <a:gd name="T51" fmla="*/ 66 h 132"/>
                <a:gd name="T52" fmla="*/ 73 w 88"/>
                <a:gd name="T53" fmla="*/ 125 h 132"/>
                <a:gd name="T54" fmla="*/ 82 w 88"/>
                <a:gd name="T55" fmla="*/ 131 h 132"/>
                <a:gd name="T56" fmla="*/ 87 w 88"/>
                <a:gd name="T57" fmla="*/ 121 h 132"/>
                <a:gd name="T58" fmla="*/ 69 w 88"/>
                <a:gd name="T59" fmla="*/ 56 h 132"/>
                <a:gd name="T60" fmla="*/ 69 w 88"/>
                <a:gd name="T61" fmla="*/ 56 h 132"/>
                <a:gd name="T62" fmla="*/ 60 w 88"/>
                <a:gd name="T63" fmla="*/ 25 h 132"/>
                <a:gd name="T64" fmla="*/ 75 w 88"/>
                <a:gd name="T65" fmla="*/ 35 h 132"/>
                <a:gd name="T66" fmla="*/ 84 w 88"/>
                <a:gd name="T67" fmla="*/ 33 h 132"/>
                <a:gd name="T68" fmla="*/ 82 w 88"/>
                <a:gd name="T69" fmla="*/ 2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8" h="132">
                  <a:moveTo>
                    <a:pt x="82" y="24"/>
                  </a:moveTo>
                  <a:cubicBezTo>
                    <a:pt x="48" y="2"/>
                    <a:pt x="48" y="2"/>
                    <a:pt x="48" y="2"/>
                  </a:cubicBezTo>
                  <a:cubicBezTo>
                    <a:pt x="47" y="1"/>
                    <a:pt x="45" y="0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0" y="4"/>
                    <a:pt x="30" y="5"/>
                  </a:cubicBezTo>
                  <a:cubicBezTo>
                    <a:pt x="29" y="5"/>
                    <a:pt x="27" y="6"/>
                    <a:pt x="27" y="7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4"/>
                    <a:pt x="9" y="2"/>
                    <a:pt x="5" y="3"/>
                  </a:cubicBezTo>
                  <a:cubicBezTo>
                    <a:pt x="2" y="4"/>
                    <a:pt x="0" y="8"/>
                    <a:pt x="1" y="11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40"/>
                    <a:pt x="9" y="40"/>
                    <a:pt x="9" y="41"/>
                  </a:cubicBezTo>
                  <a:cubicBezTo>
                    <a:pt x="10" y="42"/>
                    <a:pt x="11" y="44"/>
                    <a:pt x="12" y="45"/>
                  </a:cubicBezTo>
                  <a:cubicBezTo>
                    <a:pt x="16" y="47"/>
                    <a:pt x="19" y="45"/>
                    <a:pt x="21" y="4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2" y="72"/>
                    <a:pt x="21" y="75"/>
                    <a:pt x="22" y="78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2" y="113"/>
                    <a:pt x="36" y="115"/>
                    <a:pt x="40" y="114"/>
                  </a:cubicBezTo>
                  <a:cubicBezTo>
                    <a:pt x="44" y="113"/>
                    <a:pt x="46" y="109"/>
                    <a:pt x="45" y="105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47" y="68"/>
                    <a:pt x="48" y="68"/>
                    <a:pt x="49" y="67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4" y="129"/>
                    <a:pt x="78" y="132"/>
                    <a:pt x="82" y="131"/>
                  </a:cubicBezTo>
                  <a:cubicBezTo>
                    <a:pt x="86" y="129"/>
                    <a:pt x="88" y="125"/>
                    <a:pt x="87" y="12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8" y="37"/>
                    <a:pt x="82" y="36"/>
                    <a:pt x="84" y="33"/>
                  </a:cubicBezTo>
                  <a:cubicBezTo>
                    <a:pt x="86" y="30"/>
                    <a:pt x="85" y="26"/>
                    <a:pt x="82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7" name="Freeform 179"/>
            <p:cNvSpPr/>
            <p:nvPr/>
          </p:nvSpPr>
          <p:spPr bwMode="auto">
            <a:xfrm>
              <a:off x="3186500" y="4678924"/>
              <a:ext cx="57039" cy="57038"/>
            </a:xfrm>
            <a:custGeom>
              <a:avLst/>
              <a:gdLst>
                <a:gd name="T0" fmla="*/ 19 w 31"/>
                <a:gd name="T1" fmla="*/ 29 h 31"/>
                <a:gd name="T2" fmla="*/ 29 w 31"/>
                <a:gd name="T3" fmla="*/ 12 h 31"/>
                <a:gd name="T4" fmla="*/ 12 w 31"/>
                <a:gd name="T5" fmla="*/ 2 h 31"/>
                <a:gd name="T6" fmla="*/ 2 w 31"/>
                <a:gd name="T7" fmla="*/ 20 h 31"/>
                <a:gd name="T8" fmla="*/ 19 w 31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19" y="29"/>
                  </a:moveTo>
                  <a:cubicBezTo>
                    <a:pt x="27" y="27"/>
                    <a:pt x="31" y="20"/>
                    <a:pt x="29" y="12"/>
                  </a:cubicBezTo>
                  <a:cubicBezTo>
                    <a:pt x="27" y="5"/>
                    <a:pt x="19" y="0"/>
                    <a:pt x="12" y="2"/>
                  </a:cubicBezTo>
                  <a:cubicBezTo>
                    <a:pt x="4" y="4"/>
                    <a:pt x="0" y="12"/>
                    <a:pt x="2" y="20"/>
                  </a:cubicBezTo>
                  <a:cubicBezTo>
                    <a:pt x="4" y="27"/>
                    <a:pt x="12" y="31"/>
                    <a:pt x="19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8" name="Freeform 180"/>
            <p:cNvSpPr/>
            <p:nvPr/>
          </p:nvSpPr>
          <p:spPr bwMode="auto">
            <a:xfrm>
              <a:off x="2882291" y="5219728"/>
              <a:ext cx="323222" cy="306315"/>
            </a:xfrm>
            <a:custGeom>
              <a:avLst/>
              <a:gdLst>
                <a:gd name="T0" fmla="*/ 121 w 177"/>
                <a:gd name="T1" fmla="*/ 16 h 167"/>
                <a:gd name="T2" fmla="*/ 64 w 177"/>
                <a:gd name="T3" fmla="*/ 1 h 167"/>
                <a:gd name="T4" fmla="*/ 57 w 177"/>
                <a:gd name="T5" fmla="*/ 2 h 167"/>
                <a:gd name="T6" fmla="*/ 56 w 177"/>
                <a:gd name="T7" fmla="*/ 2 h 167"/>
                <a:gd name="T8" fmla="*/ 42 w 177"/>
                <a:gd name="T9" fmla="*/ 12 h 167"/>
                <a:gd name="T10" fmla="*/ 40 w 177"/>
                <a:gd name="T11" fmla="*/ 13 h 167"/>
                <a:gd name="T12" fmla="*/ 37 w 177"/>
                <a:gd name="T13" fmla="*/ 19 h 167"/>
                <a:gd name="T14" fmla="*/ 32 w 177"/>
                <a:gd name="T15" fmla="*/ 44 h 167"/>
                <a:gd name="T16" fmla="*/ 19 w 177"/>
                <a:gd name="T17" fmla="*/ 25 h 167"/>
                <a:gd name="T18" fmla="*/ 6 w 177"/>
                <a:gd name="T19" fmla="*/ 23 h 167"/>
                <a:gd name="T20" fmla="*/ 3 w 177"/>
                <a:gd name="T21" fmla="*/ 36 h 167"/>
                <a:gd name="T22" fmla="*/ 27 w 177"/>
                <a:gd name="T23" fmla="*/ 71 h 167"/>
                <a:gd name="T24" fmla="*/ 29 w 177"/>
                <a:gd name="T25" fmla="*/ 73 h 167"/>
                <a:gd name="T26" fmla="*/ 35 w 177"/>
                <a:gd name="T27" fmla="*/ 77 h 167"/>
                <a:gd name="T28" fmla="*/ 46 w 177"/>
                <a:gd name="T29" fmla="*/ 70 h 167"/>
                <a:gd name="T30" fmla="*/ 49 w 177"/>
                <a:gd name="T31" fmla="*/ 50 h 167"/>
                <a:gd name="T32" fmla="*/ 72 w 177"/>
                <a:gd name="T33" fmla="*/ 84 h 167"/>
                <a:gd name="T34" fmla="*/ 63 w 177"/>
                <a:gd name="T35" fmla="*/ 106 h 167"/>
                <a:gd name="T36" fmla="*/ 63 w 177"/>
                <a:gd name="T37" fmla="*/ 119 h 167"/>
                <a:gd name="T38" fmla="*/ 90 w 177"/>
                <a:gd name="T39" fmla="*/ 158 h 167"/>
                <a:gd name="T40" fmla="*/ 105 w 177"/>
                <a:gd name="T41" fmla="*/ 160 h 167"/>
                <a:gd name="T42" fmla="*/ 108 w 177"/>
                <a:gd name="T43" fmla="*/ 145 h 167"/>
                <a:gd name="T44" fmla="*/ 85 w 177"/>
                <a:gd name="T45" fmla="*/ 112 h 167"/>
                <a:gd name="T46" fmla="*/ 92 w 177"/>
                <a:gd name="T47" fmla="*/ 94 h 167"/>
                <a:gd name="T48" fmla="*/ 96 w 177"/>
                <a:gd name="T49" fmla="*/ 91 h 167"/>
                <a:gd name="T50" fmla="*/ 104 w 177"/>
                <a:gd name="T51" fmla="*/ 86 h 167"/>
                <a:gd name="T52" fmla="*/ 155 w 177"/>
                <a:gd name="T53" fmla="*/ 161 h 167"/>
                <a:gd name="T54" fmla="*/ 170 w 177"/>
                <a:gd name="T55" fmla="*/ 164 h 167"/>
                <a:gd name="T56" fmla="*/ 173 w 177"/>
                <a:gd name="T57" fmla="*/ 148 h 167"/>
                <a:gd name="T58" fmla="*/ 117 w 177"/>
                <a:gd name="T59" fmla="*/ 67 h 167"/>
                <a:gd name="T60" fmla="*/ 117 w 177"/>
                <a:gd name="T61" fmla="*/ 67 h 167"/>
                <a:gd name="T62" fmla="*/ 91 w 177"/>
                <a:gd name="T63" fmla="*/ 27 h 167"/>
                <a:gd name="T64" fmla="*/ 116 w 177"/>
                <a:gd name="T65" fmla="*/ 34 h 167"/>
                <a:gd name="T66" fmla="*/ 127 w 177"/>
                <a:gd name="T67" fmla="*/ 28 h 167"/>
                <a:gd name="T68" fmla="*/ 121 w 177"/>
                <a:gd name="T69" fmla="*/ 1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7" h="167">
                  <a:moveTo>
                    <a:pt x="121" y="16"/>
                  </a:moveTo>
                  <a:cubicBezTo>
                    <a:pt x="64" y="1"/>
                    <a:pt x="64" y="1"/>
                    <a:pt x="64" y="1"/>
                  </a:cubicBezTo>
                  <a:cubicBezTo>
                    <a:pt x="62" y="0"/>
                    <a:pt x="59" y="0"/>
                    <a:pt x="57" y="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1" y="12"/>
                    <a:pt x="41" y="13"/>
                    <a:pt x="40" y="13"/>
                  </a:cubicBezTo>
                  <a:cubicBezTo>
                    <a:pt x="38" y="15"/>
                    <a:pt x="37" y="16"/>
                    <a:pt x="37" y="19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6" y="21"/>
                    <a:pt x="10" y="20"/>
                    <a:pt x="6" y="23"/>
                  </a:cubicBezTo>
                  <a:cubicBezTo>
                    <a:pt x="1" y="26"/>
                    <a:pt x="0" y="32"/>
                    <a:pt x="3" y="36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7" y="72"/>
                    <a:pt x="28" y="72"/>
                    <a:pt x="29" y="73"/>
                  </a:cubicBezTo>
                  <a:cubicBezTo>
                    <a:pt x="30" y="75"/>
                    <a:pt x="32" y="76"/>
                    <a:pt x="35" y="77"/>
                  </a:cubicBezTo>
                  <a:cubicBezTo>
                    <a:pt x="40" y="78"/>
                    <a:pt x="45" y="75"/>
                    <a:pt x="46" y="7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1" y="110"/>
                    <a:pt x="60" y="115"/>
                    <a:pt x="63" y="119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3" y="162"/>
                    <a:pt x="100" y="164"/>
                    <a:pt x="105" y="160"/>
                  </a:cubicBezTo>
                  <a:cubicBezTo>
                    <a:pt x="110" y="157"/>
                    <a:pt x="111" y="150"/>
                    <a:pt x="108" y="145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3" y="93"/>
                    <a:pt x="94" y="92"/>
                    <a:pt x="96" y="91"/>
                  </a:cubicBezTo>
                  <a:cubicBezTo>
                    <a:pt x="104" y="86"/>
                    <a:pt x="104" y="86"/>
                    <a:pt x="104" y="86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59" y="166"/>
                    <a:pt x="165" y="167"/>
                    <a:pt x="170" y="164"/>
                  </a:cubicBezTo>
                  <a:cubicBezTo>
                    <a:pt x="175" y="160"/>
                    <a:pt x="177" y="153"/>
                    <a:pt x="173" y="148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21" y="36"/>
                    <a:pt x="126" y="33"/>
                    <a:pt x="127" y="28"/>
                  </a:cubicBezTo>
                  <a:cubicBezTo>
                    <a:pt x="129" y="23"/>
                    <a:pt x="126" y="18"/>
                    <a:pt x="121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9" name="Freeform 181"/>
            <p:cNvSpPr/>
            <p:nvPr/>
          </p:nvSpPr>
          <p:spPr bwMode="auto">
            <a:xfrm>
              <a:off x="2903417" y="5154240"/>
              <a:ext cx="86615" cy="84501"/>
            </a:xfrm>
            <a:custGeom>
              <a:avLst/>
              <a:gdLst>
                <a:gd name="T0" fmla="*/ 35 w 47"/>
                <a:gd name="T1" fmla="*/ 40 h 47"/>
                <a:gd name="T2" fmla="*/ 40 w 47"/>
                <a:gd name="T3" fmla="*/ 12 h 47"/>
                <a:gd name="T4" fmla="*/ 12 w 47"/>
                <a:gd name="T5" fmla="*/ 7 h 47"/>
                <a:gd name="T6" fmla="*/ 7 w 47"/>
                <a:gd name="T7" fmla="*/ 35 h 47"/>
                <a:gd name="T8" fmla="*/ 35 w 47"/>
                <a:gd name="T9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35" y="40"/>
                  </a:moveTo>
                  <a:cubicBezTo>
                    <a:pt x="44" y="34"/>
                    <a:pt x="47" y="21"/>
                    <a:pt x="40" y="12"/>
                  </a:cubicBezTo>
                  <a:cubicBezTo>
                    <a:pt x="34" y="3"/>
                    <a:pt x="21" y="0"/>
                    <a:pt x="12" y="7"/>
                  </a:cubicBezTo>
                  <a:cubicBezTo>
                    <a:pt x="3" y="13"/>
                    <a:pt x="0" y="26"/>
                    <a:pt x="7" y="35"/>
                  </a:cubicBezTo>
                  <a:cubicBezTo>
                    <a:pt x="13" y="44"/>
                    <a:pt x="26" y="47"/>
                    <a:pt x="35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0" name="Freeform 182"/>
            <p:cNvSpPr/>
            <p:nvPr/>
          </p:nvSpPr>
          <p:spPr bwMode="auto">
            <a:xfrm>
              <a:off x="1211256" y="2900187"/>
              <a:ext cx="228156" cy="310540"/>
            </a:xfrm>
            <a:custGeom>
              <a:avLst/>
              <a:gdLst>
                <a:gd name="T0" fmla="*/ 120 w 124"/>
                <a:gd name="T1" fmla="*/ 40 h 169"/>
                <a:gd name="T2" fmla="*/ 62 w 124"/>
                <a:gd name="T3" fmla="*/ 2 h 169"/>
                <a:gd name="T4" fmla="*/ 55 w 124"/>
                <a:gd name="T5" fmla="*/ 1 h 169"/>
                <a:gd name="T6" fmla="*/ 54 w 124"/>
                <a:gd name="T7" fmla="*/ 1 h 169"/>
                <a:gd name="T8" fmla="*/ 40 w 124"/>
                <a:gd name="T9" fmla="*/ 5 h 169"/>
                <a:gd name="T10" fmla="*/ 38 w 124"/>
                <a:gd name="T11" fmla="*/ 6 h 169"/>
                <a:gd name="T12" fmla="*/ 34 w 124"/>
                <a:gd name="T13" fmla="*/ 9 h 169"/>
                <a:gd name="T14" fmla="*/ 23 w 124"/>
                <a:gd name="T15" fmla="*/ 30 h 169"/>
                <a:gd name="T16" fmla="*/ 17 w 124"/>
                <a:gd name="T17" fmla="*/ 10 h 169"/>
                <a:gd name="T18" fmla="*/ 7 w 124"/>
                <a:gd name="T19" fmla="*/ 4 h 169"/>
                <a:gd name="T20" fmla="*/ 1 w 124"/>
                <a:gd name="T21" fmla="*/ 15 h 169"/>
                <a:gd name="T22" fmla="*/ 11 w 124"/>
                <a:gd name="T23" fmla="*/ 51 h 169"/>
                <a:gd name="T24" fmla="*/ 12 w 124"/>
                <a:gd name="T25" fmla="*/ 53 h 169"/>
                <a:gd name="T26" fmla="*/ 16 w 124"/>
                <a:gd name="T27" fmla="*/ 58 h 169"/>
                <a:gd name="T28" fmla="*/ 27 w 124"/>
                <a:gd name="T29" fmla="*/ 55 h 169"/>
                <a:gd name="T30" fmla="*/ 36 w 124"/>
                <a:gd name="T31" fmla="*/ 39 h 169"/>
                <a:gd name="T32" fmla="*/ 46 w 124"/>
                <a:gd name="T33" fmla="*/ 74 h 169"/>
                <a:gd name="T34" fmla="*/ 32 w 124"/>
                <a:gd name="T35" fmla="*/ 90 h 169"/>
                <a:gd name="T36" fmla="*/ 29 w 124"/>
                <a:gd name="T37" fmla="*/ 101 h 169"/>
                <a:gd name="T38" fmla="*/ 40 w 124"/>
                <a:gd name="T39" fmla="*/ 141 h 169"/>
                <a:gd name="T40" fmla="*/ 52 w 124"/>
                <a:gd name="T41" fmla="*/ 147 h 169"/>
                <a:gd name="T42" fmla="*/ 59 w 124"/>
                <a:gd name="T43" fmla="*/ 135 h 169"/>
                <a:gd name="T44" fmla="*/ 49 w 124"/>
                <a:gd name="T45" fmla="*/ 101 h 169"/>
                <a:gd name="T46" fmla="*/ 59 w 124"/>
                <a:gd name="T47" fmla="*/ 88 h 169"/>
                <a:gd name="T48" fmla="*/ 63 w 124"/>
                <a:gd name="T49" fmla="*/ 87 h 169"/>
                <a:gd name="T50" fmla="*/ 72 w 124"/>
                <a:gd name="T51" fmla="*/ 84 h 169"/>
                <a:gd name="T52" fmla="*/ 94 w 124"/>
                <a:gd name="T53" fmla="*/ 161 h 169"/>
                <a:gd name="T54" fmla="*/ 106 w 124"/>
                <a:gd name="T55" fmla="*/ 168 h 169"/>
                <a:gd name="T56" fmla="*/ 113 w 124"/>
                <a:gd name="T57" fmla="*/ 156 h 169"/>
                <a:gd name="T58" fmla="*/ 89 w 124"/>
                <a:gd name="T59" fmla="*/ 72 h 169"/>
                <a:gd name="T60" fmla="*/ 89 w 124"/>
                <a:gd name="T61" fmla="*/ 72 h 169"/>
                <a:gd name="T62" fmla="*/ 77 w 124"/>
                <a:gd name="T63" fmla="*/ 31 h 169"/>
                <a:gd name="T64" fmla="*/ 111 w 124"/>
                <a:gd name="T65" fmla="*/ 53 h 169"/>
                <a:gd name="T66" fmla="*/ 122 w 124"/>
                <a:gd name="T67" fmla="*/ 51 h 169"/>
                <a:gd name="T68" fmla="*/ 120 w 124"/>
                <a:gd name="T69" fmla="*/ 4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4" h="169">
                  <a:moveTo>
                    <a:pt x="120" y="40"/>
                  </a:moveTo>
                  <a:cubicBezTo>
                    <a:pt x="62" y="2"/>
                    <a:pt x="62" y="2"/>
                    <a:pt x="62" y="2"/>
                  </a:cubicBezTo>
                  <a:cubicBezTo>
                    <a:pt x="60" y="0"/>
                    <a:pt x="58" y="0"/>
                    <a:pt x="55" y="1"/>
                  </a:cubicBezTo>
                  <a:cubicBezTo>
                    <a:pt x="55" y="1"/>
                    <a:pt x="55" y="1"/>
                    <a:pt x="54" y="1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9" y="5"/>
                    <a:pt x="39" y="5"/>
                    <a:pt x="38" y="6"/>
                  </a:cubicBezTo>
                  <a:cubicBezTo>
                    <a:pt x="36" y="6"/>
                    <a:pt x="35" y="8"/>
                    <a:pt x="34" y="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6"/>
                    <a:pt x="11" y="3"/>
                    <a:pt x="7" y="4"/>
                  </a:cubicBezTo>
                  <a:cubicBezTo>
                    <a:pt x="2" y="6"/>
                    <a:pt x="0" y="10"/>
                    <a:pt x="1" y="15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2" y="51"/>
                    <a:pt x="12" y="52"/>
                    <a:pt x="12" y="53"/>
                  </a:cubicBezTo>
                  <a:cubicBezTo>
                    <a:pt x="13" y="55"/>
                    <a:pt x="14" y="57"/>
                    <a:pt x="16" y="58"/>
                  </a:cubicBezTo>
                  <a:cubicBezTo>
                    <a:pt x="20" y="60"/>
                    <a:pt x="25" y="59"/>
                    <a:pt x="27" y="5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29" y="92"/>
                    <a:pt x="27" y="97"/>
                    <a:pt x="29" y="101"/>
                  </a:cubicBezTo>
                  <a:cubicBezTo>
                    <a:pt x="40" y="141"/>
                    <a:pt x="40" y="141"/>
                    <a:pt x="40" y="141"/>
                  </a:cubicBezTo>
                  <a:cubicBezTo>
                    <a:pt x="42" y="146"/>
                    <a:pt x="47" y="149"/>
                    <a:pt x="52" y="147"/>
                  </a:cubicBezTo>
                  <a:cubicBezTo>
                    <a:pt x="57" y="146"/>
                    <a:pt x="60" y="140"/>
                    <a:pt x="59" y="135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61" y="87"/>
                    <a:pt x="62" y="87"/>
                    <a:pt x="63" y="87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6" y="166"/>
                    <a:pt x="101" y="169"/>
                    <a:pt x="106" y="168"/>
                  </a:cubicBezTo>
                  <a:cubicBezTo>
                    <a:pt x="111" y="166"/>
                    <a:pt x="114" y="161"/>
                    <a:pt x="113" y="156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4" y="56"/>
                    <a:pt x="119" y="55"/>
                    <a:pt x="122" y="51"/>
                  </a:cubicBezTo>
                  <a:cubicBezTo>
                    <a:pt x="124" y="47"/>
                    <a:pt x="123" y="42"/>
                    <a:pt x="120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1" name="Freeform 183"/>
            <p:cNvSpPr/>
            <p:nvPr/>
          </p:nvSpPr>
          <p:spPr bwMode="auto">
            <a:xfrm>
              <a:off x="1251395" y="2832587"/>
              <a:ext cx="73940" cy="73938"/>
            </a:xfrm>
            <a:custGeom>
              <a:avLst/>
              <a:gdLst>
                <a:gd name="T0" fmla="*/ 26 w 41"/>
                <a:gd name="T1" fmla="*/ 37 h 40"/>
                <a:gd name="T2" fmla="*/ 38 w 41"/>
                <a:gd name="T3" fmla="*/ 15 h 40"/>
                <a:gd name="T4" fmla="*/ 16 w 41"/>
                <a:gd name="T5" fmla="*/ 3 h 40"/>
                <a:gd name="T6" fmla="*/ 3 w 41"/>
                <a:gd name="T7" fmla="*/ 25 h 40"/>
                <a:gd name="T8" fmla="*/ 26 w 41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26" y="37"/>
                  </a:moveTo>
                  <a:cubicBezTo>
                    <a:pt x="35" y="35"/>
                    <a:pt x="41" y="25"/>
                    <a:pt x="38" y="15"/>
                  </a:cubicBezTo>
                  <a:cubicBezTo>
                    <a:pt x="35" y="5"/>
                    <a:pt x="25" y="0"/>
                    <a:pt x="16" y="3"/>
                  </a:cubicBezTo>
                  <a:cubicBezTo>
                    <a:pt x="6" y="5"/>
                    <a:pt x="0" y="15"/>
                    <a:pt x="3" y="25"/>
                  </a:cubicBezTo>
                  <a:cubicBezTo>
                    <a:pt x="6" y="35"/>
                    <a:pt x="16" y="40"/>
                    <a:pt x="26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2" name="Freeform 184"/>
            <p:cNvSpPr/>
            <p:nvPr/>
          </p:nvSpPr>
          <p:spPr bwMode="auto">
            <a:xfrm>
              <a:off x="1443638" y="2887512"/>
              <a:ext cx="238719" cy="310540"/>
            </a:xfrm>
            <a:custGeom>
              <a:avLst/>
              <a:gdLst>
                <a:gd name="T0" fmla="*/ 126 w 130"/>
                <a:gd name="T1" fmla="*/ 33 h 169"/>
                <a:gd name="T2" fmla="*/ 82 w 130"/>
                <a:gd name="T3" fmla="*/ 1 h 169"/>
                <a:gd name="T4" fmla="*/ 75 w 130"/>
                <a:gd name="T5" fmla="*/ 0 h 169"/>
                <a:gd name="T6" fmla="*/ 74 w 130"/>
                <a:gd name="T7" fmla="*/ 0 h 169"/>
                <a:gd name="T8" fmla="*/ 59 w 130"/>
                <a:gd name="T9" fmla="*/ 4 h 169"/>
                <a:gd name="T10" fmla="*/ 58 w 130"/>
                <a:gd name="T11" fmla="*/ 5 h 169"/>
                <a:gd name="T12" fmla="*/ 53 w 130"/>
                <a:gd name="T13" fmla="*/ 8 h 169"/>
                <a:gd name="T14" fmla="*/ 24 w 130"/>
                <a:gd name="T15" fmla="*/ 55 h 169"/>
                <a:gd name="T16" fmla="*/ 5 w 130"/>
                <a:gd name="T17" fmla="*/ 42 h 169"/>
                <a:gd name="T18" fmla="*/ 1 w 130"/>
                <a:gd name="T19" fmla="*/ 42 h 169"/>
                <a:gd name="T20" fmla="*/ 2 w 130"/>
                <a:gd name="T21" fmla="*/ 46 h 169"/>
                <a:gd name="T22" fmla="*/ 20 w 130"/>
                <a:gd name="T23" fmla="*/ 60 h 169"/>
                <a:gd name="T24" fmla="*/ 19 w 130"/>
                <a:gd name="T25" fmla="*/ 63 h 169"/>
                <a:gd name="T26" fmla="*/ 22 w 130"/>
                <a:gd name="T27" fmla="*/ 74 h 169"/>
                <a:gd name="T28" fmla="*/ 33 w 130"/>
                <a:gd name="T29" fmla="*/ 71 h 169"/>
                <a:gd name="T30" fmla="*/ 54 w 130"/>
                <a:gd name="T31" fmla="*/ 39 h 169"/>
                <a:gd name="T32" fmla="*/ 62 w 130"/>
                <a:gd name="T33" fmla="*/ 75 h 169"/>
                <a:gd name="T34" fmla="*/ 48 w 130"/>
                <a:gd name="T35" fmla="*/ 91 h 169"/>
                <a:gd name="T36" fmla="*/ 43 w 130"/>
                <a:gd name="T37" fmla="*/ 102 h 169"/>
                <a:gd name="T38" fmla="*/ 52 w 130"/>
                <a:gd name="T39" fmla="*/ 137 h 169"/>
                <a:gd name="T40" fmla="*/ 64 w 130"/>
                <a:gd name="T41" fmla="*/ 144 h 169"/>
                <a:gd name="T42" fmla="*/ 71 w 130"/>
                <a:gd name="T43" fmla="*/ 132 h 169"/>
                <a:gd name="T44" fmla="*/ 64 w 130"/>
                <a:gd name="T45" fmla="*/ 103 h 169"/>
                <a:gd name="T46" fmla="*/ 76 w 130"/>
                <a:gd name="T47" fmla="*/ 90 h 169"/>
                <a:gd name="T48" fmla="*/ 80 w 130"/>
                <a:gd name="T49" fmla="*/ 89 h 169"/>
                <a:gd name="T50" fmla="*/ 89 w 130"/>
                <a:gd name="T51" fmla="*/ 87 h 169"/>
                <a:gd name="T52" fmla="*/ 107 w 130"/>
                <a:gd name="T53" fmla="*/ 161 h 169"/>
                <a:gd name="T54" fmla="*/ 119 w 130"/>
                <a:gd name="T55" fmla="*/ 168 h 169"/>
                <a:gd name="T56" fmla="*/ 126 w 130"/>
                <a:gd name="T57" fmla="*/ 156 h 169"/>
                <a:gd name="T58" fmla="*/ 107 w 130"/>
                <a:gd name="T59" fmla="*/ 75 h 169"/>
                <a:gd name="T60" fmla="*/ 107 w 130"/>
                <a:gd name="T61" fmla="*/ 75 h 169"/>
                <a:gd name="T62" fmla="*/ 104 w 130"/>
                <a:gd name="T63" fmla="*/ 66 h 169"/>
                <a:gd name="T64" fmla="*/ 101 w 130"/>
                <a:gd name="T65" fmla="*/ 54 h 169"/>
                <a:gd name="T66" fmla="*/ 101 w 130"/>
                <a:gd name="T67" fmla="*/ 54 h 169"/>
                <a:gd name="T68" fmla="*/ 96 w 130"/>
                <a:gd name="T69" fmla="*/ 33 h 169"/>
                <a:gd name="T70" fmla="*/ 116 w 130"/>
                <a:gd name="T71" fmla="*/ 47 h 169"/>
                <a:gd name="T72" fmla="*/ 128 w 130"/>
                <a:gd name="T73" fmla="*/ 45 h 169"/>
                <a:gd name="T74" fmla="*/ 126 w 130"/>
                <a:gd name="T75" fmla="*/ 3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69">
                  <a:moveTo>
                    <a:pt x="126" y="33"/>
                  </a:moveTo>
                  <a:cubicBezTo>
                    <a:pt x="82" y="1"/>
                    <a:pt x="82" y="1"/>
                    <a:pt x="82" y="1"/>
                  </a:cubicBezTo>
                  <a:cubicBezTo>
                    <a:pt x="80" y="0"/>
                    <a:pt x="78" y="0"/>
                    <a:pt x="75" y="0"/>
                  </a:cubicBezTo>
                  <a:cubicBezTo>
                    <a:pt x="75" y="0"/>
                    <a:pt x="75" y="0"/>
                    <a:pt x="74" y="0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8" y="4"/>
                    <a:pt x="58" y="5"/>
                  </a:cubicBezTo>
                  <a:cubicBezTo>
                    <a:pt x="56" y="5"/>
                    <a:pt x="54" y="6"/>
                    <a:pt x="53" y="8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1"/>
                    <a:pt x="2" y="41"/>
                    <a:pt x="1" y="42"/>
                  </a:cubicBezTo>
                  <a:cubicBezTo>
                    <a:pt x="0" y="44"/>
                    <a:pt x="1" y="45"/>
                    <a:pt x="2" y="46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6" y="67"/>
                    <a:pt x="18" y="72"/>
                    <a:pt x="22" y="74"/>
                  </a:cubicBezTo>
                  <a:cubicBezTo>
                    <a:pt x="26" y="77"/>
                    <a:pt x="31" y="75"/>
                    <a:pt x="33" y="71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48" y="91"/>
                    <a:pt x="48" y="91"/>
                    <a:pt x="48" y="91"/>
                  </a:cubicBezTo>
                  <a:cubicBezTo>
                    <a:pt x="44" y="94"/>
                    <a:pt x="42" y="98"/>
                    <a:pt x="43" y="102"/>
                  </a:cubicBezTo>
                  <a:cubicBezTo>
                    <a:pt x="52" y="137"/>
                    <a:pt x="52" y="137"/>
                    <a:pt x="52" y="137"/>
                  </a:cubicBezTo>
                  <a:cubicBezTo>
                    <a:pt x="53" y="143"/>
                    <a:pt x="58" y="146"/>
                    <a:pt x="64" y="144"/>
                  </a:cubicBezTo>
                  <a:cubicBezTo>
                    <a:pt x="69" y="143"/>
                    <a:pt x="72" y="138"/>
                    <a:pt x="71" y="132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77" y="90"/>
                    <a:pt x="79" y="90"/>
                    <a:pt x="80" y="89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107" y="161"/>
                    <a:pt x="107" y="161"/>
                    <a:pt x="107" y="161"/>
                  </a:cubicBezTo>
                  <a:cubicBezTo>
                    <a:pt x="108" y="166"/>
                    <a:pt x="114" y="169"/>
                    <a:pt x="119" y="168"/>
                  </a:cubicBezTo>
                  <a:cubicBezTo>
                    <a:pt x="124" y="167"/>
                    <a:pt x="128" y="162"/>
                    <a:pt x="126" y="156"/>
                  </a:cubicBezTo>
                  <a:cubicBezTo>
                    <a:pt x="107" y="75"/>
                    <a:pt x="107" y="75"/>
                    <a:pt x="107" y="75"/>
                  </a:cubicBezTo>
                  <a:cubicBezTo>
                    <a:pt x="107" y="75"/>
                    <a:pt x="107" y="75"/>
                    <a:pt x="107" y="75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20" y="50"/>
                    <a:pt x="125" y="49"/>
                    <a:pt x="128" y="45"/>
                  </a:cubicBezTo>
                  <a:cubicBezTo>
                    <a:pt x="130" y="41"/>
                    <a:pt x="130" y="36"/>
                    <a:pt x="126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3" name="Freeform 185"/>
            <p:cNvSpPr/>
            <p:nvPr/>
          </p:nvSpPr>
          <p:spPr bwMode="auto">
            <a:xfrm>
              <a:off x="1517578" y="2815687"/>
              <a:ext cx="76052" cy="76051"/>
            </a:xfrm>
            <a:custGeom>
              <a:avLst/>
              <a:gdLst>
                <a:gd name="T0" fmla="*/ 25 w 41"/>
                <a:gd name="T1" fmla="*/ 38 h 41"/>
                <a:gd name="T2" fmla="*/ 39 w 41"/>
                <a:gd name="T3" fmla="*/ 16 h 41"/>
                <a:gd name="T4" fmla="*/ 17 w 41"/>
                <a:gd name="T5" fmla="*/ 2 h 41"/>
                <a:gd name="T6" fmla="*/ 3 w 41"/>
                <a:gd name="T7" fmla="*/ 25 h 41"/>
                <a:gd name="T8" fmla="*/ 25 w 41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25" y="38"/>
                  </a:moveTo>
                  <a:cubicBezTo>
                    <a:pt x="35" y="36"/>
                    <a:pt x="41" y="26"/>
                    <a:pt x="39" y="16"/>
                  </a:cubicBezTo>
                  <a:cubicBezTo>
                    <a:pt x="37" y="6"/>
                    <a:pt x="27" y="0"/>
                    <a:pt x="17" y="2"/>
                  </a:cubicBezTo>
                  <a:cubicBezTo>
                    <a:pt x="6" y="4"/>
                    <a:pt x="0" y="14"/>
                    <a:pt x="3" y="25"/>
                  </a:cubicBezTo>
                  <a:cubicBezTo>
                    <a:pt x="5" y="35"/>
                    <a:pt x="15" y="41"/>
                    <a:pt x="25" y="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4" name="Freeform 186"/>
            <p:cNvSpPr/>
            <p:nvPr/>
          </p:nvSpPr>
          <p:spPr bwMode="auto">
            <a:xfrm>
              <a:off x="1312659" y="2158695"/>
              <a:ext cx="158442" cy="274627"/>
            </a:xfrm>
            <a:custGeom>
              <a:avLst/>
              <a:gdLst>
                <a:gd name="T0" fmla="*/ 61 w 86"/>
                <a:gd name="T1" fmla="*/ 42 h 149"/>
                <a:gd name="T2" fmla="*/ 84 w 86"/>
                <a:gd name="T3" fmla="*/ 10 h 149"/>
                <a:gd name="T4" fmla="*/ 82 w 86"/>
                <a:gd name="T5" fmla="*/ 2 h 149"/>
                <a:gd name="T6" fmla="*/ 74 w 86"/>
                <a:gd name="T7" fmla="*/ 3 h 149"/>
                <a:gd name="T8" fmla="*/ 54 w 86"/>
                <a:gd name="T9" fmla="*/ 33 h 149"/>
                <a:gd name="T10" fmla="*/ 48 w 86"/>
                <a:gd name="T11" fmla="*/ 32 h 149"/>
                <a:gd name="T12" fmla="*/ 48 w 86"/>
                <a:gd name="T13" fmla="*/ 32 h 149"/>
                <a:gd name="T14" fmla="*/ 38 w 86"/>
                <a:gd name="T15" fmla="*/ 32 h 149"/>
                <a:gd name="T16" fmla="*/ 37 w 86"/>
                <a:gd name="T17" fmla="*/ 32 h 149"/>
                <a:gd name="T18" fmla="*/ 32 w 86"/>
                <a:gd name="T19" fmla="*/ 33 h 149"/>
                <a:gd name="T20" fmla="*/ 11 w 86"/>
                <a:gd name="T21" fmla="*/ 3 h 149"/>
                <a:gd name="T22" fmla="*/ 3 w 86"/>
                <a:gd name="T23" fmla="*/ 2 h 149"/>
                <a:gd name="T24" fmla="*/ 2 w 86"/>
                <a:gd name="T25" fmla="*/ 10 h 149"/>
                <a:gd name="T26" fmla="*/ 24 w 86"/>
                <a:gd name="T27" fmla="*/ 42 h 149"/>
                <a:gd name="T28" fmla="*/ 27 w 86"/>
                <a:gd name="T29" fmla="*/ 83 h 149"/>
                <a:gd name="T30" fmla="*/ 27 w 86"/>
                <a:gd name="T31" fmla="*/ 84 h 149"/>
                <a:gd name="T32" fmla="*/ 23 w 86"/>
                <a:gd name="T33" fmla="*/ 141 h 149"/>
                <a:gd name="T34" fmla="*/ 29 w 86"/>
                <a:gd name="T35" fmla="*/ 149 h 149"/>
                <a:gd name="T36" fmla="*/ 37 w 86"/>
                <a:gd name="T37" fmla="*/ 143 h 149"/>
                <a:gd name="T38" fmla="*/ 41 w 86"/>
                <a:gd name="T39" fmla="*/ 89 h 149"/>
                <a:gd name="T40" fmla="*/ 44 w 86"/>
                <a:gd name="T41" fmla="*/ 89 h 149"/>
                <a:gd name="T42" fmla="*/ 49 w 86"/>
                <a:gd name="T43" fmla="*/ 143 h 149"/>
                <a:gd name="T44" fmla="*/ 56 w 86"/>
                <a:gd name="T45" fmla="*/ 149 h 149"/>
                <a:gd name="T46" fmla="*/ 63 w 86"/>
                <a:gd name="T47" fmla="*/ 141 h 149"/>
                <a:gd name="T48" fmla="*/ 58 w 86"/>
                <a:gd name="T49" fmla="*/ 84 h 149"/>
                <a:gd name="T50" fmla="*/ 58 w 86"/>
                <a:gd name="T51" fmla="*/ 83 h 149"/>
                <a:gd name="T52" fmla="*/ 61 w 86"/>
                <a:gd name="T53" fmla="*/ 4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149">
                  <a:moveTo>
                    <a:pt x="61" y="42"/>
                  </a:moveTo>
                  <a:cubicBezTo>
                    <a:pt x="84" y="10"/>
                    <a:pt x="84" y="10"/>
                    <a:pt x="84" y="10"/>
                  </a:cubicBezTo>
                  <a:cubicBezTo>
                    <a:pt x="86" y="7"/>
                    <a:pt x="85" y="4"/>
                    <a:pt x="82" y="2"/>
                  </a:cubicBezTo>
                  <a:cubicBezTo>
                    <a:pt x="80" y="0"/>
                    <a:pt x="76" y="1"/>
                    <a:pt x="74" y="3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2" y="32"/>
                    <a:pt x="50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5" y="32"/>
                    <a:pt x="33" y="32"/>
                    <a:pt x="32" y="3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1"/>
                    <a:pt x="6" y="0"/>
                    <a:pt x="3" y="2"/>
                  </a:cubicBezTo>
                  <a:cubicBezTo>
                    <a:pt x="0" y="4"/>
                    <a:pt x="0" y="7"/>
                    <a:pt x="2" y="10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3" y="141"/>
                    <a:pt x="23" y="141"/>
                    <a:pt x="23" y="141"/>
                  </a:cubicBezTo>
                  <a:cubicBezTo>
                    <a:pt x="23" y="145"/>
                    <a:pt x="26" y="149"/>
                    <a:pt x="29" y="149"/>
                  </a:cubicBezTo>
                  <a:cubicBezTo>
                    <a:pt x="33" y="149"/>
                    <a:pt x="37" y="146"/>
                    <a:pt x="37" y="143"/>
                  </a:cubicBezTo>
                  <a:cubicBezTo>
                    <a:pt x="41" y="89"/>
                    <a:pt x="41" y="89"/>
                    <a:pt x="41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9" y="143"/>
                    <a:pt x="49" y="143"/>
                    <a:pt x="49" y="143"/>
                  </a:cubicBezTo>
                  <a:cubicBezTo>
                    <a:pt x="49" y="146"/>
                    <a:pt x="52" y="149"/>
                    <a:pt x="56" y="149"/>
                  </a:cubicBezTo>
                  <a:cubicBezTo>
                    <a:pt x="60" y="149"/>
                    <a:pt x="63" y="145"/>
                    <a:pt x="63" y="141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3"/>
                  </a:cubicBezTo>
                  <a:lnTo>
                    <a:pt x="61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5" name="Oval 187"/>
            <p:cNvSpPr>
              <a:spLocks noChangeArrowheads="1"/>
            </p:cNvSpPr>
            <p:nvPr/>
          </p:nvSpPr>
          <p:spPr bwMode="auto">
            <a:xfrm>
              <a:off x="1367586" y="2167145"/>
              <a:ext cx="48589" cy="464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6" name="Freeform 188"/>
            <p:cNvSpPr>
              <a:spLocks noEditPoints="1"/>
            </p:cNvSpPr>
            <p:nvPr/>
          </p:nvSpPr>
          <p:spPr bwMode="auto">
            <a:xfrm>
              <a:off x="1304209" y="2441772"/>
              <a:ext cx="175342" cy="333777"/>
            </a:xfrm>
            <a:custGeom>
              <a:avLst/>
              <a:gdLst>
                <a:gd name="T0" fmla="*/ 0 w 96"/>
                <a:gd name="T1" fmla="*/ 0 h 182"/>
                <a:gd name="T2" fmla="*/ 0 w 96"/>
                <a:gd name="T3" fmla="*/ 182 h 182"/>
                <a:gd name="T4" fmla="*/ 96 w 96"/>
                <a:gd name="T5" fmla="*/ 182 h 182"/>
                <a:gd name="T6" fmla="*/ 96 w 96"/>
                <a:gd name="T7" fmla="*/ 0 h 182"/>
                <a:gd name="T8" fmla="*/ 0 w 96"/>
                <a:gd name="T9" fmla="*/ 0 h 182"/>
                <a:gd name="T10" fmla="*/ 63 w 96"/>
                <a:gd name="T11" fmla="*/ 71 h 182"/>
                <a:gd name="T12" fmla="*/ 30 w 96"/>
                <a:gd name="T13" fmla="*/ 71 h 182"/>
                <a:gd name="T14" fmla="*/ 30 w 96"/>
                <a:gd name="T15" fmla="*/ 62 h 182"/>
                <a:gd name="T16" fmla="*/ 41 w 96"/>
                <a:gd name="T17" fmla="*/ 62 h 182"/>
                <a:gd name="T18" fmla="*/ 41 w 96"/>
                <a:gd name="T19" fmla="*/ 36 h 182"/>
                <a:gd name="T20" fmla="*/ 30 w 96"/>
                <a:gd name="T21" fmla="*/ 36 h 182"/>
                <a:gd name="T22" fmla="*/ 30 w 96"/>
                <a:gd name="T23" fmla="*/ 27 h 182"/>
                <a:gd name="T24" fmla="*/ 35 w 96"/>
                <a:gd name="T25" fmla="*/ 27 h 182"/>
                <a:gd name="T26" fmla="*/ 38 w 96"/>
                <a:gd name="T27" fmla="*/ 26 h 182"/>
                <a:gd name="T28" fmla="*/ 41 w 96"/>
                <a:gd name="T29" fmla="*/ 24 h 182"/>
                <a:gd name="T30" fmla="*/ 42 w 96"/>
                <a:gd name="T31" fmla="*/ 21 h 182"/>
                <a:gd name="T32" fmla="*/ 53 w 96"/>
                <a:gd name="T33" fmla="*/ 21 h 182"/>
                <a:gd name="T34" fmla="*/ 53 w 96"/>
                <a:gd name="T35" fmla="*/ 62 h 182"/>
                <a:gd name="T36" fmla="*/ 63 w 96"/>
                <a:gd name="T37" fmla="*/ 62 h 182"/>
                <a:gd name="T38" fmla="*/ 63 w 96"/>
                <a:gd name="T39" fmla="*/ 7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6" h="182">
                  <a:moveTo>
                    <a:pt x="0" y="0"/>
                  </a:moveTo>
                  <a:cubicBezTo>
                    <a:pt x="0" y="182"/>
                    <a:pt x="0" y="182"/>
                    <a:pt x="0" y="182"/>
                  </a:cubicBezTo>
                  <a:cubicBezTo>
                    <a:pt x="96" y="182"/>
                    <a:pt x="96" y="182"/>
                    <a:pt x="96" y="182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0" y="0"/>
                  </a:lnTo>
                  <a:close/>
                  <a:moveTo>
                    <a:pt x="63" y="71"/>
                  </a:moveTo>
                  <a:cubicBezTo>
                    <a:pt x="30" y="71"/>
                    <a:pt x="30" y="71"/>
                    <a:pt x="30" y="71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1" y="27"/>
                    <a:pt x="33" y="27"/>
                    <a:pt x="35" y="27"/>
                  </a:cubicBezTo>
                  <a:cubicBezTo>
                    <a:pt x="36" y="27"/>
                    <a:pt x="37" y="27"/>
                    <a:pt x="38" y="26"/>
                  </a:cubicBezTo>
                  <a:cubicBezTo>
                    <a:pt x="39" y="26"/>
                    <a:pt x="40" y="25"/>
                    <a:pt x="41" y="24"/>
                  </a:cubicBezTo>
                  <a:cubicBezTo>
                    <a:pt x="41" y="23"/>
                    <a:pt x="42" y="22"/>
                    <a:pt x="42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63" y="62"/>
                    <a:pt x="63" y="62"/>
                    <a:pt x="63" y="62"/>
                  </a:cubicBezTo>
                  <a:lnTo>
                    <a:pt x="63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Freeform 189"/>
            <p:cNvSpPr>
              <a:spLocks noEditPoints="1"/>
            </p:cNvSpPr>
            <p:nvPr/>
          </p:nvSpPr>
          <p:spPr bwMode="auto">
            <a:xfrm>
              <a:off x="1105629" y="2570635"/>
              <a:ext cx="177455" cy="204914"/>
            </a:xfrm>
            <a:custGeom>
              <a:avLst/>
              <a:gdLst>
                <a:gd name="T0" fmla="*/ 0 w 97"/>
                <a:gd name="T1" fmla="*/ 0 h 112"/>
                <a:gd name="T2" fmla="*/ 0 w 97"/>
                <a:gd name="T3" fmla="*/ 112 h 112"/>
                <a:gd name="T4" fmla="*/ 97 w 97"/>
                <a:gd name="T5" fmla="*/ 112 h 112"/>
                <a:gd name="T6" fmla="*/ 97 w 97"/>
                <a:gd name="T7" fmla="*/ 0 h 112"/>
                <a:gd name="T8" fmla="*/ 0 w 97"/>
                <a:gd name="T9" fmla="*/ 0 h 112"/>
                <a:gd name="T10" fmla="*/ 65 w 97"/>
                <a:gd name="T11" fmla="*/ 92 h 112"/>
                <a:gd name="T12" fmla="*/ 28 w 97"/>
                <a:gd name="T13" fmla="*/ 92 h 112"/>
                <a:gd name="T14" fmla="*/ 28 w 97"/>
                <a:gd name="T15" fmla="*/ 84 h 112"/>
                <a:gd name="T16" fmla="*/ 36 w 97"/>
                <a:gd name="T17" fmla="*/ 77 h 112"/>
                <a:gd name="T18" fmla="*/ 43 w 97"/>
                <a:gd name="T19" fmla="*/ 70 h 112"/>
                <a:gd name="T20" fmla="*/ 48 w 97"/>
                <a:gd name="T21" fmla="*/ 63 h 112"/>
                <a:gd name="T22" fmla="*/ 50 w 97"/>
                <a:gd name="T23" fmla="*/ 57 h 112"/>
                <a:gd name="T24" fmla="*/ 47 w 97"/>
                <a:gd name="T25" fmla="*/ 52 h 112"/>
                <a:gd name="T26" fmla="*/ 42 w 97"/>
                <a:gd name="T27" fmla="*/ 50 h 112"/>
                <a:gd name="T28" fmla="*/ 38 w 97"/>
                <a:gd name="T29" fmla="*/ 51 h 112"/>
                <a:gd name="T30" fmla="*/ 34 w 97"/>
                <a:gd name="T31" fmla="*/ 52 h 112"/>
                <a:gd name="T32" fmla="*/ 32 w 97"/>
                <a:gd name="T33" fmla="*/ 53 h 112"/>
                <a:gd name="T34" fmla="*/ 30 w 97"/>
                <a:gd name="T35" fmla="*/ 55 h 112"/>
                <a:gd name="T36" fmla="*/ 29 w 97"/>
                <a:gd name="T37" fmla="*/ 55 h 112"/>
                <a:gd name="T38" fmla="*/ 29 w 97"/>
                <a:gd name="T39" fmla="*/ 44 h 112"/>
                <a:gd name="T40" fmla="*/ 35 w 97"/>
                <a:gd name="T41" fmla="*/ 41 h 112"/>
                <a:gd name="T42" fmla="*/ 44 w 97"/>
                <a:gd name="T43" fmla="*/ 40 h 112"/>
                <a:gd name="T44" fmla="*/ 58 w 97"/>
                <a:gd name="T45" fmla="*/ 44 h 112"/>
                <a:gd name="T46" fmla="*/ 62 w 97"/>
                <a:gd name="T47" fmla="*/ 56 h 112"/>
                <a:gd name="T48" fmla="*/ 60 w 97"/>
                <a:gd name="T49" fmla="*/ 64 h 112"/>
                <a:gd name="T50" fmla="*/ 53 w 97"/>
                <a:gd name="T51" fmla="*/ 74 h 112"/>
                <a:gd name="T52" fmla="*/ 47 w 97"/>
                <a:gd name="T53" fmla="*/ 79 h 112"/>
                <a:gd name="T54" fmla="*/ 43 w 97"/>
                <a:gd name="T55" fmla="*/ 82 h 112"/>
                <a:gd name="T56" fmla="*/ 65 w 97"/>
                <a:gd name="T57" fmla="*/ 82 h 112"/>
                <a:gd name="T58" fmla="*/ 65 w 97"/>
                <a:gd name="T59" fmla="*/ 9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7" h="112">
                  <a:moveTo>
                    <a:pt x="0" y="0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7" y="0"/>
                    <a:pt x="97" y="0"/>
                    <a:pt x="97" y="0"/>
                  </a:cubicBezTo>
                  <a:lnTo>
                    <a:pt x="0" y="0"/>
                  </a:lnTo>
                  <a:close/>
                  <a:moveTo>
                    <a:pt x="65" y="92"/>
                  </a:moveTo>
                  <a:cubicBezTo>
                    <a:pt x="28" y="92"/>
                    <a:pt x="28" y="92"/>
                    <a:pt x="28" y="92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31" y="81"/>
                    <a:pt x="33" y="79"/>
                    <a:pt x="36" y="77"/>
                  </a:cubicBezTo>
                  <a:cubicBezTo>
                    <a:pt x="38" y="74"/>
                    <a:pt x="41" y="72"/>
                    <a:pt x="43" y="70"/>
                  </a:cubicBezTo>
                  <a:cubicBezTo>
                    <a:pt x="45" y="68"/>
                    <a:pt x="47" y="65"/>
                    <a:pt x="48" y="63"/>
                  </a:cubicBezTo>
                  <a:cubicBezTo>
                    <a:pt x="49" y="61"/>
                    <a:pt x="50" y="59"/>
                    <a:pt x="50" y="57"/>
                  </a:cubicBezTo>
                  <a:cubicBezTo>
                    <a:pt x="50" y="55"/>
                    <a:pt x="49" y="53"/>
                    <a:pt x="47" y="52"/>
                  </a:cubicBezTo>
                  <a:cubicBezTo>
                    <a:pt x="46" y="51"/>
                    <a:pt x="44" y="50"/>
                    <a:pt x="42" y="50"/>
                  </a:cubicBezTo>
                  <a:cubicBezTo>
                    <a:pt x="40" y="50"/>
                    <a:pt x="39" y="50"/>
                    <a:pt x="38" y="51"/>
                  </a:cubicBezTo>
                  <a:cubicBezTo>
                    <a:pt x="37" y="51"/>
                    <a:pt x="36" y="51"/>
                    <a:pt x="34" y="52"/>
                  </a:cubicBezTo>
                  <a:cubicBezTo>
                    <a:pt x="33" y="52"/>
                    <a:pt x="32" y="53"/>
                    <a:pt x="32" y="53"/>
                  </a:cubicBezTo>
                  <a:cubicBezTo>
                    <a:pt x="31" y="54"/>
                    <a:pt x="30" y="54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0" y="43"/>
                    <a:pt x="32" y="42"/>
                    <a:pt x="35" y="41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50" y="40"/>
                    <a:pt x="55" y="42"/>
                    <a:pt x="58" y="44"/>
                  </a:cubicBezTo>
                  <a:cubicBezTo>
                    <a:pt x="61" y="47"/>
                    <a:pt x="62" y="51"/>
                    <a:pt x="62" y="56"/>
                  </a:cubicBezTo>
                  <a:cubicBezTo>
                    <a:pt x="62" y="59"/>
                    <a:pt x="62" y="62"/>
                    <a:pt x="60" y="64"/>
                  </a:cubicBezTo>
                  <a:cubicBezTo>
                    <a:pt x="59" y="67"/>
                    <a:pt x="57" y="70"/>
                    <a:pt x="53" y="74"/>
                  </a:cubicBezTo>
                  <a:cubicBezTo>
                    <a:pt x="51" y="76"/>
                    <a:pt x="49" y="77"/>
                    <a:pt x="47" y="79"/>
                  </a:cubicBezTo>
                  <a:cubicBezTo>
                    <a:pt x="45" y="81"/>
                    <a:pt x="44" y="82"/>
                    <a:pt x="43" y="82"/>
                  </a:cubicBezTo>
                  <a:cubicBezTo>
                    <a:pt x="65" y="82"/>
                    <a:pt x="65" y="82"/>
                    <a:pt x="65" y="82"/>
                  </a:cubicBezTo>
                  <a:lnTo>
                    <a:pt x="65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Freeform 190"/>
            <p:cNvSpPr/>
            <p:nvPr/>
          </p:nvSpPr>
          <p:spPr bwMode="auto">
            <a:xfrm>
              <a:off x="1139429" y="2331921"/>
              <a:ext cx="109853" cy="228152"/>
            </a:xfrm>
            <a:custGeom>
              <a:avLst/>
              <a:gdLst>
                <a:gd name="T0" fmla="*/ 59 w 59"/>
                <a:gd name="T1" fmla="*/ 16 h 124"/>
                <a:gd name="T2" fmla="*/ 58 w 59"/>
                <a:gd name="T3" fmla="*/ 15 h 124"/>
                <a:gd name="T4" fmla="*/ 58 w 59"/>
                <a:gd name="T5" fmla="*/ 15 h 124"/>
                <a:gd name="T6" fmla="*/ 36 w 59"/>
                <a:gd name="T7" fmla="*/ 2 h 124"/>
                <a:gd name="T8" fmla="*/ 35 w 59"/>
                <a:gd name="T9" fmla="*/ 2 h 124"/>
                <a:gd name="T10" fmla="*/ 26 w 59"/>
                <a:gd name="T11" fmla="*/ 2 h 124"/>
                <a:gd name="T12" fmla="*/ 0 w 59"/>
                <a:gd name="T13" fmla="*/ 17 h 124"/>
                <a:gd name="T14" fmla="*/ 0 w 59"/>
                <a:gd name="T15" fmla="*/ 55 h 124"/>
                <a:gd name="T16" fmla="*/ 6 w 59"/>
                <a:gd name="T17" fmla="*/ 61 h 124"/>
                <a:gd name="T18" fmla="*/ 12 w 59"/>
                <a:gd name="T19" fmla="*/ 55 h 124"/>
                <a:gd name="T20" fmla="*/ 12 w 59"/>
                <a:gd name="T21" fmla="*/ 25 h 124"/>
                <a:gd name="T22" fmla="*/ 14 w 59"/>
                <a:gd name="T23" fmla="*/ 25 h 124"/>
                <a:gd name="T24" fmla="*/ 14 w 59"/>
                <a:gd name="T25" fmla="*/ 43 h 124"/>
                <a:gd name="T26" fmla="*/ 14 w 59"/>
                <a:gd name="T27" fmla="*/ 59 h 124"/>
                <a:gd name="T28" fmla="*/ 14 w 59"/>
                <a:gd name="T29" fmla="*/ 117 h 124"/>
                <a:gd name="T30" fmla="*/ 21 w 59"/>
                <a:gd name="T31" fmla="*/ 124 h 124"/>
                <a:gd name="T32" fmla="*/ 28 w 59"/>
                <a:gd name="T33" fmla="*/ 117 h 124"/>
                <a:gd name="T34" fmla="*/ 28 w 59"/>
                <a:gd name="T35" fmla="*/ 64 h 124"/>
                <a:gd name="T36" fmla="*/ 31 w 59"/>
                <a:gd name="T37" fmla="*/ 64 h 124"/>
                <a:gd name="T38" fmla="*/ 31 w 59"/>
                <a:gd name="T39" fmla="*/ 117 h 124"/>
                <a:gd name="T40" fmla="*/ 38 w 59"/>
                <a:gd name="T41" fmla="*/ 124 h 124"/>
                <a:gd name="T42" fmla="*/ 45 w 59"/>
                <a:gd name="T43" fmla="*/ 117 h 124"/>
                <a:gd name="T44" fmla="*/ 45 w 59"/>
                <a:gd name="T45" fmla="*/ 59 h 124"/>
                <a:gd name="T46" fmla="*/ 45 w 59"/>
                <a:gd name="T47" fmla="*/ 43 h 124"/>
                <a:gd name="T48" fmla="*/ 45 w 59"/>
                <a:gd name="T49" fmla="*/ 25 h 124"/>
                <a:gd name="T50" fmla="*/ 47 w 59"/>
                <a:gd name="T51" fmla="*/ 25 h 124"/>
                <a:gd name="T52" fmla="*/ 47 w 59"/>
                <a:gd name="T53" fmla="*/ 54 h 124"/>
                <a:gd name="T54" fmla="*/ 53 w 59"/>
                <a:gd name="T55" fmla="*/ 60 h 124"/>
                <a:gd name="T56" fmla="*/ 59 w 59"/>
                <a:gd name="T57" fmla="*/ 54 h 124"/>
                <a:gd name="T58" fmla="*/ 59 w 59"/>
                <a:gd name="T59" fmla="*/ 16 h 124"/>
                <a:gd name="T60" fmla="*/ 59 w 59"/>
                <a:gd name="T61" fmla="*/ 1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" h="124">
                  <a:moveTo>
                    <a:pt x="59" y="16"/>
                  </a:moveTo>
                  <a:cubicBezTo>
                    <a:pt x="59" y="16"/>
                    <a:pt x="59" y="16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7" y="5"/>
                    <a:pt x="43" y="3"/>
                    <a:pt x="36" y="2"/>
                  </a:cubicBezTo>
                  <a:cubicBezTo>
                    <a:pt x="36" y="2"/>
                    <a:pt x="35" y="2"/>
                    <a:pt x="35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0" y="0"/>
                    <a:pt x="0" y="1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8"/>
                    <a:pt x="3" y="61"/>
                    <a:pt x="6" y="61"/>
                  </a:cubicBezTo>
                  <a:cubicBezTo>
                    <a:pt x="9" y="61"/>
                    <a:pt x="12" y="58"/>
                    <a:pt x="12" y="5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21"/>
                    <a:pt x="17" y="124"/>
                    <a:pt x="21" y="124"/>
                  </a:cubicBezTo>
                  <a:cubicBezTo>
                    <a:pt x="25" y="124"/>
                    <a:pt x="28" y="121"/>
                    <a:pt x="28" y="117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31" y="121"/>
                    <a:pt x="34" y="124"/>
                    <a:pt x="38" y="124"/>
                  </a:cubicBezTo>
                  <a:cubicBezTo>
                    <a:pt x="42" y="124"/>
                    <a:pt x="45" y="121"/>
                    <a:pt x="45" y="117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7"/>
                    <a:pt x="49" y="60"/>
                    <a:pt x="53" y="60"/>
                  </a:cubicBezTo>
                  <a:cubicBezTo>
                    <a:pt x="56" y="60"/>
                    <a:pt x="59" y="57"/>
                    <a:pt x="59" y="54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9" name="Oval 191"/>
            <p:cNvSpPr>
              <a:spLocks noChangeArrowheads="1"/>
            </p:cNvSpPr>
            <p:nvPr/>
          </p:nvSpPr>
          <p:spPr bwMode="auto">
            <a:xfrm>
              <a:off x="1169005" y="2283333"/>
              <a:ext cx="50701" cy="485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0" name="Freeform 192"/>
            <p:cNvSpPr>
              <a:spLocks noEditPoints="1"/>
            </p:cNvSpPr>
            <p:nvPr/>
          </p:nvSpPr>
          <p:spPr bwMode="auto">
            <a:xfrm>
              <a:off x="1500677" y="2604435"/>
              <a:ext cx="175342" cy="171114"/>
            </a:xfrm>
            <a:custGeom>
              <a:avLst/>
              <a:gdLst>
                <a:gd name="T0" fmla="*/ 0 w 96"/>
                <a:gd name="T1" fmla="*/ 0 h 94"/>
                <a:gd name="T2" fmla="*/ 0 w 96"/>
                <a:gd name="T3" fmla="*/ 94 h 94"/>
                <a:gd name="T4" fmla="*/ 96 w 96"/>
                <a:gd name="T5" fmla="*/ 94 h 94"/>
                <a:gd name="T6" fmla="*/ 96 w 96"/>
                <a:gd name="T7" fmla="*/ 0 h 94"/>
                <a:gd name="T8" fmla="*/ 0 w 96"/>
                <a:gd name="T9" fmla="*/ 0 h 94"/>
                <a:gd name="T10" fmla="*/ 64 w 96"/>
                <a:gd name="T11" fmla="*/ 64 h 94"/>
                <a:gd name="T12" fmla="*/ 60 w 96"/>
                <a:gd name="T13" fmla="*/ 69 h 94"/>
                <a:gd name="T14" fmla="*/ 54 w 96"/>
                <a:gd name="T15" fmla="*/ 73 h 94"/>
                <a:gd name="T16" fmla="*/ 45 w 96"/>
                <a:gd name="T17" fmla="*/ 74 h 94"/>
                <a:gd name="T18" fmla="*/ 35 w 96"/>
                <a:gd name="T19" fmla="*/ 73 h 94"/>
                <a:gd name="T20" fmla="*/ 28 w 96"/>
                <a:gd name="T21" fmla="*/ 71 h 94"/>
                <a:gd name="T22" fmla="*/ 28 w 96"/>
                <a:gd name="T23" fmla="*/ 60 h 94"/>
                <a:gd name="T24" fmla="*/ 29 w 96"/>
                <a:gd name="T25" fmla="*/ 60 h 94"/>
                <a:gd name="T26" fmla="*/ 35 w 96"/>
                <a:gd name="T27" fmla="*/ 63 h 94"/>
                <a:gd name="T28" fmla="*/ 42 w 96"/>
                <a:gd name="T29" fmla="*/ 64 h 94"/>
                <a:gd name="T30" fmla="*/ 46 w 96"/>
                <a:gd name="T31" fmla="*/ 64 h 94"/>
                <a:gd name="T32" fmla="*/ 50 w 96"/>
                <a:gd name="T33" fmla="*/ 62 h 94"/>
                <a:gd name="T34" fmla="*/ 52 w 96"/>
                <a:gd name="T35" fmla="*/ 60 h 94"/>
                <a:gd name="T36" fmla="*/ 52 w 96"/>
                <a:gd name="T37" fmla="*/ 57 h 94"/>
                <a:gd name="T38" fmla="*/ 51 w 96"/>
                <a:gd name="T39" fmla="*/ 53 h 94"/>
                <a:gd name="T40" fmla="*/ 49 w 96"/>
                <a:gd name="T41" fmla="*/ 52 h 94"/>
                <a:gd name="T42" fmla="*/ 45 w 96"/>
                <a:gd name="T43" fmla="*/ 51 h 94"/>
                <a:gd name="T44" fmla="*/ 41 w 96"/>
                <a:gd name="T45" fmla="*/ 51 h 94"/>
                <a:gd name="T46" fmla="*/ 39 w 96"/>
                <a:gd name="T47" fmla="*/ 51 h 94"/>
                <a:gd name="T48" fmla="*/ 39 w 96"/>
                <a:gd name="T49" fmla="*/ 42 h 94"/>
                <a:gd name="T50" fmla="*/ 41 w 96"/>
                <a:gd name="T51" fmla="*/ 42 h 94"/>
                <a:gd name="T52" fmla="*/ 45 w 96"/>
                <a:gd name="T53" fmla="*/ 42 h 94"/>
                <a:gd name="T54" fmla="*/ 48 w 96"/>
                <a:gd name="T55" fmla="*/ 41 h 94"/>
                <a:gd name="T56" fmla="*/ 50 w 96"/>
                <a:gd name="T57" fmla="*/ 39 h 94"/>
                <a:gd name="T58" fmla="*/ 51 w 96"/>
                <a:gd name="T59" fmla="*/ 36 h 94"/>
                <a:gd name="T60" fmla="*/ 50 w 96"/>
                <a:gd name="T61" fmla="*/ 34 h 94"/>
                <a:gd name="T62" fmla="*/ 49 w 96"/>
                <a:gd name="T63" fmla="*/ 32 h 94"/>
                <a:gd name="T64" fmla="*/ 46 w 96"/>
                <a:gd name="T65" fmla="*/ 31 h 94"/>
                <a:gd name="T66" fmla="*/ 43 w 96"/>
                <a:gd name="T67" fmla="*/ 31 h 94"/>
                <a:gd name="T68" fmla="*/ 39 w 96"/>
                <a:gd name="T69" fmla="*/ 31 h 94"/>
                <a:gd name="T70" fmla="*/ 36 w 96"/>
                <a:gd name="T71" fmla="*/ 33 h 94"/>
                <a:gd name="T72" fmla="*/ 33 w 96"/>
                <a:gd name="T73" fmla="*/ 34 h 94"/>
                <a:gd name="T74" fmla="*/ 30 w 96"/>
                <a:gd name="T75" fmla="*/ 35 h 94"/>
                <a:gd name="T76" fmla="*/ 29 w 96"/>
                <a:gd name="T77" fmla="*/ 35 h 94"/>
                <a:gd name="T78" fmla="*/ 29 w 96"/>
                <a:gd name="T79" fmla="*/ 24 h 94"/>
                <a:gd name="T80" fmla="*/ 36 w 96"/>
                <a:gd name="T81" fmla="*/ 22 h 94"/>
                <a:gd name="T82" fmla="*/ 45 w 96"/>
                <a:gd name="T83" fmla="*/ 21 h 94"/>
                <a:gd name="T84" fmla="*/ 53 w 96"/>
                <a:gd name="T85" fmla="*/ 22 h 94"/>
                <a:gd name="T86" fmla="*/ 59 w 96"/>
                <a:gd name="T87" fmla="*/ 24 h 94"/>
                <a:gd name="T88" fmla="*/ 63 w 96"/>
                <a:gd name="T89" fmla="*/ 28 h 94"/>
                <a:gd name="T90" fmla="*/ 64 w 96"/>
                <a:gd name="T91" fmla="*/ 34 h 94"/>
                <a:gd name="T92" fmla="*/ 61 w 96"/>
                <a:gd name="T93" fmla="*/ 41 h 94"/>
                <a:gd name="T94" fmla="*/ 55 w 96"/>
                <a:gd name="T95" fmla="*/ 46 h 94"/>
                <a:gd name="T96" fmla="*/ 55 w 96"/>
                <a:gd name="T97" fmla="*/ 46 h 94"/>
                <a:gd name="T98" fmla="*/ 58 w 96"/>
                <a:gd name="T99" fmla="*/ 47 h 94"/>
                <a:gd name="T100" fmla="*/ 62 w 96"/>
                <a:gd name="T101" fmla="*/ 49 h 94"/>
                <a:gd name="T102" fmla="*/ 64 w 96"/>
                <a:gd name="T103" fmla="*/ 53 h 94"/>
                <a:gd name="T104" fmla="*/ 65 w 96"/>
                <a:gd name="T105" fmla="*/ 58 h 94"/>
                <a:gd name="T106" fmla="*/ 64 w 96"/>
                <a:gd name="T107" fmla="*/ 6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6" h="94">
                  <a:moveTo>
                    <a:pt x="0" y="0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0" y="0"/>
                  </a:lnTo>
                  <a:close/>
                  <a:moveTo>
                    <a:pt x="64" y="64"/>
                  </a:moveTo>
                  <a:cubicBezTo>
                    <a:pt x="63" y="66"/>
                    <a:pt x="62" y="68"/>
                    <a:pt x="60" y="69"/>
                  </a:cubicBezTo>
                  <a:cubicBezTo>
                    <a:pt x="58" y="71"/>
                    <a:pt x="56" y="72"/>
                    <a:pt x="54" y="73"/>
                  </a:cubicBezTo>
                  <a:cubicBezTo>
                    <a:pt x="51" y="74"/>
                    <a:pt x="48" y="74"/>
                    <a:pt x="45" y="74"/>
                  </a:cubicBezTo>
                  <a:cubicBezTo>
                    <a:pt x="41" y="74"/>
                    <a:pt x="37" y="74"/>
                    <a:pt x="35" y="73"/>
                  </a:cubicBezTo>
                  <a:cubicBezTo>
                    <a:pt x="32" y="72"/>
                    <a:pt x="29" y="72"/>
                    <a:pt x="28" y="71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31" y="61"/>
                    <a:pt x="33" y="62"/>
                    <a:pt x="35" y="63"/>
                  </a:cubicBezTo>
                  <a:cubicBezTo>
                    <a:pt x="38" y="64"/>
                    <a:pt x="40" y="64"/>
                    <a:pt x="42" y="64"/>
                  </a:cubicBezTo>
                  <a:cubicBezTo>
                    <a:pt x="44" y="64"/>
                    <a:pt x="45" y="64"/>
                    <a:pt x="46" y="64"/>
                  </a:cubicBezTo>
                  <a:cubicBezTo>
                    <a:pt x="48" y="64"/>
                    <a:pt x="49" y="63"/>
                    <a:pt x="50" y="62"/>
                  </a:cubicBezTo>
                  <a:cubicBezTo>
                    <a:pt x="51" y="62"/>
                    <a:pt x="51" y="61"/>
                    <a:pt x="52" y="60"/>
                  </a:cubicBezTo>
                  <a:cubicBezTo>
                    <a:pt x="52" y="59"/>
                    <a:pt x="52" y="58"/>
                    <a:pt x="52" y="57"/>
                  </a:cubicBezTo>
                  <a:cubicBezTo>
                    <a:pt x="52" y="55"/>
                    <a:pt x="52" y="54"/>
                    <a:pt x="51" y="53"/>
                  </a:cubicBezTo>
                  <a:cubicBezTo>
                    <a:pt x="51" y="53"/>
                    <a:pt x="50" y="52"/>
                    <a:pt x="49" y="52"/>
                  </a:cubicBezTo>
                  <a:cubicBezTo>
                    <a:pt x="48" y="51"/>
                    <a:pt x="46" y="51"/>
                    <a:pt x="45" y="51"/>
                  </a:cubicBezTo>
                  <a:cubicBezTo>
                    <a:pt x="43" y="51"/>
                    <a:pt x="42" y="51"/>
                    <a:pt x="41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2"/>
                    <a:pt x="44" y="42"/>
                    <a:pt x="45" y="42"/>
                  </a:cubicBezTo>
                  <a:cubicBezTo>
                    <a:pt x="46" y="42"/>
                    <a:pt x="47" y="41"/>
                    <a:pt x="48" y="41"/>
                  </a:cubicBezTo>
                  <a:cubicBezTo>
                    <a:pt x="49" y="41"/>
                    <a:pt x="50" y="40"/>
                    <a:pt x="50" y="39"/>
                  </a:cubicBezTo>
                  <a:cubicBezTo>
                    <a:pt x="51" y="38"/>
                    <a:pt x="51" y="37"/>
                    <a:pt x="51" y="36"/>
                  </a:cubicBezTo>
                  <a:cubicBezTo>
                    <a:pt x="51" y="35"/>
                    <a:pt x="51" y="34"/>
                    <a:pt x="50" y="34"/>
                  </a:cubicBezTo>
                  <a:cubicBezTo>
                    <a:pt x="50" y="33"/>
                    <a:pt x="49" y="32"/>
                    <a:pt x="49" y="32"/>
                  </a:cubicBezTo>
                  <a:cubicBezTo>
                    <a:pt x="48" y="32"/>
                    <a:pt x="47" y="31"/>
                    <a:pt x="46" y="31"/>
                  </a:cubicBezTo>
                  <a:cubicBezTo>
                    <a:pt x="45" y="31"/>
                    <a:pt x="44" y="31"/>
                    <a:pt x="43" y="31"/>
                  </a:cubicBezTo>
                  <a:cubicBezTo>
                    <a:pt x="42" y="31"/>
                    <a:pt x="41" y="31"/>
                    <a:pt x="39" y="31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5" y="33"/>
                    <a:pt x="34" y="33"/>
                    <a:pt x="33" y="34"/>
                  </a:cubicBezTo>
                  <a:cubicBezTo>
                    <a:pt x="32" y="35"/>
                    <a:pt x="31" y="35"/>
                    <a:pt x="30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1" y="24"/>
                    <a:pt x="33" y="23"/>
                    <a:pt x="36" y="22"/>
                  </a:cubicBezTo>
                  <a:cubicBezTo>
                    <a:pt x="39" y="22"/>
                    <a:pt x="42" y="21"/>
                    <a:pt x="45" y="21"/>
                  </a:cubicBezTo>
                  <a:cubicBezTo>
                    <a:pt x="48" y="21"/>
                    <a:pt x="51" y="22"/>
                    <a:pt x="53" y="22"/>
                  </a:cubicBezTo>
                  <a:cubicBezTo>
                    <a:pt x="55" y="23"/>
                    <a:pt x="57" y="23"/>
                    <a:pt x="59" y="24"/>
                  </a:cubicBezTo>
                  <a:cubicBezTo>
                    <a:pt x="60" y="25"/>
                    <a:pt x="62" y="27"/>
                    <a:pt x="63" y="28"/>
                  </a:cubicBezTo>
                  <a:cubicBezTo>
                    <a:pt x="63" y="30"/>
                    <a:pt x="64" y="32"/>
                    <a:pt x="64" y="34"/>
                  </a:cubicBezTo>
                  <a:cubicBezTo>
                    <a:pt x="64" y="37"/>
                    <a:pt x="63" y="39"/>
                    <a:pt x="61" y="41"/>
                  </a:cubicBezTo>
                  <a:cubicBezTo>
                    <a:pt x="60" y="44"/>
                    <a:pt x="58" y="45"/>
                    <a:pt x="55" y="46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6" y="46"/>
                    <a:pt x="57" y="47"/>
                    <a:pt x="58" y="47"/>
                  </a:cubicBezTo>
                  <a:cubicBezTo>
                    <a:pt x="59" y="47"/>
                    <a:pt x="61" y="48"/>
                    <a:pt x="62" y="49"/>
                  </a:cubicBezTo>
                  <a:cubicBezTo>
                    <a:pt x="63" y="50"/>
                    <a:pt x="64" y="51"/>
                    <a:pt x="64" y="53"/>
                  </a:cubicBezTo>
                  <a:cubicBezTo>
                    <a:pt x="65" y="54"/>
                    <a:pt x="65" y="56"/>
                    <a:pt x="65" y="58"/>
                  </a:cubicBezTo>
                  <a:cubicBezTo>
                    <a:pt x="65" y="60"/>
                    <a:pt x="65" y="62"/>
                    <a:pt x="64" y="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1" name="Freeform 193"/>
            <p:cNvSpPr/>
            <p:nvPr/>
          </p:nvSpPr>
          <p:spPr bwMode="auto">
            <a:xfrm>
              <a:off x="1534478" y="2361496"/>
              <a:ext cx="107741" cy="228152"/>
            </a:xfrm>
            <a:custGeom>
              <a:avLst/>
              <a:gdLst>
                <a:gd name="T0" fmla="*/ 58 w 58"/>
                <a:gd name="T1" fmla="*/ 16 h 124"/>
                <a:gd name="T2" fmla="*/ 58 w 58"/>
                <a:gd name="T3" fmla="*/ 15 h 124"/>
                <a:gd name="T4" fmla="*/ 58 w 58"/>
                <a:gd name="T5" fmla="*/ 15 h 124"/>
                <a:gd name="T6" fmla="*/ 36 w 58"/>
                <a:gd name="T7" fmla="*/ 2 h 124"/>
                <a:gd name="T8" fmla="*/ 35 w 58"/>
                <a:gd name="T9" fmla="*/ 2 h 124"/>
                <a:gd name="T10" fmla="*/ 26 w 58"/>
                <a:gd name="T11" fmla="*/ 2 h 124"/>
                <a:gd name="T12" fmla="*/ 0 w 58"/>
                <a:gd name="T13" fmla="*/ 17 h 124"/>
                <a:gd name="T14" fmla="*/ 0 w 58"/>
                <a:gd name="T15" fmla="*/ 55 h 124"/>
                <a:gd name="T16" fmla="*/ 6 w 58"/>
                <a:gd name="T17" fmla="*/ 61 h 124"/>
                <a:gd name="T18" fmla="*/ 12 w 58"/>
                <a:gd name="T19" fmla="*/ 55 h 124"/>
                <a:gd name="T20" fmla="*/ 12 w 58"/>
                <a:gd name="T21" fmla="*/ 25 h 124"/>
                <a:gd name="T22" fmla="*/ 14 w 58"/>
                <a:gd name="T23" fmla="*/ 25 h 124"/>
                <a:gd name="T24" fmla="*/ 14 w 58"/>
                <a:gd name="T25" fmla="*/ 43 h 124"/>
                <a:gd name="T26" fmla="*/ 14 w 58"/>
                <a:gd name="T27" fmla="*/ 59 h 124"/>
                <a:gd name="T28" fmla="*/ 14 w 58"/>
                <a:gd name="T29" fmla="*/ 117 h 124"/>
                <a:gd name="T30" fmla="*/ 21 w 58"/>
                <a:gd name="T31" fmla="*/ 124 h 124"/>
                <a:gd name="T32" fmla="*/ 28 w 58"/>
                <a:gd name="T33" fmla="*/ 117 h 124"/>
                <a:gd name="T34" fmla="*/ 28 w 58"/>
                <a:gd name="T35" fmla="*/ 64 h 124"/>
                <a:gd name="T36" fmla="*/ 30 w 58"/>
                <a:gd name="T37" fmla="*/ 64 h 124"/>
                <a:gd name="T38" fmla="*/ 30 w 58"/>
                <a:gd name="T39" fmla="*/ 117 h 124"/>
                <a:gd name="T40" fmla="*/ 37 w 58"/>
                <a:gd name="T41" fmla="*/ 124 h 124"/>
                <a:gd name="T42" fmla="*/ 44 w 58"/>
                <a:gd name="T43" fmla="*/ 117 h 124"/>
                <a:gd name="T44" fmla="*/ 44 w 58"/>
                <a:gd name="T45" fmla="*/ 59 h 124"/>
                <a:gd name="T46" fmla="*/ 44 w 58"/>
                <a:gd name="T47" fmla="*/ 43 h 124"/>
                <a:gd name="T48" fmla="*/ 44 w 58"/>
                <a:gd name="T49" fmla="*/ 25 h 124"/>
                <a:gd name="T50" fmla="*/ 46 w 58"/>
                <a:gd name="T51" fmla="*/ 25 h 124"/>
                <a:gd name="T52" fmla="*/ 46 w 58"/>
                <a:gd name="T53" fmla="*/ 54 h 124"/>
                <a:gd name="T54" fmla="*/ 52 w 58"/>
                <a:gd name="T55" fmla="*/ 60 h 124"/>
                <a:gd name="T56" fmla="*/ 58 w 58"/>
                <a:gd name="T57" fmla="*/ 54 h 124"/>
                <a:gd name="T58" fmla="*/ 58 w 58"/>
                <a:gd name="T59" fmla="*/ 16 h 124"/>
                <a:gd name="T60" fmla="*/ 58 w 58"/>
                <a:gd name="T61" fmla="*/ 1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8" h="124">
                  <a:moveTo>
                    <a:pt x="58" y="16"/>
                  </a:moveTo>
                  <a:cubicBezTo>
                    <a:pt x="58" y="16"/>
                    <a:pt x="58" y="16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7" y="5"/>
                    <a:pt x="43" y="3"/>
                    <a:pt x="36" y="2"/>
                  </a:cubicBezTo>
                  <a:cubicBezTo>
                    <a:pt x="36" y="2"/>
                    <a:pt x="35" y="2"/>
                    <a:pt x="35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0" y="0"/>
                    <a:pt x="0" y="1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8"/>
                    <a:pt x="3" y="61"/>
                    <a:pt x="6" y="61"/>
                  </a:cubicBezTo>
                  <a:cubicBezTo>
                    <a:pt x="9" y="61"/>
                    <a:pt x="12" y="58"/>
                    <a:pt x="12" y="5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21"/>
                    <a:pt x="17" y="124"/>
                    <a:pt x="21" y="124"/>
                  </a:cubicBezTo>
                  <a:cubicBezTo>
                    <a:pt x="25" y="124"/>
                    <a:pt x="28" y="121"/>
                    <a:pt x="28" y="117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117"/>
                    <a:pt x="30" y="117"/>
                    <a:pt x="30" y="117"/>
                  </a:cubicBezTo>
                  <a:cubicBezTo>
                    <a:pt x="30" y="121"/>
                    <a:pt x="34" y="124"/>
                    <a:pt x="37" y="124"/>
                  </a:cubicBezTo>
                  <a:cubicBezTo>
                    <a:pt x="41" y="124"/>
                    <a:pt x="44" y="121"/>
                    <a:pt x="44" y="117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8"/>
                    <a:pt x="49" y="60"/>
                    <a:pt x="52" y="60"/>
                  </a:cubicBezTo>
                  <a:cubicBezTo>
                    <a:pt x="56" y="60"/>
                    <a:pt x="58" y="58"/>
                    <a:pt x="58" y="54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2" name="Oval 194"/>
            <p:cNvSpPr>
              <a:spLocks noChangeArrowheads="1"/>
            </p:cNvSpPr>
            <p:nvPr/>
          </p:nvSpPr>
          <p:spPr bwMode="auto">
            <a:xfrm>
              <a:off x="1564054" y="2312908"/>
              <a:ext cx="50701" cy="485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3" name="Freeform 195"/>
            <p:cNvSpPr/>
            <p:nvPr/>
          </p:nvSpPr>
          <p:spPr bwMode="auto">
            <a:xfrm>
              <a:off x="1614755" y="3650130"/>
              <a:ext cx="137316" cy="236602"/>
            </a:xfrm>
            <a:custGeom>
              <a:avLst/>
              <a:gdLst>
                <a:gd name="T0" fmla="*/ 53 w 74"/>
                <a:gd name="T1" fmla="*/ 36 h 129"/>
                <a:gd name="T2" fmla="*/ 72 w 74"/>
                <a:gd name="T3" fmla="*/ 9 h 129"/>
                <a:gd name="T4" fmla="*/ 71 w 74"/>
                <a:gd name="T5" fmla="*/ 1 h 129"/>
                <a:gd name="T6" fmla="*/ 64 w 74"/>
                <a:gd name="T7" fmla="*/ 3 h 129"/>
                <a:gd name="T8" fmla="*/ 46 w 74"/>
                <a:gd name="T9" fmla="*/ 28 h 129"/>
                <a:gd name="T10" fmla="*/ 41 w 74"/>
                <a:gd name="T11" fmla="*/ 28 h 129"/>
                <a:gd name="T12" fmla="*/ 41 w 74"/>
                <a:gd name="T13" fmla="*/ 28 h 129"/>
                <a:gd name="T14" fmla="*/ 32 w 74"/>
                <a:gd name="T15" fmla="*/ 28 h 129"/>
                <a:gd name="T16" fmla="*/ 32 w 74"/>
                <a:gd name="T17" fmla="*/ 28 h 129"/>
                <a:gd name="T18" fmla="*/ 27 w 74"/>
                <a:gd name="T19" fmla="*/ 28 h 129"/>
                <a:gd name="T20" fmla="*/ 10 w 74"/>
                <a:gd name="T21" fmla="*/ 3 h 129"/>
                <a:gd name="T22" fmla="*/ 3 w 74"/>
                <a:gd name="T23" fmla="*/ 1 h 129"/>
                <a:gd name="T24" fmla="*/ 1 w 74"/>
                <a:gd name="T25" fmla="*/ 9 h 129"/>
                <a:gd name="T26" fmla="*/ 21 w 74"/>
                <a:gd name="T27" fmla="*/ 36 h 129"/>
                <a:gd name="T28" fmla="*/ 24 w 74"/>
                <a:gd name="T29" fmla="*/ 72 h 129"/>
                <a:gd name="T30" fmla="*/ 24 w 74"/>
                <a:gd name="T31" fmla="*/ 72 h 129"/>
                <a:gd name="T32" fmla="*/ 20 w 74"/>
                <a:gd name="T33" fmla="*/ 122 h 129"/>
                <a:gd name="T34" fmla="*/ 25 w 74"/>
                <a:gd name="T35" fmla="*/ 128 h 129"/>
                <a:gd name="T36" fmla="*/ 32 w 74"/>
                <a:gd name="T37" fmla="*/ 123 h 129"/>
                <a:gd name="T38" fmla="*/ 35 w 74"/>
                <a:gd name="T39" fmla="*/ 76 h 129"/>
                <a:gd name="T40" fmla="*/ 38 w 74"/>
                <a:gd name="T41" fmla="*/ 76 h 129"/>
                <a:gd name="T42" fmla="*/ 42 w 74"/>
                <a:gd name="T43" fmla="*/ 123 h 129"/>
                <a:gd name="T44" fmla="*/ 48 w 74"/>
                <a:gd name="T45" fmla="*/ 128 h 129"/>
                <a:gd name="T46" fmla="*/ 54 w 74"/>
                <a:gd name="T47" fmla="*/ 122 h 129"/>
                <a:gd name="T48" fmla="*/ 50 w 74"/>
                <a:gd name="T49" fmla="*/ 72 h 129"/>
                <a:gd name="T50" fmla="*/ 50 w 74"/>
                <a:gd name="T51" fmla="*/ 72 h 129"/>
                <a:gd name="T52" fmla="*/ 53 w 74"/>
                <a:gd name="T53" fmla="*/ 3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4" h="129">
                  <a:moveTo>
                    <a:pt x="53" y="36"/>
                  </a:moveTo>
                  <a:cubicBezTo>
                    <a:pt x="72" y="9"/>
                    <a:pt x="72" y="9"/>
                    <a:pt x="72" y="9"/>
                  </a:cubicBezTo>
                  <a:cubicBezTo>
                    <a:pt x="74" y="6"/>
                    <a:pt x="73" y="3"/>
                    <a:pt x="71" y="1"/>
                  </a:cubicBezTo>
                  <a:cubicBezTo>
                    <a:pt x="69" y="0"/>
                    <a:pt x="65" y="0"/>
                    <a:pt x="64" y="3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8"/>
                    <a:pt x="43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0" y="28"/>
                    <a:pt x="29" y="28"/>
                    <a:pt x="27" y="2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0"/>
                    <a:pt x="5" y="0"/>
                    <a:pt x="3" y="1"/>
                  </a:cubicBezTo>
                  <a:cubicBezTo>
                    <a:pt x="0" y="3"/>
                    <a:pt x="0" y="6"/>
                    <a:pt x="1" y="9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19" y="125"/>
                    <a:pt x="22" y="128"/>
                    <a:pt x="25" y="128"/>
                  </a:cubicBezTo>
                  <a:cubicBezTo>
                    <a:pt x="28" y="129"/>
                    <a:pt x="31" y="126"/>
                    <a:pt x="32" y="123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2" y="123"/>
                    <a:pt x="42" y="123"/>
                    <a:pt x="42" y="123"/>
                  </a:cubicBezTo>
                  <a:cubicBezTo>
                    <a:pt x="42" y="126"/>
                    <a:pt x="45" y="129"/>
                    <a:pt x="48" y="128"/>
                  </a:cubicBezTo>
                  <a:cubicBezTo>
                    <a:pt x="52" y="128"/>
                    <a:pt x="54" y="125"/>
                    <a:pt x="54" y="12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lnTo>
                    <a:pt x="5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4" name="Oval 196"/>
            <p:cNvSpPr>
              <a:spLocks noChangeArrowheads="1"/>
            </p:cNvSpPr>
            <p:nvPr/>
          </p:nvSpPr>
          <p:spPr bwMode="auto">
            <a:xfrm>
              <a:off x="1661232" y="3654355"/>
              <a:ext cx="42251" cy="422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" name="Freeform 197"/>
            <p:cNvSpPr/>
            <p:nvPr/>
          </p:nvSpPr>
          <p:spPr bwMode="auto">
            <a:xfrm>
              <a:off x="2398515" y="4349372"/>
              <a:ext cx="247169" cy="428840"/>
            </a:xfrm>
            <a:custGeom>
              <a:avLst/>
              <a:gdLst>
                <a:gd name="T0" fmla="*/ 96 w 134"/>
                <a:gd name="T1" fmla="*/ 66 h 233"/>
                <a:gd name="T2" fmla="*/ 131 w 134"/>
                <a:gd name="T3" fmla="*/ 16 h 233"/>
                <a:gd name="T4" fmla="*/ 128 w 134"/>
                <a:gd name="T5" fmla="*/ 3 h 233"/>
                <a:gd name="T6" fmla="*/ 115 w 134"/>
                <a:gd name="T7" fmla="*/ 6 h 233"/>
                <a:gd name="T8" fmla="*/ 83 w 134"/>
                <a:gd name="T9" fmla="*/ 51 h 233"/>
                <a:gd name="T10" fmla="*/ 75 w 134"/>
                <a:gd name="T11" fmla="*/ 51 h 233"/>
                <a:gd name="T12" fmla="*/ 75 w 134"/>
                <a:gd name="T13" fmla="*/ 51 h 233"/>
                <a:gd name="T14" fmla="*/ 58 w 134"/>
                <a:gd name="T15" fmla="*/ 51 h 233"/>
                <a:gd name="T16" fmla="*/ 58 w 134"/>
                <a:gd name="T17" fmla="*/ 51 h 233"/>
                <a:gd name="T18" fmla="*/ 50 w 134"/>
                <a:gd name="T19" fmla="*/ 51 h 233"/>
                <a:gd name="T20" fmla="*/ 18 w 134"/>
                <a:gd name="T21" fmla="*/ 6 h 233"/>
                <a:gd name="T22" fmla="*/ 5 w 134"/>
                <a:gd name="T23" fmla="*/ 3 h 233"/>
                <a:gd name="T24" fmla="*/ 2 w 134"/>
                <a:gd name="T25" fmla="*/ 16 h 233"/>
                <a:gd name="T26" fmla="*/ 37 w 134"/>
                <a:gd name="T27" fmla="*/ 66 h 233"/>
                <a:gd name="T28" fmla="*/ 43 w 134"/>
                <a:gd name="T29" fmla="*/ 130 h 233"/>
                <a:gd name="T30" fmla="*/ 43 w 134"/>
                <a:gd name="T31" fmla="*/ 131 h 233"/>
                <a:gd name="T32" fmla="*/ 36 w 134"/>
                <a:gd name="T33" fmla="*/ 221 h 233"/>
                <a:gd name="T34" fmla="*/ 46 w 134"/>
                <a:gd name="T35" fmla="*/ 232 h 233"/>
                <a:gd name="T36" fmla="*/ 57 w 134"/>
                <a:gd name="T37" fmla="*/ 222 h 233"/>
                <a:gd name="T38" fmla="*/ 64 w 134"/>
                <a:gd name="T39" fmla="*/ 138 h 233"/>
                <a:gd name="T40" fmla="*/ 69 w 134"/>
                <a:gd name="T41" fmla="*/ 138 h 233"/>
                <a:gd name="T42" fmla="*/ 76 w 134"/>
                <a:gd name="T43" fmla="*/ 222 h 233"/>
                <a:gd name="T44" fmla="*/ 87 w 134"/>
                <a:gd name="T45" fmla="*/ 232 h 233"/>
                <a:gd name="T46" fmla="*/ 97 w 134"/>
                <a:gd name="T47" fmla="*/ 221 h 233"/>
                <a:gd name="T48" fmla="*/ 90 w 134"/>
                <a:gd name="T49" fmla="*/ 131 h 233"/>
                <a:gd name="T50" fmla="*/ 90 w 134"/>
                <a:gd name="T51" fmla="*/ 130 h 233"/>
                <a:gd name="T52" fmla="*/ 96 w 134"/>
                <a:gd name="T53" fmla="*/ 6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4" h="233">
                  <a:moveTo>
                    <a:pt x="96" y="66"/>
                  </a:moveTo>
                  <a:cubicBezTo>
                    <a:pt x="131" y="16"/>
                    <a:pt x="131" y="16"/>
                    <a:pt x="131" y="16"/>
                  </a:cubicBezTo>
                  <a:cubicBezTo>
                    <a:pt x="134" y="12"/>
                    <a:pt x="132" y="6"/>
                    <a:pt x="128" y="3"/>
                  </a:cubicBezTo>
                  <a:cubicBezTo>
                    <a:pt x="124" y="0"/>
                    <a:pt x="118" y="2"/>
                    <a:pt x="115" y="6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81" y="51"/>
                    <a:pt x="78" y="51"/>
                    <a:pt x="75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5" y="51"/>
                    <a:pt x="52" y="51"/>
                    <a:pt x="50" y="51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5" y="2"/>
                    <a:pt x="9" y="0"/>
                    <a:pt x="5" y="3"/>
                  </a:cubicBezTo>
                  <a:cubicBezTo>
                    <a:pt x="1" y="6"/>
                    <a:pt x="0" y="12"/>
                    <a:pt x="2" y="16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43" y="130"/>
                    <a:pt x="43" y="130"/>
                    <a:pt x="43" y="130"/>
                  </a:cubicBezTo>
                  <a:cubicBezTo>
                    <a:pt x="43" y="130"/>
                    <a:pt x="43" y="131"/>
                    <a:pt x="43" y="131"/>
                  </a:cubicBezTo>
                  <a:cubicBezTo>
                    <a:pt x="36" y="221"/>
                    <a:pt x="36" y="221"/>
                    <a:pt x="36" y="221"/>
                  </a:cubicBezTo>
                  <a:cubicBezTo>
                    <a:pt x="35" y="227"/>
                    <a:pt x="40" y="232"/>
                    <a:pt x="46" y="232"/>
                  </a:cubicBezTo>
                  <a:cubicBezTo>
                    <a:pt x="52" y="233"/>
                    <a:pt x="57" y="228"/>
                    <a:pt x="57" y="222"/>
                  </a:cubicBezTo>
                  <a:cubicBezTo>
                    <a:pt x="64" y="138"/>
                    <a:pt x="64" y="138"/>
                    <a:pt x="64" y="138"/>
                  </a:cubicBezTo>
                  <a:cubicBezTo>
                    <a:pt x="69" y="138"/>
                    <a:pt x="69" y="138"/>
                    <a:pt x="69" y="138"/>
                  </a:cubicBezTo>
                  <a:cubicBezTo>
                    <a:pt x="76" y="222"/>
                    <a:pt x="76" y="222"/>
                    <a:pt x="76" y="222"/>
                  </a:cubicBezTo>
                  <a:cubicBezTo>
                    <a:pt x="76" y="228"/>
                    <a:pt x="81" y="233"/>
                    <a:pt x="87" y="232"/>
                  </a:cubicBezTo>
                  <a:cubicBezTo>
                    <a:pt x="93" y="232"/>
                    <a:pt x="98" y="227"/>
                    <a:pt x="97" y="221"/>
                  </a:cubicBezTo>
                  <a:cubicBezTo>
                    <a:pt x="90" y="131"/>
                    <a:pt x="90" y="131"/>
                    <a:pt x="90" y="131"/>
                  </a:cubicBezTo>
                  <a:cubicBezTo>
                    <a:pt x="90" y="131"/>
                    <a:pt x="90" y="130"/>
                    <a:pt x="90" y="130"/>
                  </a:cubicBezTo>
                  <a:lnTo>
                    <a:pt x="96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" name="Oval 198"/>
            <p:cNvSpPr>
              <a:spLocks noChangeArrowheads="1"/>
            </p:cNvSpPr>
            <p:nvPr/>
          </p:nvSpPr>
          <p:spPr bwMode="auto">
            <a:xfrm>
              <a:off x="2483017" y="4362047"/>
              <a:ext cx="76052" cy="7605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7" name="Rectangle 199"/>
            <p:cNvSpPr>
              <a:spLocks noChangeArrowheads="1"/>
            </p:cNvSpPr>
            <p:nvPr/>
          </p:nvSpPr>
          <p:spPr bwMode="auto">
            <a:xfrm>
              <a:off x="2371052" y="4324022"/>
              <a:ext cx="299983" cy="169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8" name="Rectangle 200"/>
            <p:cNvSpPr>
              <a:spLocks noChangeArrowheads="1"/>
            </p:cNvSpPr>
            <p:nvPr/>
          </p:nvSpPr>
          <p:spPr bwMode="auto">
            <a:xfrm>
              <a:off x="2328800" y="4290222"/>
              <a:ext cx="35914" cy="845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9" name="Rectangle 201"/>
            <p:cNvSpPr>
              <a:spLocks noChangeArrowheads="1"/>
            </p:cNvSpPr>
            <p:nvPr/>
          </p:nvSpPr>
          <p:spPr bwMode="auto">
            <a:xfrm>
              <a:off x="2299225" y="4302897"/>
              <a:ext cx="23238" cy="591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0" name="Rectangle 202"/>
            <p:cNvSpPr>
              <a:spLocks noChangeArrowheads="1"/>
            </p:cNvSpPr>
            <p:nvPr/>
          </p:nvSpPr>
          <p:spPr bwMode="auto">
            <a:xfrm>
              <a:off x="2677373" y="4290222"/>
              <a:ext cx="35914" cy="845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1" name="Rectangle 203"/>
            <p:cNvSpPr>
              <a:spLocks noChangeArrowheads="1"/>
            </p:cNvSpPr>
            <p:nvPr/>
          </p:nvSpPr>
          <p:spPr bwMode="auto">
            <a:xfrm>
              <a:off x="2719624" y="4302897"/>
              <a:ext cx="23238" cy="591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2" name="Rectangle 204"/>
            <p:cNvSpPr>
              <a:spLocks noChangeArrowheads="1"/>
            </p:cNvSpPr>
            <p:nvPr/>
          </p:nvSpPr>
          <p:spPr bwMode="auto">
            <a:xfrm>
              <a:off x="1534478" y="4604986"/>
              <a:ext cx="52814" cy="169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3" name="Rectangle 205"/>
            <p:cNvSpPr>
              <a:spLocks noChangeArrowheads="1"/>
            </p:cNvSpPr>
            <p:nvPr/>
          </p:nvSpPr>
          <p:spPr bwMode="auto">
            <a:xfrm>
              <a:off x="1490114" y="4569073"/>
              <a:ext cx="35914" cy="866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4" name="Rectangle 207"/>
            <p:cNvSpPr>
              <a:spLocks noChangeArrowheads="1"/>
            </p:cNvSpPr>
            <p:nvPr/>
          </p:nvSpPr>
          <p:spPr bwMode="auto">
            <a:xfrm>
              <a:off x="1460521" y="4583897"/>
              <a:ext cx="23239" cy="5915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" name="Rectangle 208"/>
            <p:cNvSpPr>
              <a:spLocks noChangeArrowheads="1"/>
            </p:cNvSpPr>
            <p:nvPr/>
          </p:nvSpPr>
          <p:spPr bwMode="auto">
            <a:xfrm>
              <a:off x="1593611" y="4569110"/>
              <a:ext cx="33801" cy="866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6" name="Rectangle 209"/>
            <p:cNvSpPr>
              <a:spLocks noChangeArrowheads="1"/>
            </p:cNvSpPr>
            <p:nvPr/>
          </p:nvSpPr>
          <p:spPr bwMode="auto">
            <a:xfrm>
              <a:off x="1635862" y="4583897"/>
              <a:ext cx="21125" cy="5915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7" name="Rectangle 210"/>
            <p:cNvSpPr>
              <a:spLocks noChangeArrowheads="1"/>
            </p:cNvSpPr>
            <p:nvPr/>
          </p:nvSpPr>
          <p:spPr bwMode="auto">
            <a:xfrm>
              <a:off x="2018230" y="4043089"/>
              <a:ext cx="52814" cy="169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8" name="Rectangle 211"/>
            <p:cNvSpPr>
              <a:spLocks noChangeArrowheads="1"/>
            </p:cNvSpPr>
            <p:nvPr/>
          </p:nvSpPr>
          <p:spPr bwMode="auto">
            <a:xfrm>
              <a:off x="1978092" y="4009288"/>
              <a:ext cx="31689" cy="866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9" name="Rectangle 212"/>
            <p:cNvSpPr>
              <a:spLocks noChangeArrowheads="1"/>
            </p:cNvSpPr>
            <p:nvPr/>
          </p:nvSpPr>
          <p:spPr bwMode="auto">
            <a:xfrm>
              <a:off x="1948517" y="4021963"/>
              <a:ext cx="21125" cy="5915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0" name="Rectangle 213"/>
            <p:cNvSpPr>
              <a:spLocks noChangeArrowheads="1"/>
            </p:cNvSpPr>
            <p:nvPr/>
          </p:nvSpPr>
          <p:spPr bwMode="auto">
            <a:xfrm>
              <a:off x="2079494" y="4009288"/>
              <a:ext cx="33801" cy="866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1" name="Rectangle 214"/>
            <p:cNvSpPr>
              <a:spLocks noChangeArrowheads="1"/>
            </p:cNvSpPr>
            <p:nvPr/>
          </p:nvSpPr>
          <p:spPr bwMode="auto">
            <a:xfrm>
              <a:off x="2119631" y="4021963"/>
              <a:ext cx="25350" cy="5915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2" name="Rectangle 215"/>
            <p:cNvSpPr>
              <a:spLocks noChangeArrowheads="1"/>
            </p:cNvSpPr>
            <p:nvPr/>
          </p:nvSpPr>
          <p:spPr bwMode="auto">
            <a:xfrm>
              <a:off x="1790076" y="3136813"/>
              <a:ext cx="50701" cy="169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3" name="Rectangle 216"/>
            <p:cNvSpPr>
              <a:spLocks noChangeArrowheads="1"/>
            </p:cNvSpPr>
            <p:nvPr/>
          </p:nvSpPr>
          <p:spPr bwMode="auto">
            <a:xfrm>
              <a:off x="1747825" y="3103012"/>
              <a:ext cx="33801" cy="866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4" name="Rectangle 217"/>
            <p:cNvSpPr>
              <a:spLocks noChangeArrowheads="1"/>
            </p:cNvSpPr>
            <p:nvPr/>
          </p:nvSpPr>
          <p:spPr bwMode="auto">
            <a:xfrm>
              <a:off x="1718250" y="3115688"/>
              <a:ext cx="21125" cy="5915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5" name="Rectangle 218"/>
            <p:cNvSpPr>
              <a:spLocks noChangeArrowheads="1"/>
            </p:cNvSpPr>
            <p:nvPr/>
          </p:nvSpPr>
          <p:spPr bwMode="auto">
            <a:xfrm>
              <a:off x="1851340" y="3103012"/>
              <a:ext cx="33801" cy="866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6" name="Rectangle 219"/>
            <p:cNvSpPr>
              <a:spLocks noChangeArrowheads="1"/>
            </p:cNvSpPr>
            <p:nvPr/>
          </p:nvSpPr>
          <p:spPr bwMode="auto">
            <a:xfrm>
              <a:off x="1893591" y="3115688"/>
              <a:ext cx="21125" cy="5915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7" name="Rectangle 220"/>
            <p:cNvSpPr>
              <a:spLocks noChangeArrowheads="1"/>
            </p:cNvSpPr>
            <p:nvPr/>
          </p:nvSpPr>
          <p:spPr bwMode="auto">
            <a:xfrm>
              <a:off x="2457636" y="4258567"/>
              <a:ext cx="31689" cy="105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8" name="Rectangle 221"/>
            <p:cNvSpPr>
              <a:spLocks noChangeArrowheads="1"/>
            </p:cNvSpPr>
            <p:nvPr/>
          </p:nvSpPr>
          <p:spPr bwMode="auto">
            <a:xfrm>
              <a:off x="2432286" y="4237442"/>
              <a:ext cx="19013" cy="528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9" name="Rectangle 222"/>
            <p:cNvSpPr>
              <a:spLocks noChangeArrowheads="1"/>
            </p:cNvSpPr>
            <p:nvPr/>
          </p:nvSpPr>
          <p:spPr bwMode="auto">
            <a:xfrm>
              <a:off x="2413274" y="4245892"/>
              <a:ext cx="12675" cy="359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0" name="Rectangle 223"/>
            <p:cNvSpPr>
              <a:spLocks noChangeArrowheads="1"/>
            </p:cNvSpPr>
            <p:nvPr/>
          </p:nvSpPr>
          <p:spPr bwMode="auto">
            <a:xfrm>
              <a:off x="2493550" y="4237442"/>
              <a:ext cx="21125" cy="528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1" name="Rectangle 224"/>
            <p:cNvSpPr>
              <a:spLocks noChangeArrowheads="1"/>
            </p:cNvSpPr>
            <p:nvPr/>
          </p:nvSpPr>
          <p:spPr bwMode="auto">
            <a:xfrm>
              <a:off x="2518900" y="4245892"/>
              <a:ext cx="14788" cy="359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2" name="Rectangle 225"/>
            <p:cNvSpPr>
              <a:spLocks noChangeArrowheads="1"/>
            </p:cNvSpPr>
            <p:nvPr/>
          </p:nvSpPr>
          <p:spPr bwMode="auto">
            <a:xfrm>
              <a:off x="2444961" y="3983938"/>
              <a:ext cx="31689" cy="105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3" name="Rectangle 226"/>
            <p:cNvSpPr>
              <a:spLocks noChangeArrowheads="1"/>
            </p:cNvSpPr>
            <p:nvPr/>
          </p:nvSpPr>
          <p:spPr bwMode="auto">
            <a:xfrm>
              <a:off x="2419611" y="3960701"/>
              <a:ext cx="19013" cy="549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4" name="Rectangle 227"/>
            <p:cNvSpPr>
              <a:spLocks noChangeArrowheads="1"/>
            </p:cNvSpPr>
            <p:nvPr/>
          </p:nvSpPr>
          <p:spPr bwMode="auto">
            <a:xfrm>
              <a:off x="2400599" y="3969151"/>
              <a:ext cx="14788" cy="380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5" name="Rectangle 228"/>
            <p:cNvSpPr>
              <a:spLocks noChangeArrowheads="1"/>
            </p:cNvSpPr>
            <p:nvPr/>
          </p:nvSpPr>
          <p:spPr bwMode="auto">
            <a:xfrm>
              <a:off x="2480875" y="3960701"/>
              <a:ext cx="21125" cy="549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6" name="Rectangle 229"/>
            <p:cNvSpPr>
              <a:spLocks noChangeArrowheads="1"/>
            </p:cNvSpPr>
            <p:nvPr/>
          </p:nvSpPr>
          <p:spPr bwMode="auto">
            <a:xfrm>
              <a:off x="2506225" y="3969151"/>
              <a:ext cx="14788" cy="380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7" name="Rectangle 230"/>
            <p:cNvSpPr>
              <a:spLocks noChangeArrowheads="1"/>
            </p:cNvSpPr>
            <p:nvPr/>
          </p:nvSpPr>
          <p:spPr bwMode="auto">
            <a:xfrm>
              <a:off x="550020" y="2088997"/>
              <a:ext cx="40139" cy="126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8" name="Rectangle 231"/>
            <p:cNvSpPr>
              <a:spLocks noChangeArrowheads="1"/>
            </p:cNvSpPr>
            <p:nvPr/>
          </p:nvSpPr>
          <p:spPr bwMode="auto">
            <a:xfrm>
              <a:off x="514106" y="2061533"/>
              <a:ext cx="27464" cy="697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9" name="Rectangle 232"/>
            <p:cNvSpPr>
              <a:spLocks noChangeArrowheads="1"/>
            </p:cNvSpPr>
            <p:nvPr/>
          </p:nvSpPr>
          <p:spPr bwMode="auto">
            <a:xfrm>
              <a:off x="490869" y="2074208"/>
              <a:ext cx="19013" cy="464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0" name="Rectangle 233"/>
            <p:cNvSpPr>
              <a:spLocks noChangeArrowheads="1"/>
            </p:cNvSpPr>
            <p:nvPr/>
          </p:nvSpPr>
          <p:spPr bwMode="auto">
            <a:xfrm>
              <a:off x="596496" y="2061533"/>
              <a:ext cx="27464" cy="697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1" name="Rectangle 234"/>
            <p:cNvSpPr>
              <a:spLocks noChangeArrowheads="1"/>
            </p:cNvSpPr>
            <p:nvPr/>
          </p:nvSpPr>
          <p:spPr bwMode="auto">
            <a:xfrm>
              <a:off x="630296" y="2074208"/>
              <a:ext cx="19013" cy="464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2" name="Rectangle 235"/>
            <p:cNvSpPr>
              <a:spLocks noChangeArrowheads="1"/>
            </p:cNvSpPr>
            <p:nvPr/>
          </p:nvSpPr>
          <p:spPr bwMode="auto">
            <a:xfrm>
              <a:off x="2911831" y="4776138"/>
              <a:ext cx="31689" cy="84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" name="Rectangle 236"/>
            <p:cNvSpPr>
              <a:spLocks noChangeArrowheads="1"/>
            </p:cNvSpPr>
            <p:nvPr/>
          </p:nvSpPr>
          <p:spPr bwMode="auto">
            <a:xfrm>
              <a:off x="2886481" y="4752900"/>
              <a:ext cx="21125" cy="528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4" name="Rectangle 237"/>
            <p:cNvSpPr>
              <a:spLocks noChangeArrowheads="1"/>
            </p:cNvSpPr>
            <p:nvPr/>
          </p:nvSpPr>
          <p:spPr bwMode="auto">
            <a:xfrm>
              <a:off x="2869581" y="4761350"/>
              <a:ext cx="12675" cy="359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5" name="Rectangle 238"/>
            <p:cNvSpPr>
              <a:spLocks noChangeArrowheads="1"/>
            </p:cNvSpPr>
            <p:nvPr/>
          </p:nvSpPr>
          <p:spPr bwMode="auto">
            <a:xfrm>
              <a:off x="2949857" y="4752900"/>
              <a:ext cx="19013" cy="528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6" name="Rectangle 239"/>
            <p:cNvSpPr>
              <a:spLocks noChangeArrowheads="1"/>
            </p:cNvSpPr>
            <p:nvPr/>
          </p:nvSpPr>
          <p:spPr bwMode="auto">
            <a:xfrm>
              <a:off x="2973094" y="4761350"/>
              <a:ext cx="14788" cy="359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7" name="Freeform 240"/>
            <p:cNvSpPr/>
            <p:nvPr/>
          </p:nvSpPr>
          <p:spPr bwMode="auto">
            <a:xfrm>
              <a:off x="3131535" y="5610588"/>
              <a:ext cx="31689" cy="35912"/>
            </a:xfrm>
            <a:custGeom>
              <a:avLst/>
              <a:gdLst>
                <a:gd name="T0" fmla="*/ 0 w 15"/>
                <a:gd name="T1" fmla="*/ 3 h 17"/>
                <a:gd name="T2" fmla="*/ 10 w 15"/>
                <a:gd name="T3" fmla="*/ 17 h 17"/>
                <a:gd name="T4" fmla="*/ 15 w 15"/>
                <a:gd name="T5" fmla="*/ 14 h 17"/>
                <a:gd name="T6" fmla="*/ 4 w 15"/>
                <a:gd name="T7" fmla="*/ 0 h 17"/>
                <a:gd name="T8" fmla="*/ 0 w 15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0" y="3"/>
                  </a:moveTo>
                  <a:lnTo>
                    <a:pt x="10" y="17"/>
                  </a:lnTo>
                  <a:lnTo>
                    <a:pt x="15" y="14"/>
                  </a:lnTo>
                  <a:lnTo>
                    <a:pt x="4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8" name="Freeform 241"/>
            <p:cNvSpPr/>
            <p:nvPr/>
          </p:nvSpPr>
          <p:spPr bwMode="auto">
            <a:xfrm>
              <a:off x="3091396" y="5568337"/>
              <a:ext cx="67601" cy="61263"/>
            </a:xfrm>
            <a:custGeom>
              <a:avLst/>
              <a:gdLst>
                <a:gd name="T0" fmla="*/ 0 w 32"/>
                <a:gd name="T1" fmla="*/ 19 h 29"/>
                <a:gd name="T2" fmla="*/ 7 w 32"/>
                <a:gd name="T3" fmla="*/ 29 h 29"/>
                <a:gd name="T4" fmla="*/ 32 w 32"/>
                <a:gd name="T5" fmla="*/ 9 h 29"/>
                <a:gd name="T6" fmla="*/ 24 w 32"/>
                <a:gd name="T7" fmla="*/ 0 h 29"/>
                <a:gd name="T8" fmla="*/ 0 w 32"/>
                <a:gd name="T9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0" y="19"/>
                  </a:moveTo>
                  <a:lnTo>
                    <a:pt x="7" y="29"/>
                  </a:lnTo>
                  <a:lnTo>
                    <a:pt x="32" y="9"/>
                  </a:lnTo>
                  <a:lnTo>
                    <a:pt x="24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9" name="Freeform 242"/>
            <p:cNvSpPr/>
            <p:nvPr/>
          </p:nvSpPr>
          <p:spPr bwMode="auto">
            <a:xfrm>
              <a:off x="3085059" y="5557775"/>
              <a:ext cx="46476" cy="40137"/>
            </a:xfrm>
            <a:custGeom>
              <a:avLst/>
              <a:gdLst>
                <a:gd name="T0" fmla="*/ 0 w 22"/>
                <a:gd name="T1" fmla="*/ 12 h 19"/>
                <a:gd name="T2" fmla="*/ 4 w 22"/>
                <a:gd name="T3" fmla="*/ 19 h 19"/>
                <a:gd name="T4" fmla="*/ 22 w 22"/>
                <a:gd name="T5" fmla="*/ 6 h 19"/>
                <a:gd name="T6" fmla="*/ 17 w 22"/>
                <a:gd name="T7" fmla="*/ 0 h 19"/>
                <a:gd name="T8" fmla="*/ 0 w 22"/>
                <a:gd name="T9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0" y="12"/>
                  </a:moveTo>
                  <a:lnTo>
                    <a:pt x="4" y="19"/>
                  </a:lnTo>
                  <a:lnTo>
                    <a:pt x="22" y="6"/>
                  </a:lnTo>
                  <a:lnTo>
                    <a:pt x="17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0" name="Freeform 243"/>
            <p:cNvSpPr/>
            <p:nvPr/>
          </p:nvSpPr>
          <p:spPr bwMode="auto">
            <a:xfrm>
              <a:off x="3135760" y="5629602"/>
              <a:ext cx="69714" cy="59151"/>
            </a:xfrm>
            <a:custGeom>
              <a:avLst/>
              <a:gdLst>
                <a:gd name="T0" fmla="*/ 0 w 33"/>
                <a:gd name="T1" fmla="*/ 19 h 28"/>
                <a:gd name="T2" fmla="*/ 7 w 33"/>
                <a:gd name="T3" fmla="*/ 28 h 28"/>
                <a:gd name="T4" fmla="*/ 33 w 33"/>
                <a:gd name="T5" fmla="*/ 9 h 28"/>
                <a:gd name="T6" fmla="*/ 25 w 33"/>
                <a:gd name="T7" fmla="*/ 0 h 28"/>
                <a:gd name="T8" fmla="*/ 0 w 33"/>
                <a:gd name="T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0" y="19"/>
                  </a:moveTo>
                  <a:lnTo>
                    <a:pt x="7" y="28"/>
                  </a:lnTo>
                  <a:lnTo>
                    <a:pt x="33" y="9"/>
                  </a:lnTo>
                  <a:lnTo>
                    <a:pt x="25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1" name="Freeform 244"/>
            <p:cNvSpPr/>
            <p:nvPr/>
          </p:nvSpPr>
          <p:spPr bwMode="auto">
            <a:xfrm>
              <a:off x="3163222" y="5659177"/>
              <a:ext cx="46476" cy="40137"/>
            </a:xfrm>
            <a:custGeom>
              <a:avLst/>
              <a:gdLst>
                <a:gd name="T0" fmla="*/ 17 w 22"/>
                <a:gd name="T1" fmla="*/ 0 h 19"/>
                <a:gd name="T2" fmla="*/ 0 w 22"/>
                <a:gd name="T3" fmla="*/ 13 h 19"/>
                <a:gd name="T4" fmla="*/ 5 w 22"/>
                <a:gd name="T5" fmla="*/ 19 h 19"/>
                <a:gd name="T6" fmla="*/ 22 w 22"/>
                <a:gd name="T7" fmla="*/ 7 h 19"/>
                <a:gd name="T8" fmla="*/ 17 w 22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17" y="0"/>
                  </a:moveTo>
                  <a:lnTo>
                    <a:pt x="0" y="13"/>
                  </a:lnTo>
                  <a:lnTo>
                    <a:pt x="5" y="19"/>
                  </a:lnTo>
                  <a:lnTo>
                    <a:pt x="22" y="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2" name="Freeform 245"/>
            <p:cNvSpPr/>
            <p:nvPr/>
          </p:nvSpPr>
          <p:spPr bwMode="auto">
            <a:xfrm>
              <a:off x="3566717" y="6157735"/>
              <a:ext cx="31689" cy="38026"/>
            </a:xfrm>
            <a:custGeom>
              <a:avLst/>
              <a:gdLst>
                <a:gd name="T0" fmla="*/ 11 w 15"/>
                <a:gd name="T1" fmla="*/ 0 h 18"/>
                <a:gd name="T2" fmla="*/ 0 w 15"/>
                <a:gd name="T3" fmla="*/ 15 h 18"/>
                <a:gd name="T4" fmla="*/ 6 w 15"/>
                <a:gd name="T5" fmla="*/ 18 h 18"/>
                <a:gd name="T6" fmla="*/ 15 w 15"/>
                <a:gd name="T7" fmla="*/ 2 h 18"/>
                <a:gd name="T8" fmla="*/ 11 w 1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8">
                  <a:moveTo>
                    <a:pt x="11" y="0"/>
                  </a:moveTo>
                  <a:lnTo>
                    <a:pt x="0" y="15"/>
                  </a:lnTo>
                  <a:lnTo>
                    <a:pt x="6" y="18"/>
                  </a:lnTo>
                  <a:lnTo>
                    <a:pt x="15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3" name="Freeform 246"/>
            <p:cNvSpPr/>
            <p:nvPr/>
          </p:nvSpPr>
          <p:spPr bwMode="auto">
            <a:xfrm>
              <a:off x="3568828" y="6115484"/>
              <a:ext cx="69714" cy="57038"/>
            </a:xfrm>
            <a:custGeom>
              <a:avLst/>
              <a:gdLst>
                <a:gd name="T0" fmla="*/ 7 w 33"/>
                <a:gd name="T1" fmla="*/ 0 h 27"/>
                <a:gd name="T2" fmla="*/ 0 w 33"/>
                <a:gd name="T3" fmla="*/ 10 h 27"/>
                <a:gd name="T4" fmla="*/ 27 w 33"/>
                <a:gd name="T5" fmla="*/ 27 h 27"/>
                <a:gd name="T6" fmla="*/ 33 w 33"/>
                <a:gd name="T7" fmla="*/ 17 h 27"/>
                <a:gd name="T8" fmla="*/ 7 w 3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7">
                  <a:moveTo>
                    <a:pt x="7" y="0"/>
                  </a:moveTo>
                  <a:lnTo>
                    <a:pt x="0" y="10"/>
                  </a:lnTo>
                  <a:lnTo>
                    <a:pt x="27" y="27"/>
                  </a:lnTo>
                  <a:lnTo>
                    <a:pt x="33" y="1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4" name="Freeform 247"/>
            <p:cNvSpPr/>
            <p:nvPr/>
          </p:nvSpPr>
          <p:spPr bwMode="auto">
            <a:xfrm>
              <a:off x="3596292" y="6102809"/>
              <a:ext cx="46476" cy="38026"/>
            </a:xfrm>
            <a:custGeom>
              <a:avLst/>
              <a:gdLst>
                <a:gd name="T0" fmla="*/ 4 w 22"/>
                <a:gd name="T1" fmla="*/ 0 h 18"/>
                <a:gd name="T2" fmla="*/ 0 w 22"/>
                <a:gd name="T3" fmla="*/ 7 h 18"/>
                <a:gd name="T4" fmla="*/ 18 w 22"/>
                <a:gd name="T5" fmla="*/ 18 h 18"/>
                <a:gd name="T6" fmla="*/ 22 w 22"/>
                <a:gd name="T7" fmla="*/ 11 h 18"/>
                <a:gd name="T8" fmla="*/ 4 w 2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4" y="0"/>
                  </a:moveTo>
                  <a:lnTo>
                    <a:pt x="0" y="7"/>
                  </a:lnTo>
                  <a:lnTo>
                    <a:pt x="18" y="18"/>
                  </a:lnTo>
                  <a:lnTo>
                    <a:pt x="22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5" name="Freeform 248"/>
            <p:cNvSpPr/>
            <p:nvPr/>
          </p:nvSpPr>
          <p:spPr bwMode="auto">
            <a:xfrm>
              <a:off x="3528691" y="6180972"/>
              <a:ext cx="69714" cy="57038"/>
            </a:xfrm>
            <a:custGeom>
              <a:avLst/>
              <a:gdLst>
                <a:gd name="T0" fmla="*/ 6 w 33"/>
                <a:gd name="T1" fmla="*/ 0 h 27"/>
                <a:gd name="T2" fmla="*/ 0 w 33"/>
                <a:gd name="T3" fmla="*/ 9 h 27"/>
                <a:gd name="T4" fmla="*/ 26 w 33"/>
                <a:gd name="T5" fmla="*/ 27 h 27"/>
                <a:gd name="T6" fmla="*/ 33 w 33"/>
                <a:gd name="T7" fmla="*/ 16 h 27"/>
                <a:gd name="T8" fmla="*/ 6 w 3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7">
                  <a:moveTo>
                    <a:pt x="6" y="0"/>
                  </a:moveTo>
                  <a:lnTo>
                    <a:pt x="0" y="9"/>
                  </a:lnTo>
                  <a:lnTo>
                    <a:pt x="26" y="27"/>
                  </a:lnTo>
                  <a:lnTo>
                    <a:pt x="33" y="1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6" name="Freeform 249"/>
            <p:cNvSpPr/>
            <p:nvPr/>
          </p:nvSpPr>
          <p:spPr bwMode="auto">
            <a:xfrm>
              <a:off x="3526578" y="6212661"/>
              <a:ext cx="46476" cy="38026"/>
            </a:xfrm>
            <a:custGeom>
              <a:avLst/>
              <a:gdLst>
                <a:gd name="T0" fmla="*/ 22 w 22"/>
                <a:gd name="T1" fmla="*/ 11 h 18"/>
                <a:gd name="T2" fmla="*/ 4 w 22"/>
                <a:gd name="T3" fmla="*/ 0 h 18"/>
                <a:gd name="T4" fmla="*/ 0 w 22"/>
                <a:gd name="T5" fmla="*/ 7 h 18"/>
                <a:gd name="T6" fmla="*/ 18 w 22"/>
                <a:gd name="T7" fmla="*/ 18 h 18"/>
                <a:gd name="T8" fmla="*/ 22 w 22"/>
                <a:gd name="T9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22" y="11"/>
                  </a:moveTo>
                  <a:lnTo>
                    <a:pt x="4" y="0"/>
                  </a:lnTo>
                  <a:lnTo>
                    <a:pt x="0" y="7"/>
                  </a:lnTo>
                  <a:lnTo>
                    <a:pt x="18" y="18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7" name="Freeform 250"/>
            <p:cNvSpPr/>
            <p:nvPr/>
          </p:nvSpPr>
          <p:spPr bwMode="auto">
            <a:xfrm>
              <a:off x="2658328" y="2779794"/>
              <a:ext cx="82389" cy="143652"/>
            </a:xfrm>
            <a:custGeom>
              <a:avLst/>
              <a:gdLst>
                <a:gd name="T0" fmla="*/ 32 w 45"/>
                <a:gd name="T1" fmla="*/ 22 h 78"/>
                <a:gd name="T2" fmla="*/ 44 w 45"/>
                <a:gd name="T3" fmla="*/ 6 h 78"/>
                <a:gd name="T4" fmla="*/ 43 w 45"/>
                <a:gd name="T5" fmla="*/ 1 h 78"/>
                <a:gd name="T6" fmla="*/ 39 w 45"/>
                <a:gd name="T7" fmla="*/ 2 h 78"/>
                <a:gd name="T8" fmla="*/ 28 w 45"/>
                <a:gd name="T9" fmla="*/ 17 h 78"/>
                <a:gd name="T10" fmla="*/ 26 w 45"/>
                <a:gd name="T11" fmla="*/ 17 h 78"/>
                <a:gd name="T12" fmla="*/ 25 w 45"/>
                <a:gd name="T13" fmla="*/ 17 h 78"/>
                <a:gd name="T14" fmla="*/ 20 w 45"/>
                <a:gd name="T15" fmla="*/ 17 h 78"/>
                <a:gd name="T16" fmla="*/ 20 w 45"/>
                <a:gd name="T17" fmla="*/ 17 h 78"/>
                <a:gd name="T18" fmla="*/ 17 w 45"/>
                <a:gd name="T19" fmla="*/ 17 h 78"/>
                <a:gd name="T20" fmla="*/ 6 w 45"/>
                <a:gd name="T21" fmla="*/ 2 h 78"/>
                <a:gd name="T22" fmla="*/ 2 w 45"/>
                <a:gd name="T23" fmla="*/ 1 h 78"/>
                <a:gd name="T24" fmla="*/ 1 w 45"/>
                <a:gd name="T25" fmla="*/ 6 h 78"/>
                <a:gd name="T26" fmla="*/ 13 w 45"/>
                <a:gd name="T27" fmla="*/ 22 h 78"/>
                <a:gd name="T28" fmla="*/ 15 w 45"/>
                <a:gd name="T29" fmla="*/ 44 h 78"/>
                <a:gd name="T30" fmla="*/ 15 w 45"/>
                <a:gd name="T31" fmla="*/ 44 h 78"/>
                <a:gd name="T32" fmla="*/ 12 w 45"/>
                <a:gd name="T33" fmla="*/ 74 h 78"/>
                <a:gd name="T34" fmla="*/ 16 w 45"/>
                <a:gd name="T35" fmla="*/ 78 h 78"/>
                <a:gd name="T36" fmla="*/ 20 w 45"/>
                <a:gd name="T37" fmla="*/ 74 h 78"/>
                <a:gd name="T38" fmla="*/ 22 w 45"/>
                <a:gd name="T39" fmla="*/ 46 h 78"/>
                <a:gd name="T40" fmla="*/ 24 w 45"/>
                <a:gd name="T41" fmla="*/ 46 h 78"/>
                <a:gd name="T42" fmla="*/ 26 w 45"/>
                <a:gd name="T43" fmla="*/ 74 h 78"/>
                <a:gd name="T44" fmla="*/ 30 w 45"/>
                <a:gd name="T45" fmla="*/ 78 h 78"/>
                <a:gd name="T46" fmla="*/ 33 w 45"/>
                <a:gd name="T47" fmla="*/ 74 h 78"/>
                <a:gd name="T48" fmla="*/ 31 w 45"/>
                <a:gd name="T49" fmla="*/ 44 h 78"/>
                <a:gd name="T50" fmla="*/ 31 w 45"/>
                <a:gd name="T51" fmla="*/ 44 h 78"/>
                <a:gd name="T52" fmla="*/ 32 w 45"/>
                <a:gd name="T53" fmla="*/ 2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78">
                  <a:moveTo>
                    <a:pt x="32" y="22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5" y="4"/>
                    <a:pt x="45" y="2"/>
                    <a:pt x="43" y="1"/>
                  </a:cubicBezTo>
                  <a:cubicBezTo>
                    <a:pt x="42" y="0"/>
                    <a:pt x="40" y="1"/>
                    <a:pt x="39" y="2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7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7"/>
                    <a:pt x="17" y="1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3" y="0"/>
                    <a:pt x="2" y="1"/>
                  </a:cubicBezTo>
                  <a:cubicBezTo>
                    <a:pt x="1" y="2"/>
                    <a:pt x="0" y="4"/>
                    <a:pt x="1" y="6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6"/>
                    <a:pt x="14" y="78"/>
                    <a:pt x="16" y="78"/>
                  </a:cubicBezTo>
                  <a:cubicBezTo>
                    <a:pt x="18" y="78"/>
                    <a:pt x="19" y="76"/>
                    <a:pt x="20" y="74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6" y="76"/>
                    <a:pt x="28" y="78"/>
                    <a:pt x="30" y="78"/>
                  </a:cubicBezTo>
                  <a:cubicBezTo>
                    <a:pt x="32" y="78"/>
                    <a:pt x="33" y="76"/>
                    <a:pt x="33" y="7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lnTo>
                    <a:pt x="3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8" name="Oval 251"/>
            <p:cNvSpPr>
              <a:spLocks noChangeArrowheads="1"/>
            </p:cNvSpPr>
            <p:nvPr/>
          </p:nvSpPr>
          <p:spPr bwMode="auto">
            <a:xfrm>
              <a:off x="2687903" y="2784019"/>
              <a:ext cx="25350" cy="253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9" name="Freeform 252"/>
            <p:cNvSpPr/>
            <p:nvPr/>
          </p:nvSpPr>
          <p:spPr bwMode="auto">
            <a:xfrm>
              <a:off x="1424609" y="3064987"/>
              <a:ext cx="82389" cy="143652"/>
            </a:xfrm>
            <a:custGeom>
              <a:avLst/>
              <a:gdLst>
                <a:gd name="T0" fmla="*/ 32 w 45"/>
                <a:gd name="T1" fmla="*/ 22 h 78"/>
                <a:gd name="T2" fmla="*/ 44 w 45"/>
                <a:gd name="T3" fmla="*/ 6 h 78"/>
                <a:gd name="T4" fmla="*/ 43 w 45"/>
                <a:gd name="T5" fmla="*/ 1 h 78"/>
                <a:gd name="T6" fmla="*/ 38 w 45"/>
                <a:gd name="T7" fmla="*/ 2 h 78"/>
                <a:gd name="T8" fmla="*/ 28 w 45"/>
                <a:gd name="T9" fmla="*/ 17 h 78"/>
                <a:gd name="T10" fmla="*/ 25 w 45"/>
                <a:gd name="T11" fmla="*/ 17 h 78"/>
                <a:gd name="T12" fmla="*/ 25 w 45"/>
                <a:gd name="T13" fmla="*/ 17 h 78"/>
                <a:gd name="T14" fmla="*/ 19 w 45"/>
                <a:gd name="T15" fmla="*/ 17 h 78"/>
                <a:gd name="T16" fmla="*/ 19 w 45"/>
                <a:gd name="T17" fmla="*/ 17 h 78"/>
                <a:gd name="T18" fmla="*/ 16 w 45"/>
                <a:gd name="T19" fmla="*/ 17 h 78"/>
                <a:gd name="T20" fmla="*/ 6 w 45"/>
                <a:gd name="T21" fmla="*/ 2 h 78"/>
                <a:gd name="T22" fmla="*/ 1 w 45"/>
                <a:gd name="T23" fmla="*/ 1 h 78"/>
                <a:gd name="T24" fmla="*/ 1 w 45"/>
                <a:gd name="T25" fmla="*/ 6 h 78"/>
                <a:gd name="T26" fmla="*/ 12 w 45"/>
                <a:gd name="T27" fmla="*/ 22 h 78"/>
                <a:gd name="T28" fmla="*/ 14 w 45"/>
                <a:gd name="T29" fmla="*/ 44 h 78"/>
                <a:gd name="T30" fmla="*/ 14 w 45"/>
                <a:gd name="T31" fmla="*/ 44 h 78"/>
                <a:gd name="T32" fmla="*/ 12 w 45"/>
                <a:gd name="T33" fmla="*/ 74 h 78"/>
                <a:gd name="T34" fmla="*/ 15 w 45"/>
                <a:gd name="T35" fmla="*/ 78 h 78"/>
                <a:gd name="T36" fmla="*/ 19 w 45"/>
                <a:gd name="T37" fmla="*/ 74 h 78"/>
                <a:gd name="T38" fmla="*/ 21 w 45"/>
                <a:gd name="T39" fmla="*/ 46 h 78"/>
                <a:gd name="T40" fmla="*/ 23 w 45"/>
                <a:gd name="T41" fmla="*/ 46 h 78"/>
                <a:gd name="T42" fmla="*/ 25 w 45"/>
                <a:gd name="T43" fmla="*/ 74 h 78"/>
                <a:gd name="T44" fmla="*/ 29 w 45"/>
                <a:gd name="T45" fmla="*/ 78 h 78"/>
                <a:gd name="T46" fmla="*/ 32 w 45"/>
                <a:gd name="T47" fmla="*/ 74 h 78"/>
                <a:gd name="T48" fmla="*/ 30 w 45"/>
                <a:gd name="T49" fmla="*/ 44 h 78"/>
                <a:gd name="T50" fmla="*/ 30 w 45"/>
                <a:gd name="T51" fmla="*/ 44 h 78"/>
                <a:gd name="T52" fmla="*/ 32 w 45"/>
                <a:gd name="T53" fmla="*/ 2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78">
                  <a:moveTo>
                    <a:pt x="32" y="22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5" y="4"/>
                    <a:pt x="44" y="2"/>
                    <a:pt x="43" y="1"/>
                  </a:cubicBezTo>
                  <a:cubicBezTo>
                    <a:pt x="41" y="0"/>
                    <a:pt x="39" y="1"/>
                    <a:pt x="38" y="2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8" y="17"/>
                    <a:pt x="17" y="17"/>
                    <a:pt x="16" y="1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3" y="0"/>
                    <a:pt x="1" y="1"/>
                  </a:cubicBezTo>
                  <a:cubicBezTo>
                    <a:pt x="0" y="2"/>
                    <a:pt x="0" y="4"/>
                    <a:pt x="1" y="6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6"/>
                    <a:pt x="13" y="78"/>
                    <a:pt x="15" y="78"/>
                  </a:cubicBezTo>
                  <a:cubicBezTo>
                    <a:pt x="17" y="78"/>
                    <a:pt x="19" y="76"/>
                    <a:pt x="19" y="74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5" y="76"/>
                    <a:pt x="27" y="78"/>
                    <a:pt x="29" y="78"/>
                  </a:cubicBezTo>
                  <a:cubicBezTo>
                    <a:pt x="31" y="78"/>
                    <a:pt x="33" y="76"/>
                    <a:pt x="32" y="7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lnTo>
                    <a:pt x="3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0" name="Oval 253"/>
            <p:cNvSpPr>
              <a:spLocks noChangeArrowheads="1"/>
            </p:cNvSpPr>
            <p:nvPr/>
          </p:nvSpPr>
          <p:spPr bwMode="auto">
            <a:xfrm>
              <a:off x="1452071" y="3069212"/>
              <a:ext cx="25350" cy="253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1" name="Freeform 254"/>
            <p:cNvSpPr/>
            <p:nvPr/>
          </p:nvSpPr>
          <p:spPr bwMode="auto">
            <a:xfrm>
              <a:off x="1785851" y="3686071"/>
              <a:ext cx="188016" cy="325330"/>
            </a:xfrm>
            <a:custGeom>
              <a:avLst/>
              <a:gdLst>
                <a:gd name="T0" fmla="*/ 73 w 102"/>
                <a:gd name="T1" fmla="*/ 50 h 177"/>
                <a:gd name="T2" fmla="*/ 100 w 102"/>
                <a:gd name="T3" fmla="*/ 12 h 177"/>
                <a:gd name="T4" fmla="*/ 98 w 102"/>
                <a:gd name="T5" fmla="*/ 2 h 177"/>
                <a:gd name="T6" fmla="*/ 88 w 102"/>
                <a:gd name="T7" fmla="*/ 4 h 177"/>
                <a:gd name="T8" fmla="*/ 64 w 102"/>
                <a:gd name="T9" fmla="*/ 39 h 177"/>
                <a:gd name="T10" fmla="*/ 58 w 102"/>
                <a:gd name="T11" fmla="*/ 38 h 177"/>
                <a:gd name="T12" fmla="*/ 57 w 102"/>
                <a:gd name="T13" fmla="*/ 38 h 177"/>
                <a:gd name="T14" fmla="*/ 45 w 102"/>
                <a:gd name="T15" fmla="*/ 38 h 177"/>
                <a:gd name="T16" fmla="*/ 44 w 102"/>
                <a:gd name="T17" fmla="*/ 38 h 177"/>
                <a:gd name="T18" fmla="*/ 38 w 102"/>
                <a:gd name="T19" fmla="*/ 39 h 177"/>
                <a:gd name="T20" fmla="*/ 14 w 102"/>
                <a:gd name="T21" fmla="*/ 4 h 177"/>
                <a:gd name="T22" fmla="*/ 4 w 102"/>
                <a:gd name="T23" fmla="*/ 2 h 177"/>
                <a:gd name="T24" fmla="*/ 2 w 102"/>
                <a:gd name="T25" fmla="*/ 12 h 177"/>
                <a:gd name="T26" fmla="*/ 29 w 102"/>
                <a:gd name="T27" fmla="*/ 50 h 177"/>
                <a:gd name="T28" fmla="*/ 33 w 102"/>
                <a:gd name="T29" fmla="*/ 99 h 177"/>
                <a:gd name="T30" fmla="*/ 33 w 102"/>
                <a:gd name="T31" fmla="*/ 100 h 177"/>
                <a:gd name="T32" fmla="*/ 27 w 102"/>
                <a:gd name="T33" fmla="*/ 168 h 177"/>
                <a:gd name="T34" fmla="*/ 35 w 102"/>
                <a:gd name="T35" fmla="*/ 177 h 177"/>
                <a:gd name="T36" fmla="*/ 44 w 102"/>
                <a:gd name="T37" fmla="*/ 169 h 177"/>
                <a:gd name="T38" fmla="*/ 49 w 102"/>
                <a:gd name="T39" fmla="*/ 106 h 177"/>
                <a:gd name="T40" fmla="*/ 53 w 102"/>
                <a:gd name="T41" fmla="*/ 106 h 177"/>
                <a:gd name="T42" fmla="*/ 58 w 102"/>
                <a:gd name="T43" fmla="*/ 169 h 177"/>
                <a:gd name="T44" fmla="*/ 67 w 102"/>
                <a:gd name="T45" fmla="*/ 177 h 177"/>
                <a:gd name="T46" fmla="*/ 75 w 102"/>
                <a:gd name="T47" fmla="*/ 168 h 177"/>
                <a:gd name="T48" fmla="*/ 69 w 102"/>
                <a:gd name="T49" fmla="*/ 100 h 177"/>
                <a:gd name="T50" fmla="*/ 69 w 102"/>
                <a:gd name="T51" fmla="*/ 99 h 177"/>
                <a:gd name="T52" fmla="*/ 73 w 102"/>
                <a:gd name="T53" fmla="*/ 5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177">
                  <a:moveTo>
                    <a:pt x="73" y="50"/>
                  </a:moveTo>
                  <a:cubicBezTo>
                    <a:pt x="100" y="12"/>
                    <a:pt x="100" y="12"/>
                    <a:pt x="100" y="12"/>
                  </a:cubicBezTo>
                  <a:cubicBezTo>
                    <a:pt x="102" y="9"/>
                    <a:pt x="101" y="5"/>
                    <a:pt x="98" y="2"/>
                  </a:cubicBezTo>
                  <a:cubicBezTo>
                    <a:pt x="95" y="0"/>
                    <a:pt x="90" y="1"/>
                    <a:pt x="88" y="4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2" y="39"/>
                    <a:pt x="60" y="38"/>
                    <a:pt x="58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2" y="38"/>
                    <a:pt x="40" y="39"/>
                    <a:pt x="38" y="39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2" y="1"/>
                    <a:pt x="7" y="0"/>
                    <a:pt x="4" y="2"/>
                  </a:cubicBezTo>
                  <a:cubicBezTo>
                    <a:pt x="1" y="5"/>
                    <a:pt x="0" y="9"/>
                    <a:pt x="2" y="12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33" y="99"/>
                    <a:pt x="33" y="100"/>
                    <a:pt x="33" y="100"/>
                  </a:cubicBezTo>
                  <a:cubicBezTo>
                    <a:pt x="27" y="168"/>
                    <a:pt x="27" y="168"/>
                    <a:pt x="27" y="168"/>
                  </a:cubicBezTo>
                  <a:cubicBezTo>
                    <a:pt x="27" y="173"/>
                    <a:pt x="30" y="177"/>
                    <a:pt x="35" y="177"/>
                  </a:cubicBezTo>
                  <a:cubicBezTo>
                    <a:pt x="40" y="177"/>
                    <a:pt x="44" y="174"/>
                    <a:pt x="44" y="169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53" y="106"/>
                    <a:pt x="53" y="106"/>
                    <a:pt x="53" y="106"/>
                  </a:cubicBezTo>
                  <a:cubicBezTo>
                    <a:pt x="58" y="169"/>
                    <a:pt x="58" y="169"/>
                    <a:pt x="58" y="169"/>
                  </a:cubicBezTo>
                  <a:cubicBezTo>
                    <a:pt x="58" y="174"/>
                    <a:pt x="62" y="177"/>
                    <a:pt x="67" y="177"/>
                  </a:cubicBezTo>
                  <a:cubicBezTo>
                    <a:pt x="71" y="177"/>
                    <a:pt x="75" y="173"/>
                    <a:pt x="75" y="168"/>
                  </a:cubicBezTo>
                  <a:cubicBezTo>
                    <a:pt x="69" y="100"/>
                    <a:pt x="69" y="100"/>
                    <a:pt x="69" y="100"/>
                  </a:cubicBezTo>
                  <a:cubicBezTo>
                    <a:pt x="69" y="100"/>
                    <a:pt x="69" y="99"/>
                    <a:pt x="69" y="99"/>
                  </a:cubicBezTo>
                  <a:lnTo>
                    <a:pt x="7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2" name="Oval 255"/>
            <p:cNvSpPr>
              <a:spLocks noChangeArrowheads="1"/>
            </p:cNvSpPr>
            <p:nvPr/>
          </p:nvSpPr>
          <p:spPr bwMode="auto">
            <a:xfrm>
              <a:off x="1851340" y="3694522"/>
              <a:ext cx="57039" cy="5703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3" name="Freeform 256"/>
            <p:cNvSpPr>
              <a:spLocks noEditPoints="1"/>
            </p:cNvSpPr>
            <p:nvPr/>
          </p:nvSpPr>
          <p:spPr bwMode="auto">
            <a:xfrm>
              <a:off x="1819652" y="2249549"/>
              <a:ext cx="196466" cy="270404"/>
            </a:xfrm>
            <a:custGeom>
              <a:avLst/>
              <a:gdLst>
                <a:gd name="T0" fmla="*/ 97 w 107"/>
                <a:gd name="T1" fmla="*/ 3 h 147"/>
                <a:gd name="T2" fmla="*/ 40 w 107"/>
                <a:gd name="T3" fmla="*/ 1 h 147"/>
                <a:gd name="T4" fmla="*/ 27 w 107"/>
                <a:gd name="T5" fmla="*/ 1 h 147"/>
                <a:gd name="T6" fmla="*/ 21 w 107"/>
                <a:gd name="T7" fmla="*/ 3 h 147"/>
                <a:gd name="T8" fmla="*/ 17 w 107"/>
                <a:gd name="T9" fmla="*/ 11 h 147"/>
                <a:gd name="T10" fmla="*/ 2 w 107"/>
                <a:gd name="T11" fmla="*/ 40 h 147"/>
                <a:gd name="T12" fmla="*/ 6 w 107"/>
                <a:gd name="T13" fmla="*/ 52 h 147"/>
                <a:gd name="T14" fmla="*/ 19 w 107"/>
                <a:gd name="T15" fmla="*/ 49 h 147"/>
                <a:gd name="T16" fmla="*/ 23 w 107"/>
                <a:gd name="T17" fmla="*/ 40 h 147"/>
                <a:gd name="T18" fmla="*/ 33 w 107"/>
                <a:gd name="T19" fmla="*/ 43 h 147"/>
                <a:gd name="T20" fmla="*/ 69 w 107"/>
                <a:gd name="T21" fmla="*/ 48 h 147"/>
                <a:gd name="T22" fmla="*/ 51 w 107"/>
                <a:gd name="T23" fmla="*/ 77 h 147"/>
                <a:gd name="T24" fmla="*/ 52 w 107"/>
                <a:gd name="T25" fmla="*/ 87 h 147"/>
                <a:gd name="T26" fmla="*/ 69 w 107"/>
                <a:gd name="T27" fmla="*/ 134 h 147"/>
                <a:gd name="T28" fmla="*/ 84 w 107"/>
                <a:gd name="T29" fmla="*/ 140 h 147"/>
                <a:gd name="T30" fmla="*/ 85 w 107"/>
                <a:gd name="T31" fmla="*/ 139 h 147"/>
                <a:gd name="T32" fmla="*/ 96 w 107"/>
                <a:gd name="T33" fmla="*/ 147 h 147"/>
                <a:gd name="T34" fmla="*/ 107 w 107"/>
                <a:gd name="T35" fmla="*/ 136 h 147"/>
                <a:gd name="T36" fmla="*/ 107 w 107"/>
                <a:gd name="T37" fmla="*/ 21 h 147"/>
                <a:gd name="T38" fmla="*/ 106 w 107"/>
                <a:gd name="T39" fmla="*/ 18 h 147"/>
                <a:gd name="T40" fmla="*/ 97 w 107"/>
                <a:gd name="T41" fmla="*/ 3 h 147"/>
                <a:gd name="T42" fmla="*/ 73 w 107"/>
                <a:gd name="T43" fmla="*/ 82 h 147"/>
                <a:gd name="T44" fmla="*/ 85 w 107"/>
                <a:gd name="T45" fmla="*/ 64 h 147"/>
                <a:gd name="T46" fmla="*/ 85 w 107"/>
                <a:gd name="T47" fmla="*/ 113 h 147"/>
                <a:gd name="T48" fmla="*/ 73 w 107"/>
                <a:gd name="T49" fmla="*/ 8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" h="147">
                  <a:moveTo>
                    <a:pt x="97" y="3"/>
                  </a:moveTo>
                  <a:cubicBezTo>
                    <a:pt x="40" y="1"/>
                    <a:pt x="40" y="1"/>
                    <a:pt x="40" y="1"/>
                  </a:cubicBezTo>
                  <a:cubicBezTo>
                    <a:pt x="34" y="0"/>
                    <a:pt x="30" y="0"/>
                    <a:pt x="27" y="1"/>
                  </a:cubicBezTo>
                  <a:cubicBezTo>
                    <a:pt x="25" y="1"/>
                    <a:pt x="23" y="2"/>
                    <a:pt x="21" y="3"/>
                  </a:cubicBezTo>
                  <a:cubicBezTo>
                    <a:pt x="19" y="5"/>
                    <a:pt x="18" y="8"/>
                    <a:pt x="17" y="11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44"/>
                    <a:pt x="2" y="50"/>
                    <a:pt x="6" y="52"/>
                  </a:cubicBezTo>
                  <a:cubicBezTo>
                    <a:pt x="11" y="55"/>
                    <a:pt x="16" y="53"/>
                    <a:pt x="19" y="4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6" y="42"/>
                    <a:pt x="30" y="43"/>
                    <a:pt x="33" y="43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49" y="80"/>
                    <a:pt x="50" y="84"/>
                    <a:pt x="52" y="87"/>
                  </a:cubicBezTo>
                  <a:cubicBezTo>
                    <a:pt x="69" y="134"/>
                    <a:pt x="69" y="134"/>
                    <a:pt x="69" y="134"/>
                  </a:cubicBezTo>
                  <a:cubicBezTo>
                    <a:pt x="72" y="140"/>
                    <a:pt x="78" y="142"/>
                    <a:pt x="84" y="140"/>
                  </a:cubicBezTo>
                  <a:cubicBezTo>
                    <a:pt x="84" y="140"/>
                    <a:pt x="85" y="140"/>
                    <a:pt x="85" y="139"/>
                  </a:cubicBezTo>
                  <a:cubicBezTo>
                    <a:pt x="87" y="144"/>
                    <a:pt x="91" y="147"/>
                    <a:pt x="96" y="147"/>
                  </a:cubicBezTo>
                  <a:cubicBezTo>
                    <a:pt x="102" y="147"/>
                    <a:pt x="107" y="142"/>
                    <a:pt x="107" y="136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0"/>
                    <a:pt x="106" y="19"/>
                    <a:pt x="106" y="18"/>
                  </a:cubicBezTo>
                  <a:cubicBezTo>
                    <a:pt x="106" y="11"/>
                    <a:pt x="103" y="4"/>
                    <a:pt x="97" y="3"/>
                  </a:cubicBezTo>
                  <a:close/>
                  <a:moveTo>
                    <a:pt x="73" y="82"/>
                  </a:moveTo>
                  <a:cubicBezTo>
                    <a:pt x="85" y="64"/>
                    <a:pt x="85" y="64"/>
                    <a:pt x="85" y="64"/>
                  </a:cubicBezTo>
                  <a:cubicBezTo>
                    <a:pt x="85" y="113"/>
                    <a:pt x="85" y="113"/>
                    <a:pt x="85" y="113"/>
                  </a:cubicBezTo>
                  <a:lnTo>
                    <a:pt x="73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4" name="Freeform 257"/>
            <p:cNvSpPr/>
            <p:nvPr/>
          </p:nvSpPr>
          <p:spPr bwMode="auto">
            <a:xfrm>
              <a:off x="1773176" y="2205185"/>
              <a:ext cx="78164" cy="80276"/>
            </a:xfrm>
            <a:custGeom>
              <a:avLst/>
              <a:gdLst>
                <a:gd name="T0" fmla="*/ 18 w 43"/>
                <a:gd name="T1" fmla="*/ 42 h 44"/>
                <a:gd name="T2" fmla="*/ 42 w 43"/>
                <a:gd name="T3" fmla="*/ 25 h 44"/>
                <a:gd name="T4" fmla="*/ 25 w 43"/>
                <a:gd name="T5" fmla="*/ 2 h 44"/>
                <a:gd name="T6" fmla="*/ 1 w 43"/>
                <a:gd name="T7" fmla="*/ 19 h 44"/>
                <a:gd name="T8" fmla="*/ 18 w 43"/>
                <a:gd name="T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4">
                  <a:moveTo>
                    <a:pt x="18" y="42"/>
                  </a:moveTo>
                  <a:cubicBezTo>
                    <a:pt x="30" y="44"/>
                    <a:pt x="40" y="36"/>
                    <a:pt x="42" y="25"/>
                  </a:cubicBezTo>
                  <a:cubicBezTo>
                    <a:pt x="43" y="14"/>
                    <a:pt x="36" y="3"/>
                    <a:pt x="25" y="2"/>
                  </a:cubicBezTo>
                  <a:cubicBezTo>
                    <a:pt x="14" y="0"/>
                    <a:pt x="3" y="8"/>
                    <a:pt x="1" y="19"/>
                  </a:cubicBezTo>
                  <a:cubicBezTo>
                    <a:pt x="0" y="30"/>
                    <a:pt x="7" y="40"/>
                    <a:pt x="18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5" name="Freeform 258"/>
            <p:cNvSpPr>
              <a:spLocks noEditPoints="1"/>
            </p:cNvSpPr>
            <p:nvPr/>
          </p:nvSpPr>
          <p:spPr bwMode="auto">
            <a:xfrm>
              <a:off x="1711913" y="2350951"/>
              <a:ext cx="209141" cy="207028"/>
            </a:xfrm>
            <a:custGeom>
              <a:avLst/>
              <a:gdLst>
                <a:gd name="T0" fmla="*/ 57 w 114"/>
                <a:gd name="T1" fmla="*/ 0 h 113"/>
                <a:gd name="T2" fmla="*/ 0 w 114"/>
                <a:gd name="T3" fmla="*/ 56 h 113"/>
                <a:gd name="T4" fmla="*/ 57 w 114"/>
                <a:gd name="T5" fmla="*/ 113 h 113"/>
                <a:gd name="T6" fmla="*/ 114 w 114"/>
                <a:gd name="T7" fmla="*/ 56 h 113"/>
                <a:gd name="T8" fmla="*/ 57 w 114"/>
                <a:gd name="T9" fmla="*/ 0 h 113"/>
                <a:gd name="T10" fmla="*/ 57 w 114"/>
                <a:gd name="T11" fmla="*/ 102 h 113"/>
                <a:gd name="T12" fmla="*/ 12 w 114"/>
                <a:gd name="T13" fmla="*/ 56 h 113"/>
                <a:gd name="T14" fmla="*/ 57 w 114"/>
                <a:gd name="T15" fmla="*/ 11 h 113"/>
                <a:gd name="T16" fmla="*/ 102 w 114"/>
                <a:gd name="T17" fmla="*/ 56 h 113"/>
                <a:gd name="T18" fmla="*/ 57 w 114"/>
                <a:gd name="T19" fmla="*/ 10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3">
                  <a:moveTo>
                    <a:pt x="57" y="0"/>
                  </a:moveTo>
                  <a:cubicBezTo>
                    <a:pt x="26" y="0"/>
                    <a:pt x="0" y="25"/>
                    <a:pt x="0" y="56"/>
                  </a:cubicBezTo>
                  <a:cubicBezTo>
                    <a:pt x="0" y="88"/>
                    <a:pt x="26" y="113"/>
                    <a:pt x="57" y="113"/>
                  </a:cubicBezTo>
                  <a:cubicBezTo>
                    <a:pt x="88" y="113"/>
                    <a:pt x="114" y="88"/>
                    <a:pt x="114" y="56"/>
                  </a:cubicBezTo>
                  <a:cubicBezTo>
                    <a:pt x="114" y="25"/>
                    <a:pt x="88" y="0"/>
                    <a:pt x="57" y="0"/>
                  </a:cubicBezTo>
                  <a:close/>
                  <a:moveTo>
                    <a:pt x="57" y="102"/>
                  </a:moveTo>
                  <a:cubicBezTo>
                    <a:pt x="32" y="102"/>
                    <a:pt x="12" y="81"/>
                    <a:pt x="12" y="56"/>
                  </a:cubicBezTo>
                  <a:cubicBezTo>
                    <a:pt x="12" y="31"/>
                    <a:pt x="32" y="11"/>
                    <a:pt x="57" y="11"/>
                  </a:cubicBezTo>
                  <a:cubicBezTo>
                    <a:pt x="82" y="11"/>
                    <a:pt x="102" y="31"/>
                    <a:pt x="102" y="56"/>
                  </a:cubicBezTo>
                  <a:cubicBezTo>
                    <a:pt x="102" y="81"/>
                    <a:pt x="82" y="102"/>
                    <a:pt x="57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6" name="Freeform 259"/>
            <p:cNvSpPr>
              <a:spLocks noEditPoints="1"/>
            </p:cNvSpPr>
            <p:nvPr/>
          </p:nvSpPr>
          <p:spPr bwMode="auto">
            <a:xfrm>
              <a:off x="2018230" y="2350951"/>
              <a:ext cx="209141" cy="207028"/>
            </a:xfrm>
            <a:custGeom>
              <a:avLst/>
              <a:gdLst>
                <a:gd name="T0" fmla="*/ 56 w 113"/>
                <a:gd name="T1" fmla="*/ 0 h 113"/>
                <a:gd name="T2" fmla="*/ 0 w 113"/>
                <a:gd name="T3" fmla="*/ 56 h 113"/>
                <a:gd name="T4" fmla="*/ 56 w 113"/>
                <a:gd name="T5" fmla="*/ 113 h 113"/>
                <a:gd name="T6" fmla="*/ 113 w 113"/>
                <a:gd name="T7" fmla="*/ 56 h 113"/>
                <a:gd name="T8" fmla="*/ 56 w 113"/>
                <a:gd name="T9" fmla="*/ 0 h 113"/>
                <a:gd name="T10" fmla="*/ 56 w 113"/>
                <a:gd name="T11" fmla="*/ 102 h 113"/>
                <a:gd name="T12" fmla="*/ 11 w 113"/>
                <a:gd name="T13" fmla="*/ 56 h 113"/>
                <a:gd name="T14" fmla="*/ 56 w 113"/>
                <a:gd name="T15" fmla="*/ 11 h 113"/>
                <a:gd name="T16" fmla="*/ 102 w 113"/>
                <a:gd name="T17" fmla="*/ 56 h 113"/>
                <a:gd name="T18" fmla="*/ 56 w 113"/>
                <a:gd name="T19" fmla="*/ 10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113">
                  <a:moveTo>
                    <a:pt x="56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8"/>
                    <a:pt x="25" y="113"/>
                    <a:pt x="56" y="113"/>
                  </a:cubicBezTo>
                  <a:cubicBezTo>
                    <a:pt x="88" y="113"/>
                    <a:pt x="113" y="88"/>
                    <a:pt x="113" y="56"/>
                  </a:cubicBezTo>
                  <a:cubicBezTo>
                    <a:pt x="113" y="25"/>
                    <a:pt x="88" y="0"/>
                    <a:pt x="56" y="0"/>
                  </a:cubicBezTo>
                  <a:close/>
                  <a:moveTo>
                    <a:pt x="56" y="102"/>
                  </a:moveTo>
                  <a:cubicBezTo>
                    <a:pt x="31" y="102"/>
                    <a:pt x="11" y="81"/>
                    <a:pt x="11" y="56"/>
                  </a:cubicBezTo>
                  <a:cubicBezTo>
                    <a:pt x="11" y="31"/>
                    <a:pt x="31" y="11"/>
                    <a:pt x="56" y="11"/>
                  </a:cubicBezTo>
                  <a:cubicBezTo>
                    <a:pt x="81" y="11"/>
                    <a:pt x="102" y="31"/>
                    <a:pt x="102" y="56"/>
                  </a:cubicBezTo>
                  <a:cubicBezTo>
                    <a:pt x="102" y="81"/>
                    <a:pt x="81" y="102"/>
                    <a:pt x="56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7" name="Freeform 260"/>
            <p:cNvSpPr>
              <a:spLocks noEditPoints="1"/>
            </p:cNvSpPr>
            <p:nvPr/>
          </p:nvSpPr>
          <p:spPr bwMode="auto">
            <a:xfrm>
              <a:off x="511995" y="1738316"/>
              <a:ext cx="196466" cy="268291"/>
            </a:xfrm>
            <a:custGeom>
              <a:avLst/>
              <a:gdLst>
                <a:gd name="T0" fmla="*/ 97 w 107"/>
                <a:gd name="T1" fmla="*/ 3 h 147"/>
                <a:gd name="T2" fmla="*/ 40 w 107"/>
                <a:gd name="T3" fmla="*/ 0 h 147"/>
                <a:gd name="T4" fmla="*/ 28 w 107"/>
                <a:gd name="T5" fmla="*/ 0 h 147"/>
                <a:gd name="T6" fmla="*/ 21 w 107"/>
                <a:gd name="T7" fmla="*/ 3 h 147"/>
                <a:gd name="T8" fmla="*/ 17 w 107"/>
                <a:gd name="T9" fmla="*/ 10 h 147"/>
                <a:gd name="T10" fmla="*/ 3 w 107"/>
                <a:gd name="T11" fmla="*/ 39 h 147"/>
                <a:gd name="T12" fmla="*/ 7 w 107"/>
                <a:gd name="T13" fmla="*/ 52 h 147"/>
                <a:gd name="T14" fmla="*/ 19 w 107"/>
                <a:gd name="T15" fmla="*/ 48 h 147"/>
                <a:gd name="T16" fmla="*/ 23 w 107"/>
                <a:gd name="T17" fmla="*/ 40 h 147"/>
                <a:gd name="T18" fmla="*/ 34 w 107"/>
                <a:gd name="T19" fmla="*/ 43 h 147"/>
                <a:gd name="T20" fmla="*/ 70 w 107"/>
                <a:gd name="T21" fmla="*/ 47 h 147"/>
                <a:gd name="T22" fmla="*/ 51 w 107"/>
                <a:gd name="T23" fmla="*/ 76 h 147"/>
                <a:gd name="T24" fmla="*/ 52 w 107"/>
                <a:gd name="T25" fmla="*/ 87 h 147"/>
                <a:gd name="T26" fmla="*/ 70 w 107"/>
                <a:gd name="T27" fmla="*/ 134 h 147"/>
                <a:gd name="T28" fmla="*/ 84 w 107"/>
                <a:gd name="T29" fmla="*/ 140 h 147"/>
                <a:gd name="T30" fmla="*/ 86 w 107"/>
                <a:gd name="T31" fmla="*/ 139 h 147"/>
                <a:gd name="T32" fmla="*/ 96 w 107"/>
                <a:gd name="T33" fmla="*/ 147 h 147"/>
                <a:gd name="T34" fmla="*/ 107 w 107"/>
                <a:gd name="T35" fmla="*/ 136 h 147"/>
                <a:gd name="T36" fmla="*/ 107 w 107"/>
                <a:gd name="T37" fmla="*/ 20 h 147"/>
                <a:gd name="T38" fmla="*/ 107 w 107"/>
                <a:gd name="T39" fmla="*/ 18 h 147"/>
                <a:gd name="T40" fmla="*/ 97 w 107"/>
                <a:gd name="T41" fmla="*/ 3 h 147"/>
                <a:gd name="T42" fmla="*/ 73 w 107"/>
                <a:gd name="T43" fmla="*/ 82 h 147"/>
                <a:gd name="T44" fmla="*/ 85 w 107"/>
                <a:gd name="T45" fmla="*/ 64 h 147"/>
                <a:gd name="T46" fmla="*/ 85 w 107"/>
                <a:gd name="T47" fmla="*/ 113 h 147"/>
                <a:gd name="T48" fmla="*/ 73 w 107"/>
                <a:gd name="T49" fmla="*/ 8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" h="147">
                  <a:moveTo>
                    <a:pt x="97" y="3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5" y="0"/>
                    <a:pt x="31" y="0"/>
                    <a:pt x="28" y="0"/>
                  </a:cubicBezTo>
                  <a:cubicBezTo>
                    <a:pt x="25" y="0"/>
                    <a:pt x="23" y="1"/>
                    <a:pt x="21" y="3"/>
                  </a:cubicBezTo>
                  <a:cubicBezTo>
                    <a:pt x="19" y="5"/>
                    <a:pt x="18" y="7"/>
                    <a:pt x="17" y="1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0" y="44"/>
                    <a:pt x="2" y="49"/>
                    <a:pt x="7" y="52"/>
                  </a:cubicBezTo>
                  <a:cubicBezTo>
                    <a:pt x="11" y="54"/>
                    <a:pt x="17" y="53"/>
                    <a:pt x="19" y="48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7" y="41"/>
                    <a:pt x="30" y="42"/>
                    <a:pt x="34" y="43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0" y="80"/>
                    <a:pt x="50" y="84"/>
                    <a:pt x="52" y="87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2" y="139"/>
                    <a:pt x="78" y="142"/>
                    <a:pt x="84" y="140"/>
                  </a:cubicBezTo>
                  <a:cubicBezTo>
                    <a:pt x="85" y="140"/>
                    <a:pt x="85" y="139"/>
                    <a:pt x="86" y="139"/>
                  </a:cubicBezTo>
                  <a:cubicBezTo>
                    <a:pt x="87" y="143"/>
                    <a:pt x="91" y="147"/>
                    <a:pt x="96" y="147"/>
                  </a:cubicBezTo>
                  <a:cubicBezTo>
                    <a:pt x="102" y="147"/>
                    <a:pt x="107" y="142"/>
                    <a:pt x="107" y="136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7" y="20"/>
                    <a:pt x="107" y="19"/>
                    <a:pt x="107" y="18"/>
                  </a:cubicBezTo>
                  <a:cubicBezTo>
                    <a:pt x="106" y="11"/>
                    <a:pt x="103" y="4"/>
                    <a:pt x="97" y="3"/>
                  </a:cubicBezTo>
                  <a:close/>
                  <a:moveTo>
                    <a:pt x="73" y="82"/>
                  </a:moveTo>
                  <a:cubicBezTo>
                    <a:pt x="85" y="64"/>
                    <a:pt x="85" y="64"/>
                    <a:pt x="85" y="64"/>
                  </a:cubicBezTo>
                  <a:cubicBezTo>
                    <a:pt x="85" y="113"/>
                    <a:pt x="85" y="113"/>
                    <a:pt x="85" y="113"/>
                  </a:cubicBezTo>
                  <a:lnTo>
                    <a:pt x="73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8" name="Freeform 261"/>
            <p:cNvSpPr/>
            <p:nvPr/>
          </p:nvSpPr>
          <p:spPr bwMode="auto">
            <a:xfrm>
              <a:off x="465519" y="1693952"/>
              <a:ext cx="80276" cy="78163"/>
            </a:xfrm>
            <a:custGeom>
              <a:avLst/>
              <a:gdLst>
                <a:gd name="T0" fmla="*/ 19 w 44"/>
                <a:gd name="T1" fmla="*/ 42 h 43"/>
                <a:gd name="T2" fmla="*/ 42 w 44"/>
                <a:gd name="T3" fmla="*/ 25 h 43"/>
                <a:gd name="T4" fmla="*/ 25 w 44"/>
                <a:gd name="T5" fmla="*/ 1 h 43"/>
                <a:gd name="T6" fmla="*/ 2 w 44"/>
                <a:gd name="T7" fmla="*/ 18 h 43"/>
                <a:gd name="T8" fmla="*/ 19 w 44"/>
                <a:gd name="T9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3">
                  <a:moveTo>
                    <a:pt x="19" y="42"/>
                  </a:moveTo>
                  <a:cubicBezTo>
                    <a:pt x="30" y="43"/>
                    <a:pt x="40" y="36"/>
                    <a:pt x="42" y="25"/>
                  </a:cubicBezTo>
                  <a:cubicBezTo>
                    <a:pt x="44" y="13"/>
                    <a:pt x="36" y="3"/>
                    <a:pt x="25" y="1"/>
                  </a:cubicBezTo>
                  <a:cubicBezTo>
                    <a:pt x="14" y="0"/>
                    <a:pt x="4" y="7"/>
                    <a:pt x="2" y="18"/>
                  </a:cubicBezTo>
                  <a:cubicBezTo>
                    <a:pt x="0" y="29"/>
                    <a:pt x="8" y="40"/>
                    <a:pt x="19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9" name="Freeform 262"/>
            <p:cNvSpPr>
              <a:spLocks noEditPoints="1"/>
            </p:cNvSpPr>
            <p:nvPr/>
          </p:nvSpPr>
          <p:spPr bwMode="auto">
            <a:xfrm>
              <a:off x="406368" y="1837605"/>
              <a:ext cx="207028" cy="209140"/>
            </a:xfrm>
            <a:custGeom>
              <a:avLst/>
              <a:gdLst>
                <a:gd name="T0" fmla="*/ 56 w 113"/>
                <a:gd name="T1" fmla="*/ 0 h 114"/>
                <a:gd name="T2" fmla="*/ 0 w 113"/>
                <a:gd name="T3" fmla="*/ 57 h 114"/>
                <a:gd name="T4" fmla="*/ 56 w 113"/>
                <a:gd name="T5" fmla="*/ 114 h 114"/>
                <a:gd name="T6" fmla="*/ 113 w 113"/>
                <a:gd name="T7" fmla="*/ 57 h 114"/>
                <a:gd name="T8" fmla="*/ 56 w 113"/>
                <a:gd name="T9" fmla="*/ 0 h 114"/>
                <a:gd name="T10" fmla="*/ 56 w 113"/>
                <a:gd name="T11" fmla="*/ 102 h 114"/>
                <a:gd name="T12" fmla="*/ 11 w 113"/>
                <a:gd name="T13" fmla="*/ 57 h 114"/>
                <a:gd name="T14" fmla="*/ 56 w 113"/>
                <a:gd name="T15" fmla="*/ 12 h 114"/>
                <a:gd name="T16" fmla="*/ 102 w 113"/>
                <a:gd name="T17" fmla="*/ 57 h 114"/>
                <a:gd name="T18" fmla="*/ 56 w 113"/>
                <a:gd name="T19" fmla="*/ 10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114">
                  <a:moveTo>
                    <a:pt x="56" y="0"/>
                  </a:moveTo>
                  <a:cubicBezTo>
                    <a:pt x="25" y="0"/>
                    <a:pt x="0" y="26"/>
                    <a:pt x="0" y="57"/>
                  </a:cubicBezTo>
                  <a:cubicBezTo>
                    <a:pt x="0" y="88"/>
                    <a:pt x="25" y="114"/>
                    <a:pt x="56" y="114"/>
                  </a:cubicBezTo>
                  <a:cubicBezTo>
                    <a:pt x="88" y="114"/>
                    <a:pt x="113" y="88"/>
                    <a:pt x="113" y="57"/>
                  </a:cubicBezTo>
                  <a:cubicBezTo>
                    <a:pt x="113" y="26"/>
                    <a:pt x="88" y="0"/>
                    <a:pt x="56" y="0"/>
                  </a:cubicBezTo>
                  <a:close/>
                  <a:moveTo>
                    <a:pt x="56" y="102"/>
                  </a:moveTo>
                  <a:cubicBezTo>
                    <a:pt x="31" y="102"/>
                    <a:pt x="11" y="82"/>
                    <a:pt x="11" y="57"/>
                  </a:cubicBezTo>
                  <a:cubicBezTo>
                    <a:pt x="11" y="32"/>
                    <a:pt x="31" y="12"/>
                    <a:pt x="56" y="12"/>
                  </a:cubicBezTo>
                  <a:cubicBezTo>
                    <a:pt x="81" y="12"/>
                    <a:pt x="102" y="32"/>
                    <a:pt x="102" y="57"/>
                  </a:cubicBezTo>
                  <a:cubicBezTo>
                    <a:pt x="102" y="82"/>
                    <a:pt x="81" y="102"/>
                    <a:pt x="56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0" name="Freeform 263"/>
            <p:cNvSpPr>
              <a:spLocks noEditPoints="1"/>
            </p:cNvSpPr>
            <p:nvPr/>
          </p:nvSpPr>
          <p:spPr bwMode="auto">
            <a:xfrm>
              <a:off x="710573" y="1837605"/>
              <a:ext cx="209141" cy="209140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2 h 114"/>
                <a:gd name="T12" fmla="*/ 11 w 114"/>
                <a:gd name="T13" fmla="*/ 57 h 114"/>
                <a:gd name="T14" fmla="*/ 57 w 114"/>
                <a:gd name="T15" fmla="*/ 12 h 114"/>
                <a:gd name="T16" fmla="*/ 102 w 114"/>
                <a:gd name="T17" fmla="*/ 57 h 114"/>
                <a:gd name="T18" fmla="*/ 57 w 114"/>
                <a:gd name="T19" fmla="*/ 10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6" y="0"/>
                    <a:pt x="0" y="26"/>
                    <a:pt x="0" y="57"/>
                  </a:cubicBezTo>
                  <a:cubicBezTo>
                    <a:pt x="0" y="88"/>
                    <a:pt x="26" y="114"/>
                    <a:pt x="57" y="114"/>
                  </a:cubicBezTo>
                  <a:cubicBezTo>
                    <a:pt x="88" y="114"/>
                    <a:pt x="114" y="88"/>
                    <a:pt x="114" y="57"/>
                  </a:cubicBezTo>
                  <a:cubicBezTo>
                    <a:pt x="114" y="26"/>
                    <a:pt x="88" y="0"/>
                    <a:pt x="57" y="0"/>
                  </a:cubicBezTo>
                  <a:close/>
                  <a:moveTo>
                    <a:pt x="57" y="102"/>
                  </a:moveTo>
                  <a:cubicBezTo>
                    <a:pt x="32" y="102"/>
                    <a:pt x="11" y="82"/>
                    <a:pt x="11" y="57"/>
                  </a:cubicBezTo>
                  <a:cubicBezTo>
                    <a:pt x="11" y="32"/>
                    <a:pt x="32" y="12"/>
                    <a:pt x="57" y="12"/>
                  </a:cubicBezTo>
                  <a:cubicBezTo>
                    <a:pt x="82" y="12"/>
                    <a:pt x="102" y="32"/>
                    <a:pt x="102" y="57"/>
                  </a:cubicBezTo>
                  <a:cubicBezTo>
                    <a:pt x="102" y="82"/>
                    <a:pt x="82" y="102"/>
                    <a:pt x="57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1" name="Freeform 264"/>
            <p:cNvSpPr/>
            <p:nvPr/>
          </p:nvSpPr>
          <p:spPr bwMode="auto">
            <a:xfrm>
              <a:off x="1971754" y="3054423"/>
              <a:ext cx="188016" cy="109852"/>
            </a:xfrm>
            <a:custGeom>
              <a:avLst/>
              <a:gdLst>
                <a:gd name="T0" fmla="*/ 5 w 103"/>
                <a:gd name="T1" fmla="*/ 29 h 60"/>
                <a:gd name="T2" fmla="*/ 52 w 103"/>
                <a:gd name="T3" fmla="*/ 38 h 60"/>
                <a:gd name="T4" fmla="*/ 54 w 103"/>
                <a:gd name="T5" fmla="*/ 40 h 60"/>
                <a:gd name="T6" fmla="*/ 60 w 103"/>
                <a:gd name="T7" fmla="*/ 48 h 60"/>
                <a:gd name="T8" fmla="*/ 79 w 103"/>
                <a:gd name="T9" fmla="*/ 44 h 60"/>
                <a:gd name="T10" fmla="*/ 96 w 103"/>
                <a:gd name="T11" fmla="*/ 55 h 60"/>
                <a:gd name="T12" fmla="*/ 101 w 103"/>
                <a:gd name="T13" fmla="*/ 60 h 60"/>
                <a:gd name="T14" fmla="*/ 101 w 103"/>
                <a:gd name="T15" fmla="*/ 53 h 60"/>
                <a:gd name="T16" fmla="*/ 76 w 103"/>
                <a:gd name="T17" fmla="*/ 22 h 60"/>
                <a:gd name="T18" fmla="*/ 75 w 103"/>
                <a:gd name="T19" fmla="*/ 21 h 60"/>
                <a:gd name="T20" fmla="*/ 83 w 103"/>
                <a:gd name="T21" fmla="*/ 14 h 60"/>
                <a:gd name="T22" fmla="*/ 92 w 103"/>
                <a:gd name="T23" fmla="*/ 26 h 60"/>
                <a:gd name="T24" fmla="*/ 100 w 103"/>
                <a:gd name="T25" fmla="*/ 26 h 60"/>
                <a:gd name="T26" fmla="*/ 101 w 103"/>
                <a:gd name="T27" fmla="*/ 19 h 60"/>
                <a:gd name="T28" fmla="*/ 89 w 103"/>
                <a:gd name="T29" fmla="*/ 3 h 60"/>
                <a:gd name="T30" fmla="*/ 88 w 103"/>
                <a:gd name="T31" fmla="*/ 3 h 60"/>
                <a:gd name="T32" fmla="*/ 88 w 103"/>
                <a:gd name="T33" fmla="*/ 3 h 60"/>
                <a:gd name="T34" fmla="*/ 80 w 103"/>
                <a:gd name="T35" fmla="*/ 2 h 60"/>
                <a:gd name="T36" fmla="*/ 62 w 103"/>
                <a:gd name="T37" fmla="*/ 17 h 60"/>
                <a:gd name="T38" fmla="*/ 61 w 103"/>
                <a:gd name="T39" fmla="*/ 18 h 60"/>
                <a:gd name="T40" fmla="*/ 53 w 103"/>
                <a:gd name="T41" fmla="*/ 24 h 60"/>
                <a:gd name="T42" fmla="*/ 51 w 103"/>
                <a:gd name="T43" fmla="*/ 26 h 60"/>
                <a:gd name="T44" fmla="*/ 7 w 103"/>
                <a:gd name="T45" fmla="*/ 18 h 60"/>
                <a:gd name="T46" fmla="*/ 0 w 103"/>
                <a:gd name="T47" fmla="*/ 23 h 60"/>
                <a:gd name="T48" fmla="*/ 5 w 103"/>
                <a:gd name="T49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3" h="60">
                  <a:moveTo>
                    <a:pt x="5" y="29"/>
                  </a:moveTo>
                  <a:cubicBezTo>
                    <a:pt x="52" y="38"/>
                    <a:pt x="52" y="38"/>
                    <a:pt x="52" y="38"/>
                  </a:cubicBezTo>
                  <a:cubicBezTo>
                    <a:pt x="53" y="38"/>
                    <a:pt x="53" y="39"/>
                    <a:pt x="54" y="40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5" y="45"/>
                    <a:pt x="70" y="43"/>
                    <a:pt x="79" y="44"/>
                  </a:cubicBezTo>
                  <a:cubicBezTo>
                    <a:pt x="88" y="46"/>
                    <a:pt x="92" y="51"/>
                    <a:pt x="96" y="55"/>
                  </a:cubicBezTo>
                  <a:cubicBezTo>
                    <a:pt x="97" y="57"/>
                    <a:pt x="99" y="59"/>
                    <a:pt x="101" y="60"/>
                  </a:cubicBezTo>
                  <a:cubicBezTo>
                    <a:pt x="102" y="58"/>
                    <a:pt x="103" y="56"/>
                    <a:pt x="101" y="53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2"/>
                    <a:pt x="75" y="21"/>
                    <a:pt x="75" y="21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4" y="28"/>
                    <a:pt x="97" y="28"/>
                    <a:pt x="100" y="26"/>
                  </a:cubicBezTo>
                  <a:cubicBezTo>
                    <a:pt x="102" y="24"/>
                    <a:pt x="103" y="21"/>
                    <a:pt x="101" y="19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8" y="3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6" y="0"/>
                    <a:pt x="83" y="0"/>
                    <a:pt x="80" y="2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8"/>
                    <a:pt x="61" y="18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2" y="25"/>
                    <a:pt x="52" y="25"/>
                    <a:pt x="51" y="26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4" y="18"/>
                    <a:pt x="1" y="20"/>
                    <a:pt x="0" y="23"/>
                  </a:cubicBezTo>
                  <a:cubicBezTo>
                    <a:pt x="0" y="26"/>
                    <a:pt x="2" y="29"/>
                    <a:pt x="5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2" name="Freeform 265"/>
            <p:cNvSpPr/>
            <p:nvPr/>
          </p:nvSpPr>
          <p:spPr bwMode="auto">
            <a:xfrm>
              <a:off x="1950629" y="3119913"/>
              <a:ext cx="266179" cy="67601"/>
            </a:xfrm>
            <a:custGeom>
              <a:avLst/>
              <a:gdLst>
                <a:gd name="T0" fmla="*/ 145 w 145"/>
                <a:gd name="T1" fmla="*/ 21 h 36"/>
                <a:gd name="T2" fmla="*/ 128 w 145"/>
                <a:gd name="T3" fmla="*/ 26 h 36"/>
                <a:gd name="T4" fmla="*/ 115 w 145"/>
                <a:gd name="T5" fmla="*/ 29 h 36"/>
                <a:gd name="T6" fmla="*/ 104 w 145"/>
                <a:gd name="T7" fmla="*/ 21 h 36"/>
                <a:gd name="T8" fmla="*/ 89 w 145"/>
                <a:gd name="T9" fmla="*/ 12 h 36"/>
                <a:gd name="T10" fmla="*/ 72 w 145"/>
                <a:gd name="T11" fmla="*/ 16 h 36"/>
                <a:gd name="T12" fmla="*/ 59 w 145"/>
                <a:gd name="T13" fmla="*/ 19 h 36"/>
                <a:gd name="T14" fmla="*/ 48 w 145"/>
                <a:gd name="T15" fmla="*/ 11 h 36"/>
                <a:gd name="T16" fmla="*/ 33 w 145"/>
                <a:gd name="T17" fmla="*/ 2 h 36"/>
                <a:gd name="T18" fmla="*/ 15 w 145"/>
                <a:gd name="T19" fmla="*/ 6 h 36"/>
                <a:gd name="T20" fmla="*/ 2 w 145"/>
                <a:gd name="T21" fmla="*/ 9 h 36"/>
                <a:gd name="T22" fmla="*/ 1 w 145"/>
                <a:gd name="T23" fmla="*/ 9 h 36"/>
                <a:gd name="T24" fmla="*/ 0 w 145"/>
                <a:gd name="T25" fmla="*/ 15 h 36"/>
                <a:gd name="T26" fmla="*/ 1 w 145"/>
                <a:gd name="T27" fmla="*/ 15 h 36"/>
                <a:gd name="T28" fmla="*/ 19 w 145"/>
                <a:gd name="T29" fmla="*/ 11 h 36"/>
                <a:gd name="T30" fmla="*/ 32 w 145"/>
                <a:gd name="T31" fmla="*/ 8 h 36"/>
                <a:gd name="T32" fmla="*/ 43 w 145"/>
                <a:gd name="T33" fmla="*/ 15 h 36"/>
                <a:gd name="T34" fmla="*/ 58 w 145"/>
                <a:gd name="T35" fmla="*/ 25 h 36"/>
                <a:gd name="T36" fmla="*/ 75 w 145"/>
                <a:gd name="T37" fmla="*/ 21 h 36"/>
                <a:gd name="T38" fmla="*/ 88 w 145"/>
                <a:gd name="T39" fmla="*/ 18 h 36"/>
                <a:gd name="T40" fmla="*/ 99 w 145"/>
                <a:gd name="T41" fmla="*/ 25 h 36"/>
                <a:gd name="T42" fmla="*/ 114 w 145"/>
                <a:gd name="T43" fmla="*/ 35 h 36"/>
                <a:gd name="T44" fmla="*/ 131 w 145"/>
                <a:gd name="T45" fmla="*/ 31 h 36"/>
                <a:gd name="T46" fmla="*/ 144 w 145"/>
                <a:gd name="T47" fmla="*/ 28 h 36"/>
                <a:gd name="T48" fmla="*/ 145 w 145"/>
                <a:gd name="T49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36">
                  <a:moveTo>
                    <a:pt x="145" y="21"/>
                  </a:moveTo>
                  <a:cubicBezTo>
                    <a:pt x="137" y="20"/>
                    <a:pt x="132" y="23"/>
                    <a:pt x="128" y="26"/>
                  </a:cubicBezTo>
                  <a:cubicBezTo>
                    <a:pt x="124" y="28"/>
                    <a:pt x="121" y="30"/>
                    <a:pt x="115" y="29"/>
                  </a:cubicBezTo>
                  <a:cubicBezTo>
                    <a:pt x="109" y="28"/>
                    <a:pt x="107" y="25"/>
                    <a:pt x="104" y="21"/>
                  </a:cubicBezTo>
                  <a:cubicBezTo>
                    <a:pt x="101" y="17"/>
                    <a:pt x="97" y="13"/>
                    <a:pt x="89" y="12"/>
                  </a:cubicBezTo>
                  <a:cubicBezTo>
                    <a:pt x="81" y="10"/>
                    <a:pt x="76" y="13"/>
                    <a:pt x="72" y="16"/>
                  </a:cubicBezTo>
                  <a:cubicBezTo>
                    <a:pt x="68" y="18"/>
                    <a:pt x="65" y="20"/>
                    <a:pt x="59" y="19"/>
                  </a:cubicBezTo>
                  <a:cubicBezTo>
                    <a:pt x="53" y="18"/>
                    <a:pt x="50" y="15"/>
                    <a:pt x="48" y="11"/>
                  </a:cubicBezTo>
                  <a:cubicBezTo>
                    <a:pt x="44" y="8"/>
                    <a:pt x="41" y="3"/>
                    <a:pt x="33" y="2"/>
                  </a:cubicBezTo>
                  <a:cubicBezTo>
                    <a:pt x="24" y="0"/>
                    <a:pt x="20" y="3"/>
                    <a:pt x="15" y="6"/>
                  </a:cubicBezTo>
                  <a:cubicBezTo>
                    <a:pt x="12" y="8"/>
                    <a:pt x="8" y="10"/>
                    <a:pt x="2" y="9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9" y="17"/>
                    <a:pt x="14" y="14"/>
                    <a:pt x="19" y="11"/>
                  </a:cubicBezTo>
                  <a:cubicBezTo>
                    <a:pt x="22" y="9"/>
                    <a:pt x="26" y="7"/>
                    <a:pt x="32" y="8"/>
                  </a:cubicBezTo>
                  <a:cubicBezTo>
                    <a:pt x="37" y="9"/>
                    <a:pt x="40" y="12"/>
                    <a:pt x="43" y="15"/>
                  </a:cubicBezTo>
                  <a:cubicBezTo>
                    <a:pt x="46" y="19"/>
                    <a:pt x="49" y="24"/>
                    <a:pt x="58" y="25"/>
                  </a:cubicBezTo>
                  <a:cubicBezTo>
                    <a:pt x="66" y="27"/>
                    <a:pt x="71" y="24"/>
                    <a:pt x="75" y="21"/>
                  </a:cubicBezTo>
                  <a:cubicBezTo>
                    <a:pt x="79" y="19"/>
                    <a:pt x="82" y="17"/>
                    <a:pt x="88" y="18"/>
                  </a:cubicBezTo>
                  <a:cubicBezTo>
                    <a:pt x="94" y="19"/>
                    <a:pt x="96" y="22"/>
                    <a:pt x="99" y="25"/>
                  </a:cubicBezTo>
                  <a:cubicBezTo>
                    <a:pt x="102" y="29"/>
                    <a:pt x="106" y="34"/>
                    <a:pt x="114" y="35"/>
                  </a:cubicBezTo>
                  <a:cubicBezTo>
                    <a:pt x="122" y="36"/>
                    <a:pt x="127" y="33"/>
                    <a:pt x="131" y="31"/>
                  </a:cubicBezTo>
                  <a:cubicBezTo>
                    <a:pt x="135" y="29"/>
                    <a:pt x="138" y="27"/>
                    <a:pt x="144" y="28"/>
                  </a:cubicBezTo>
                  <a:lnTo>
                    <a:pt x="14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3" name="Freeform 266"/>
            <p:cNvSpPr/>
            <p:nvPr/>
          </p:nvSpPr>
          <p:spPr bwMode="auto">
            <a:xfrm>
              <a:off x="1948517" y="3141038"/>
              <a:ext cx="266179" cy="67601"/>
            </a:xfrm>
            <a:custGeom>
              <a:avLst/>
              <a:gdLst>
                <a:gd name="T0" fmla="*/ 145 w 145"/>
                <a:gd name="T1" fmla="*/ 21 h 37"/>
                <a:gd name="T2" fmla="*/ 128 w 145"/>
                <a:gd name="T3" fmla="*/ 26 h 37"/>
                <a:gd name="T4" fmla="*/ 115 w 145"/>
                <a:gd name="T5" fmla="*/ 29 h 37"/>
                <a:gd name="T6" fmla="*/ 104 w 145"/>
                <a:gd name="T7" fmla="*/ 21 h 37"/>
                <a:gd name="T8" fmla="*/ 89 w 145"/>
                <a:gd name="T9" fmla="*/ 12 h 37"/>
                <a:gd name="T10" fmla="*/ 72 w 145"/>
                <a:gd name="T11" fmla="*/ 16 h 37"/>
                <a:gd name="T12" fmla="*/ 59 w 145"/>
                <a:gd name="T13" fmla="*/ 19 h 37"/>
                <a:gd name="T14" fmla="*/ 48 w 145"/>
                <a:gd name="T15" fmla="*/ 12 h 37"/>
                <a:gd name="T16" fmla="*/ 33 w 145"/>
                <a:gd name="T17" fmla="*/ 2 h 37"/>
                <a:gd name="T18" fmla="*/ 15 w 145"/>
                <a:gd name="T19" fmla="*/ 6 h 37"/>
                <a:gd name="T20" fmla="*/ 2 w 145"/>
                <a:gd name="T21" fmla="*/ 9 h 37"/>
                <a:gd name="T22" fmla="*/ 2 w 145"/>
                <a:gd name="T23" fmla="*/ 9 h 37"/>
                <a:gd name="T24" fmla="*/ 0 w 145"/>
                <a:gd name="T25" fmla="*/ 15 h 37"/>
                <a:gd name="T26" fmla="*/ 1 w 145"/>
                <a:gd name="T27" fmla="*/ 15 h 37"/>
                <a:gd name="T28" fmla="*/ 19 w 145"/>
                <a:gd name="T29" fmla="*/ 11 h 37"/>
                <a:gd name="T30" fmla="*/ 32 w 145"/>
                <a:gd name="T31" fmla="*/ 8 h 37"/>
                <a:gd name="T32" fmla="*/ 43 w 145"/>
                <a:gd name="T33" fmla="*/ 16 h 37"/>
                <a:gd name="T34" fmla="*/ 58 w 145"/>
                <a:gd name="T35" fmla="*/ 25 h 37"/>
                <a:gd name="T36" fmla="*/ 75 w 145"/>
                <a:gd name="T37" fmla="*/ 21 h 37"/>
                <a:gd name="T38" fmla="*/ 88 w 145"/>
                <a:gd name="T39" fmla="*/ 18 h 37"/>
                <a:gd name="T40" fmla="*/ 99 w 145"/>
                <a:gd name="T41" fmla="*/ 25 h 37"/>
                <a:gd name="T42" fmla="*/ 114 w 145"/>
                <a:gd name="T43" fmla="*/ 35 h 37"/>
                <a:gd name="T44" fmla="*/ 131 w 145"/>
                <a:gd name="T45" fmla="*/ 31 h 37"/>
                <a:gd name="T46" fmla="*/ 144 w 145"/>
                <a:gd name="T47" fmla="*/ 28 h 37"/>
                <a:gd name="T48" fmla="*/ 145 w 145"/>
                <a:gd name="T49" fmla="*/ 2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37">
                  <a:moveTo>
                    <a:pt x="145" y="21"/>
                  </a:moveTo>
                  <a:cubicBezTo>
                    <a:pt x="137" y="20"/>
                    <a:pt x="132" y="23"/>
                    <a:pt x="128" y="26"/>
                  </a:cubicBezTo>
                  <a:cubicBezTo>
                    <a:pt x="124" y="28"/>
                    <a:pt x="121" y="30"/>
                    <a:pt x="115" y="29"/>
                  </a:cubicBezTo>
                  <a:cubicBezTo>
                    <a:pt x="109" y="28"/>
                    <a:pt x="107" y="25"/>
                    <a:pt x="104" y="21"/>
                  </a:cubicBezTo>
                  <a:cubicBezTo>
                    <a:pt x="101" y="17"/>
                    <a:pt x="97" y="13"/>
                    <a:pt x="89" y="12"/>
                  </a:cubicBezTo>
                  <a:cubicBezTo>
                    <a:pt x="81" y="10"/>
                    <a:pt x="76" y="13"/>
                    <a:pt x="72" y="16"/>
                  </a:cubicBezTo>
                  <a:cubicBezTo>
                    <a:pt x="68" y="18"/>
                    <a:pt x="65" y="20"/>
                    <a:pt x="59" y="19"/>
                  </a:cubicBezTo>
                  <a:cubicBezTo>
                    <a:pt x="53" y="18"/>
                    <a:pt x="50" y="15"/>
                    <a:pt x="48" y="12"/>
                  </a:cubicBezTo>
                  <a:cubicBezTo>
                    <a:pt x="44" y="8"/>
                    <a:pt x="41" y="3"/>
                    <a:pt x="33" y="2"/>
                  </a:cubicBezTo>
                  <a:cubicBezTo>
                    <a:pt x="25" y="0"/>
                    <a:pt x="20" y="3"/>
                    <a:pt x="15" y="6"/>
                  </a:cubicBezTo>
                  <a:cubicBezTo>
                    <a:pt x="12" y="8"/>
                    <a:pt x="8" y="10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0" y="17"/>
                    <a:pt x="14" y="14"/>
                    <a:pt x="19" y="11"/>
                  </a:cubicBezTo>
                  <a:cubicBezTo>
                    <a:pt x="22" y="9"/>
                    <a:pt x="26" y="7"/>
                    <a:pt x="32" y="8"/>
                  </a:cubicBezTo>
                  <a:cubicBezTo>
                    <a:pt x="38" y="9"/>
                    <a:pt x="40" y="12"/>
                    <a:pt x="43" y="16"/>
                  </a:cubicBezTo>
                  <a:cubicBezTo>
                    <a:pt x="46" y="19"/>
                    <a:pt x="49" y="24"/>
                    <a:pt x="58" y="25"/>
                  </a:cubicBezTo>
                  <a:cubicBezTo>
                    <a:pt x="66" y="27"/>
                    <a:pt x="71" y="24"/>
                    <a:pt x="75" y="21"/>
                  </a:cubicBezTo>
                  <a:cubicBezTo>
                    <a:pt x="79" y="19"/>
                    <a:pt x="82" y="17"/>
                    <a:pt x="88" y="18"/>
                  </a:cubicBezTo>
                  <a:cubicBezTo>
                    <a:pt x="94" y="19"/>
                    <a:pt x="96" y="22"/>
                    <a:pt x="99" y="25"/>
                  </a:cubicBezTo>
                  <a:cubicBezTo>
                    <a:pt x="102" y="29"/>
                    <a:pt x="106" y="34"/>
                    <a:pt x="114" y="35"/>
                  </a:cubicBezTo>
                  <a:cubicBezTo>
                    <a:pt x="122" y="37"/>
                    <a:pt x="127" y="34"/>
                    <a:pt x="131" y="31"/>
                  </a:cubicBezTo>
                  <a:cubicBezTo>
                    <a:pt x="135" y="29"/>
                    <a:pt x="138" y="27"/>
                    <a:pt x="144" y="28"/>
                  </a:cubicBezTo>
                  <a:lnTo>
                    <a:pt x="14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4" name="Freeform 267"/>
            <p:cNvSpPr/>
            <p:nvPr/>
          </p:nvSpPr>
          <p:spPr bwMode="auto">
            <a:xfrm>
              <a:off x="1944292" y="3162163"/>
              <a:ext cx="266179" cy="67601"/>
            </a:xfrm>
            <a:custGeom>
              <a:avLst/>
              <a:gdLst>
                <a:gd name="T0" fmla="*/ 145 w 145"/>
                <a:gd name="T1" fmla="*/ 21 h 37"/>
                <a:gd name="T2" fmla="*/ 128 w 145"/>
                <a:gd name="T3" fmla="*/ 26 h 37"/>
                <a:gd name="T4" fmla="*/ 115 w 145"/>
                <a:gd name="T5" fmla="*/ 29 h 37"/>
                <a:gd name="T6" fmla="*/ 104 w 145"/>
                <a:gd name="T7" fmla="*/ 21 h 37"/>
                <a:gd name="T8" fmla="*/ 89 w 145"/>
                <a:gd name="T9" fmla="*/ 12 h 37"/>
                <a:gd name="T10" fmla="*/ 72 w 145"/>
                <a:gd name="T11" fmla="*/ 16 h 37"/>
                <a:gd name="T12" fmla="*/ 59 w 145"/>
                <a:gd name="T13" fmla="*/ 19 h 37"/>
                <a:gd name="T14" fmla="*/ 48 w 145"/>
                <a:gd name="T15" fmla="*/ 12 h 37"/>
                <a:gd name="T16" fmla="*/ 33 w 145"/>
                <a:gd name="T17" fmla="*/ 2 h 37"/>
                <a:gd name="T18" fmla="*/ 15 w 145"/>
                <a:gd name="T19" fmla="*/ 6 h 37"/>
                <a:gd name="T20" fmla="*/ 2 w 145"/>
                <a:gd name="T21" fmla="*/ 9 h 37"/>
                <a:gd name="T22" fmla="*/ 2 w 145"/>
                <a:gd name="T23" fmla="*/ 9 h 37"/>
                <a:gd name="T24" fmla="*/ 0 w 145"/>
                <a:gd name="T25" fmla="*/ 15 h 37"/>
                <a:gd name="T26" fmla="*/ 1 w 145"/>
                <a:gd name="T27" fmla="*/ 16 h 37"/>
                <a:gd name="T28" fmla="*/ 19 w 145"/>
                <a:gd name="T29" fmla="*/ 11 h 37"/>
                <a:gd name="T30" fmla="*/ 32 w 145"/>
                <a:gd name="T31" fmla="*/ 8 h 37"/>
                <a:gd name="T32" fmla="*/ 43 w 145"/>
                <a:gd name="T33" fmla="*/ 16 h 37"/>
                <a:gd name="T34" fmla="*/ 58 w 145"/>
                <a:gd name="T35" fmla="*/ 25 h 37"/>
                <a:gd name="T36" fmla="*/ 75 w 145"/>
                <a:gd name="T37" fmla="*/ 21 h 37"/>
                <a:gd name="T38" fmla="*/ 88 w 145"/>
                <a:gd name="T39" fmla="*/ 18 h 37"/>
                <a:gd name="T40" fmla="*/ 99 w 145"/>
                <a:gd name="T41" fmla="*/ 25 h 37"/>
                <a:gd name="T42" fmla="*/ 114 w 145"/>
                <a:gd name="T43" fmla="*/ 35 h 37"/>
                <a:gd name="T44" fmla="*/ 131 w 145"/>
                <a:gd name="T45" fmla="*/ 31 h 37"/>
                <a:gd name="T46" fmla="*/ 144 w 145"/>
                <a:gd name="T47" fmla="*/ 28 h 37"/>
                <a:gd name="T48" fmla="*/ 145 w 145"/>
                <a:gd name="T49" fmla="*/ 2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37">
                  <a:moveTo>
                    <a:pt x="145" y="21"/>
                  </a:moveTo>
                  <a:cubicBezTo>
                    <a:pt x="137" y="20"/>
                    <a:pt x="132" y="23"/>
                    <a:pt x="128" y="26"/>
                  </a:cubicBezTo>
                  <a:cubicBezTo>
                    <a:pt x="124" y="28"/>
                    <a:pt x="121" y="30"/>
                    <a:pt x="115" y="29"/>
                  </a:cubicBezTo>
                  <a:cubicBezTo>
                    <a:pt x="109" y="28"/>
                    <a:pt x="107" y="25"/>
                    <a:pt x="104" y="21"/>
                  </a:cubicBezTo>
                  <a:cubicBezTo>
                    <a:pt x="101" y="18"/>
                    <a:pt x="97" y="13"/>
                    <a:pt x="89" y="12"/>
                  </a:cubicBezTo>
                  <a:cubicBezTo>
                    <a:pt x="81" y="10"/>
                    <a:pt x="76" y="13"/>
                    <a:pt x="72" y="16"/>
                  </a:cubicBezTo>
                  <a:cubicBezTo>
                    <a:pt x="68" y="18"/>
                    <a:pt x="65" y="20"/>
                    <a:pt x="59" y="19"/>
                  </a:cubicBezTo>
                  <a:cubicBezTo>
                    <a:pt x="53" y="18"/>
                    <a:pt x="51" y="15"/>
                    <a:pt x="48" y="12"/>
                  </a:cubicBezTo>
                  <a:cubicBezTo>
                    <a:pt x="45" y="8"/>
                    <a:pt x="41" y="3"/>
                    <a:pt x="33" y="2"/>
                  </a:cubicBezTo>
                  <a:cubicBezTo>
                    <a:pt x="25" y="0"/>
                    <a:pt x="20" y="3"/>
                    <a:pt x="15" y="6"/>
                  </a:cubicBezTo>
                  <a:cubicBezTo>
                    <a:pt x="12" y="8"/>
                    <a:pt x="8" y="10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6"/>
                  </a:cubicBezTo>
                  <a:cubicBezTo>
                    <a:pt x="10" y="17"/>
                    <a:pt x="14" y="14"/>
                    <a:pt x="19" y="11"/>
                  </a:cubicBezTo>
                  <a:cubicBezTo>
                    <a:pt x="23" y="9"/>
                    <a:pt x="26" y="7"/>
                    <a:pt x="32" y="8"/>
                  </a:cubicBezTo>
                  <a:cubicBezTo>
                    <a:pt x="38" y="9"/>
                    <a:pt x="40" y="12"/>
                    <a:pt x="43" y="16"/>
                  </a:cubicBezTo>
                  <a:cubicBezTo>
                    <a:pt x="46" y="19"/>
                    <a:pt x="50" y="24"/>
                    <a:pt x="58" y="25"/>
                  </a:cubicBezTo>
                  <a:cubicBezTo>
                    <a:pt x="66" y="27"/>
                    <a:pt x="71" y="24"/>
                    <a:pt x="75" y="21"/>
                  </a:cubicBezTo>
                  <a:cubicBezTo>
                    <a:pt x="79" y="19"/>
                    <a:pt x="82" y="17"/>
                    <a:pt x="88" y="18"/>
                  </a:cubicBezTo>
                  <a:cubicBezTo>
                    <a:pt x="94" y="19"/>
                    <a:pt x="96" y="22"/>
                    <a:pt x="99" y="25"/>
                  </a:cubicBezTo>
                  <a:cubicBezTo>
                    <a:pt x="102" y="29"/>
                    <a:pt x="106" y="34"/>
                    <a:pt x="114" y="35"/>
                  </a:cubicBezTo>
                  <a:cubicBezTo>
                    <a:pt x="122" y="37"/>
                    <a:pt x="127" y="34"/>
                    <a:pt x="131" y="31"/>
                  </a:cubicBezTo>
                  <a:cubicBezTo>
                    <a:pt x="135" y="29"/>
                    <a:pt x="138" y="27"/>
                    <a:pt x="144" y="28"/>
                  </a:cubicBezTo>
                  <a:lnTo>
                    <a:pt x="14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5" name="Freeform 268"/>
            <p:cNvSpPr/>
            <p:nvPr/>
          </p:nvSpPr>
          <p:spPr bwMode="auto">
            <a:xfrm>
              <a:off x="2033018" y="3048086"/>
              <a:ext cx="52814" cy="50701"/>
            </a:xfrm>
            <a:custGeom>
              <a:avLst/>
              <a:gdLst>
                <a:gd name="T0" fmla="*/ 4 w 28"/>
                <a:gd name="T1" fmla="*/ 22 h 28"/>
                <a:gd name="T2" fmla="*/ 22 w 28"/>
                <a:gd name="T3" fmla="*/ 24 h 28"/>
                <a:gd name="T4" fmla="*/ 24 w 28"/>
                <a:gd name="T5" fmla="*/ 6 h 28"/>
                <a:gd name="T6" fmla="*/ 6 w 28"/>
                <a:gd name="T7" fmla="*/ 4 h 28"/>
                <a:gd name="T8" fmla="*/ 4 w 28"/>
                <a:gd name="T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4" y="22"/>
                  </a:moveTo>
                  <a:cubicBezTo>
                    <a:pt x="9" y="27"/>
                    <a:pt x="16" y="28"/>
                    <a:pt x="22" y="24"/>
                  </a:cubicBezTo>
                  <a:cubicBezTo>
                    <a:pt x="27" y="19"/>
                    <a:pt x="28" y="12"/>
                    <a:pt x="24" y="6"/>
                  </a:cubicBezTo>
                  <a:cubicBezTo>
                    <a:pt x="19" y="1"/>
                    <a:pt x="12" y="0"/>
                    <a:pt x="6" y="4"/>
                  </a:cubicBezTo>
                  <a:cubicBezTo>
                    <a:pt x="1" y="9"/>
                    <a:pt x="0" y="16"/>
                    <a:pt x="4" y="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6" name="Freeform 269"/>
            <p:cNvSpPr/>
            <p:nvPr/>
          </p:nvSpPr>
          <p:spPr bwMode="auto">
            <a:xfrm>
              <a:off x="535232" y="2135472"/>
              <a:ext cx="245054" cy="130977"/>
            </a:xfrm>
            <a:custGeom>
              <a:avLst/>
              <a:gdLst>
                <a:gd name="T0" fmla="*/ 7 w 134"/>
                <a:gd name="T1" fmla="*/ 54 h 71"/>
                <a:gd name="T2" fmla="*/ 67 w 134"/>
                <a:gd name="T3" fmla="*/ 54 h 71"/>
                <a:gd name="T4" fmla="*/ 70 w 134"/>
                <a:gd name="T5" fmla="*/ 56 h 71"/>
                <a:gd name="T6" fmla="*/ 79 w 134"/>
                <a:gd name="T7" fmla="*/ 65 h 71"/>
                <a:gd name="T8" fmla="*/ 101 w 134"/>
                <a:gd name="T9" fmla="*/ 56 h 71"/>
                <a:gd name="T10" fmla="*/ 125 w 134"/>
                <a:gd name="T11" fmla="*/ 66 h 71"/>
                <a:gd name="T12" fmla="*/ 132 w 134"/>
                <a:gd name="T13" fmla="*/ 71 h 71"/>
                <a:gd name="T14" fmla="*/ 131 w 134"/>
                <a:gd name="T15" fmla="*/ 63 h 71"/>
                <a:gd name="T16" fmla="*/ 93 w 134"/>
                <a:gd name="T17" fmla="*/ 30 h 71"/>
                <a:gd name="T18" fmla="*/ 92 w 134"/>
                <a:gd name="T19" fmla="*/ 28 h 71"/>
                <a:gd name="T20" fmla="*/ 100 w 134"/>
                <a:gd name="T21" fmla="*/ 18 h 71"/>
                <a:gd name="T22" fmla="*/ 114 w 134"/>
                <a:gd name="T23" fmla="*/ 30 h 71"/>
                <a:gd name="T24" fmla="*/ 124 w 134"/>
                <a:gd name="T25" fmla="*/ 30 h 71"/>
                <a:gd name="T26" fmla="*/ 123 w 134"/>
                <a:gd name="T27" fmla="*/ 20 h 71"/>
                <a:gd name="T28" fmla="*/ 105 w 134"/>
                <a:gd name="T29" fmla="*/ 4 h 71"/>
                <a:gd name="T30" fmla="*/ 104 w 134"/>
                <a:gd name="T31" fmla="*/ 3 h 71"/>
                <a:gd name="T32" fmla="*/ 104 w 134"/>
                <a:gd name="T33" fmla="*/ 3 h 71"/>
                <a:gd name="T34" fmla="*/ 94 w 134"/>
                <a:gd name="T35" fmla="*/ 4 h 71"/>
                <a:gd name="T36" fmla="*/ 74 w 134"/>
                <a:gd name="T37" fmla="*/ 27 h 71"/>
                <a:gd name="T38" fmla="*/ 74 w 134"/>
                <a:gd name="T39" fmla="*/ 28 h 71"/>
                <a:gd name="T40" fmla="*/ 65 w 134"/>
                <a:gd name="T41" fmla="*/ 37 h 71"/>
                <a:gd name="T42" fmla="*/ 64 w 134"/>
                <a:gd name="T43" fmla="*/ 40 h 71"/>
                <a:gd name="T44" fmla="*/ 7 w 134"/>
                <a:gd name="T45" fmla="*/ 40 h 71"/>
                <a:gd name="T46" fmla="*/ 0 w 134"/>
                <a:gd name="T47" fmla="*/ 47 h 71"/>
                <a:gd name="T48" fmla="*/ 7 w 134"/>
                <a:gd name="T49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4" h="71">
                  <a:moveTo>
                    <a:pt x="7" y="54"/>
                  </a:moveTo>
                  <a:cubicBezTo>
                    <a:pt x="67" y="54"/>
                    <a:pt x="67" y="54"/>
                    <a:pt x="67" y="54"/>
                  </a:cubicBezTo>
                  <a:cubicBezTo>
                    <a:pt x="68" y="55"/>
                    <a:pt x="69" y="56"/>
                    <a:pt x="70" y="56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84" y="61"/>
                    <a:pt x="90" y="56"/>
                    <a:pt x="101" y="56"/>
                  </a:cubicBezTo>
                  <a:cubicBezTo>
                    <a:pt x="113" y="56"/>
                    <a:pt x="120" y="62"/>
                    <a:pt x="125" y="66"/>
                  </a:cubicBezTo>
                  <a:cubicBezTo>
                    <a:pt x="127" y="68"/>
                    <a:pt x="129" y="70"/>
                    <a:pt x="132" y="71"/>
                  </a:cubicBezTo>
                  <a:cubicBezTo>
                    <a:pt x="134" y="68"/>
                    <a:pt x="134" y="66"/>
                    <a:pt x="131" y="63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3" y="29"/>
                    <a:pt x="92" y="29"/>
                    <a:pt x="92" y="28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7" y="33"/>
                    <a:pt x="121" y="33"/>
                    <a:pt x="124" y="30"/>
                  </a:cubicBezTo>
                  <a:cubicBezTo>
                    <a:pt x="126" y="27"/>
                    <a:pt x="126" y="22"/>
                    <a:pt x="123" y="20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3"/>
                    <a:pt x="105" y="3"/>
                    <a:pt x="104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1" y="0"/>
                    <a:pt x="97" y="1"/>
                    <a:pt x="94" y="4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7"/>
                    <a:pt x="74" y="27"/>
                    <a:pt x="74" y="28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5" y="38"/>
                    <a:pt x="64" y="39"/>
                    <a:pt x="64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43"/>
                    <a:pt x="0" y="47"/>
                  </a:cubicBezTo>
                  <a:cubicBezTo>
                    <a:pt x="0" y="51"/>
                    <a:pt x="3" y="54"/>
                    <a:pt x="7" y="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7" name="Freeform 270"/>
            <p:cNvSpPr/>
            <p:nvPr/>
          </p:nvSpPr>
          <p:spPr bwMode="auto">
            <a:xfrm>
              <a:off x="520445" y="2247436"/>
              <a:ext cx="329555" cy="42251"/>
            </a:xfrm>
            <a:custGeom>
              <a:avLst/>
              <a:gdLst>
                <a:gd name="T0" fmla="*/ 180 w 180"/>
                <a:gd name="T1" fmla="*/ 0 h 23"/>
                <a:gd name="T2" fmla="*/ 160 w 180"/>
                <a:gd name="T3" fmla="*/ 9 h 23"/>
                <a:gd name="T4" fmla="*/ 145 w 180"/>
                <a:gd name="T5" fmla="*/ 15 h 23"/>
                <a:gd name="T6" fmla="*/ 130 w 180"/>
                <a:gd name="T7" fmla="*/ 9 h 23"/>
                <a:gd name="T8" fmla="*/ 109 w 180"/>
                <a:gd name="T9" fmla="*/ 0 h 23"/>
                <a:gd name="T10" fmla="*/ 89 w 180"/>
                <a:gd name="T11" fmla="*/ 9 h 23"/>
                <a:gd name="T12" fmla="*/ 73 w 180"/>
                <a:gd name="T13" fmla="*/ 15 h 23"/>
                <a:gd name="T14" fmla="*/ 58 w 180"/>
                <a:gd name="T15" fmla="*/ 9 h 23"/>
                <a:gd name="T16" fmla="*/ 38 w 180"/>
                <a:gd name="T17" fmla="*/ 0 h 23"/>
                <a:gd name="T18" fmla="*/ 17 w 180"/>
                <a:gd name="T19" fmla="*/ 9 h 23"/>
                <a:gd name="T20" fmla="*/ 2 w 180"/>
                <a:gd name="T21" fmla="*/ 15 h 23"/>
                <a:gd name="T22" fmla="*/ 0 w 180"/>
                <a:gd name="T23" fmla="*/ 15 h 23"/>
                <a:gd name="T24" fmla="*/ 0 w 180"/>
                <a:gd name="T25" fmla="*/ 23 h 23"/>
                <a:gd name="T26" fmla="*/ 2 w 180"/>
                <a:gd name="T27" fmla="*/ 23 h 23"/>
                <a:gd name="T28" fmla="*/ 22 w 180"/>
                <a:gd name="T29" fmla="*/ 14 h 23"/>
                <a:gd name="T30" fmla="*/ 38 w 180"/>
                <a:gd name="T31" fmla="*/ 8 h 23"/>
                <a:gd name="T32" fmla="*/ 53 w 180"/>
                <a:gd name="T33" fmla="*/ 14 h 23"/>
                <a:gd name="T34" fmla="*/ 73 w 180"/>
                <a:gd name="T35" fmla="*/ 23 h 23"/>
                <a:gd name="T36" fmla="*/ 94 w 180"/>
                <a:gd name="T37" fmla="*/ 14 h 23"/>
                <a:gd name="T38" fmla="*/ 109 w 180"/>
                <a:gd name="T39" fmla="*/ 8 h 23"/>
                <a:gd name="T40" fmla="*/ 125 w 180"/>
                <a:gd name="T41" fmla="*/ 14 h 23"/>
                <a:gd name="T42" fmla="*/ 145 w 180"/>
                <a:gd name="T43" fmla="*/ 23 h 23"/>
                <a:gd name="T44" fmla="*/ 166 w 180"/>
                <a:gd name="T45" fmla="*/ 14 h 23"/>
                <a:gd name="T46" fmla="*/ 180 w 180"/>
                <a:gd name="T47" fmla="*/ 8 h 23"/>
                <a:gd name="T48" fmla="*/ 180 w 180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0" h="23">
                  <a:moveTo>
                    <a:pt x="180" y="0"/>
                  </a:moveTo>
                  <a:cubicBezTo>
                    <a:pt x="170" y="0"/>
                    <a:pt x="165" y="4"/>
                    <a:pt x="160" y="9"/>
                  </a:cubicBezTo>
                  <a:cubicBezTo>
                    <a:pt x="156" y="12"/>
                    <a:pt x="153" y="15"/>
                    <a:pt x="145" y="15"/>
                  </a:cubicBezTo>
                  <a:cubicBezTo>
                    <a:pt x="138" y="15"/>
                    <a:pt x="134" y="12"/>
                    <a:pt x="130" y="9"/>
                  </a:cubicBezTo>
                  <a:cubicBezTo>
                    <a:pt x="125" y="4"/>
                    <a:pt x="120" y="0"/>
                    <a:pt x="109" y="0"/>
                  </a:cubicBezTo>
                  <a:cubicBezTo>
                    <a:pt x="99" y="0"/>
                    <a:pt x="93" y="4"/>
                    <a:pt x="89" y="9"/>
                  </a:cubicBezTo>
                  <a:cubicBezTo>
                    <a:pt x="85" y="12"/>
                    <a:pt x="81" y="15"/>
                    <a:pt x="73" y="15"/>
                  </a:cubicBezTo>
                  <a:cubicBezTo>
                    <a:pt x="66" y="15"/>
                    <a:pt x="62" y="12"/>
                    <a:pt x="58" y="9"/>
                  </a:cubicBezTo>
                  <a:cubicBezTo>
                    <a:pt x="53" y="4"/>
                    <a:pt x="48" y="0"/>
                    <a:pt x="38" y="0"/>
                  </a:cubicBezTo>
                  <a:cubicBezTo>
                    <a:pt x="27" y="0"/>
                    <a:pt x="22" y="4"/>
                    <a:pt x="17" y="9"/>
                  </a:cubicBezTo>
                  <a:cubicBezTo>
                    <a:pt x="13" y="12"/>
                    <a:pt x="9" y="15"/>
                    <a:pt x="2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12" y="23"/>
                    <a:pt x="17" y="19"/>
                    <a:pt x="22" y="14"/>
                  </a:cubicBezTo>
                  <a:cubicBezTo>
                    <a:pt x="26" y="11"/>
                    <a:pt x="30" y="8"/>
                    <a:pt x="38" y="8"/>
                  </a:cubicBezTo>
                  <a:cubicBezTo>
                    <a:pt x="45" y="8"/>
                    <a:pt x="49" y="11"/>
                    <a:pt x="53" y="14"/>
                  </a:cubicBezTo>
                  <a:cubicBezTo>
                    <a:pt x="58" y="19"/>
                    <a:pt x="63" y="23"/>
                    <a:pt x="73" y="23"/>
                  </a:cubicBezTo>
                  <a:cubicBezTo>
                    <a:pt x="84" y="23"/>
                    <a:pt x="89" y="19"/>
                    <a:pt x="94" y="14"/>
                  </a:cubicBezTo>
                  <a:cubicBezTo>
                    <a:pt x="98" y="11"/>
                    <a:pt x="102" y="8"/>
                    <a:pt x="109" y="8"/>
                  </a:cubicBezTo>
                  <a:cubicBezTo>
                    <a:pt x="117" y="8"/>
                    <a:pt x="120" y="11"/>
                    <a:pt x="125" y="14"/>
                  </a:cubicBezTo>
                  <a:cubicBezTo>
                    <a:pt x="129" y="19"/>
                    <a:pt x="135" y="23"/>
                    <a:pt x="145" y="23"/>
                  </a:cubicBezTo>
                  <a:cubicBezTo>
                    <a:pt x="156" y="23"/>
                    <a:pt x="161" y="19"/>
                    <a:pt x="166" y="14"/>
                  </a:cubicBezTo>
                  <a:cubicBezTo>
                    <a:pt x="170" y="11"/>
                    <a:pt x="173" y="8"/>
                    <a:pt x="180" y="8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8" name="Freeform 271"/>
            <p:cNvSpPr/>
            <p:nvPr/>
          </p:nvSpPr>
          <p:spPr bwMode="auto">
            <a:xfrm>
              <a:off x="520445" y="2272786"/>
              <a:ext cx="329555" cy="42251"/>
            </a:xfrm>
            <a:custGeom>
              <a:avLst/>
              <a:gdLst>
                <a:gd name="T0" fmla="*/ 180 w 180"/>
                <a:gd name="T1" fmla="*/ 0 h 23"/>
                <a:gd name="T2" fmla="*/ 160 w 180"/>
                <a:gd name="T3" fmla="*/ 9 h 23"/>
                <a:gd name="T4" fmla="*/ 145 w 180"/>
                <a:gd name="T5" fmla="*/ 16 h 23"/>
                <a:gd name="T6" fmla="*/ 130 w 180"/>
                <a:gd name="T7" fmla="*/ 9 h 23"/>
                <a:gd name="T8" fmla="*/ 109 w 180"/>
                <a:gd name="T9" fmla="*/ 0 h 23"/>
                <a:gd name="T10" fmla="*/ 89 w 180"/>
                <a:gd name="T11" fmla="*/ 9 h 23"/>
                <a:gd name="T12" fmla="*/ 73 w 180"/>
                <a:gd name="T13" fmla="*/ 16 h 23"/>
                <a:gd name="T14" fmla="*/ 58 w 180"/>
                <a:gd name="T15" fmla="*/ 9 h 23"/>
                <a:gd name="T16" fmla="*/ 38 w 180"/>
                <a:gd name="T17" fmla="*/ 0 h 23"/>
                <a:gd name="T18" fmla="*/ 17 w 180"/>
                <a:gd name="T19" fmla="*/ 9 h 23"/>
                <a:gd name="T20" fmla="*/ 2 w 180"/>
                <a:gd name="T21" fmla="*/ 16 h 23"/>
                <a:gd name="T22" fmla="*/ 0 w 180"/>
                <a:gd name="T23" fmla="*/ 16 h 23"/>
                <a:gd name="T24" fmla="*/ 0 w 180"/>
                <a:gd name="T25" fmla="*/ 23 h 23"/>
                <a:gd name="T26" fmla="*/ 2 w 180"/>
                <a:gd name="T27" fmla="*/ 23 h 23"/>
                <a:gd name="T28" fmla="*/ 22 w 180"/>
                <a:gd name="T29" fmla="*/ 15 h 23"/>
                <a:gd name="T30" fmla="*/ 38 w 180"/>
                <a:gd name="T31" fmla="*/ 8 h 23"/>
                <a:gd name="T32" fmla="*/ 53 w 180"/>
                <a:gd name="T33" fmla="*/ 15 h 23"/>
                <a:gd name="T34" fmla="*/ 73 w 180"/>
                <a:gd name="T35" fmla="*/ 23 h 23"/>
                <a:gd name="T36" fmla="*/ 94 w 180"/>
                <a:gd name="T37" fmla="*/ 15 h 23"/>
                <a:gd name="T38" fmla="*/ 109 w 180"/>
                <a:gd name="T39" fmla="*/ 8 h 23"/>
                <a:gd name="T40" fmla="*/ 125 w 180"/>
                <a:gd name="T41" fmla="*/ 15 h 23"/>
                <a:gd name="T42" fmla="*/ 145 w 180"/>
                <a:gd name="T43" fmla="*/ 23 h 23"/>
                <a:gd name="T44" fmla="*/ 166 w 180"/>
                <a:gd name="T45" fmla="*/ 15 h 23"/>
                <a:gd name="T46" fmla="*/ 180 w 180"/>
                <a:gd name="T47" fmla="*/ 8 h 23"/>
                <a:gd name="T48" fmla="*/ 180 w 180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0" h="23">
                  <a:moveTo>
                    <a:pt x="180" y="0"/>
                  </a:moveTo>
                  <a:cubicBezTo>
                    <a:pt x="170" y="0"/>
                    <a:pt x="165" y="5"/>
                    <a:pt x="160" y="9"/>
                  </a:cubicBezTo>
                  <a:cubicBezTo>
                    <a:pt x="156" y="12"/>
                    <a:pt x="153" y="16"/>
                    <a:pt x="145" y="16"/>
                  </a:cubicBezTo>
                  <a:cubicBezTo>
                    <a:pt x="138" y="16"/>
                    <a:pt x="134" y="12"/>
                    <a:pt x="130" y="9"/>
                  </a:cubicBezTo>
                  <a:cubicBezTo>
                    <a:pt x="125" y="5"/>
                    <a:pt x="120" y="0"/>
                    <a:pt x="109" y="0"/>
                  </a:cubicBezTo>
                  <a:cubicBezTo>
                    <a:pt x="99" y="0"/>
                    <a:pt x="93" y="5"/>
                    <a:pt x="89" y="9"/>
                  </a:cubicBezTo>
                  <a:cubicBezTo>
                    <a:pt x="85" y="12"/>
                    <a:pt x="81" y="16"/>
                    <a:pt x="73" y="16"/>
                  </a:cubicBezTo>
                  <a:cubicBezTo>
                    <a:pt x="66" y="16"/>
                    <a:pt x="62" y="12"/>
                    <a:pt x="58" y="9"/>
                  </a:cubicBezTo>
                  <a:cubicBezTo>
                    <a:pt x="53" y="5"/>
                    <a:pt x="48" y="0"/>
                    <a:pt x="38" y="0"/>
                  </a:cubicBezTo>
                  <a:cubicBezTo>
                    <a:pt x="27" y="0"/>
                    <a:pt x="22" y="5"/>
                    <a:pt x="17" y="9"/>
                  </a:cubicBezTo>
                  <a:cubicBezTo>
                    <a:pt x="13" y="12"/>
                    <a:pt x="9" y="16"/>
                    <a:pt x="2" y="16"/>
                  </a:cubicBezTo>
                  <a:cubicBezTo>
                    <a:pt x="1" y="16"/>
                    <a:pt x="1" y="16"/>
                    <a:pt x="0" y="1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12" y="23"/>
                    <a:pt x="17" y="19"/>
                    <a:pt x="22" y="15"/>
                  </a:cubicBezTo>
                  <a:cubicBezTo>
                    <a:pt x="26" y="11"/>
                    <a:pt x="30" y="8"/>
                    <a:pt x="38" y="8"/>
                  </a:cubicBezTo>
                  <a:cubicBezTo>
                    <a:pt x="45" y="8"/>
                    <a:pt x="49" y="11"/>
                    <a:pt x="53" y="15"/>
                  </a:cubicBezTo>
                  <a:cubicBezTo>
                    <a:pt x="58" y="19"/>
                    <a:pt x="63" y="23"/>
                    <a:pt x="73" y="23"/>
                  </a:cubicBezTo>
                  <a:cubicBezTo>
                    <a:pt x="84" y="23"/>
                    <a:pt x="89" y="19"/>
                    <a:pt x="94" y="15"/>
                  </a:cubicBezTo>
                  <a:cubicBezTo>
                    <a:pt x="98" y="11"/>
                    <a:pt x="102" y="8"/>
                    <a:pt x="109" y="8"/>
                  </a:cubicBezTo>
                  <a:cubicBezTo>
                    <a:pt x="117" y="8"/>
                    <a:pt x="120" y="11"/>
                    <a:pt x="125" y="15"/>
                  </a:cubicBezTo>
                  <a:cubicBezTo>
                    <a:pt x="129" y="19"/>
                    <a:pt x="135" y="23"/>
                    <a:pt x="145" y="23"/>
                  </a:cubicBezTo>
                  <a:cubicBezTo>
                    <a:pt x="156" y="23"/>
                    <a:pt x="161" y="19"/>
                    <a:pt x="166" y="15"/>
                  </a:cubicBezTo>
                  <a:cubicBezTo>
                    <a:pt x="170" y="11"/>
                    <a:pt x="173" y="8"/>
                    <a:pt x="180" y="8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9" name="Freeform 272"/>
            <p:cNvSpPr/>
            <p:nvPr/>
          </p:nvSpPr>
          <p:spPr bwMode="auto">
            <a:xfrm>
              <a:off x="520445" y="2298137"/>
              <a:ext cx="329555" cy="44363"/>
            </a:xfrm>
            <a:custGeom>
              <a:avLst/>
              <a:gdLst>
                <a:gd name="T0" fmla="*/ 180 w 180"/>
                <a:gd name="T1" fmla="*/ 0 h 24"/>
                <a:gd name="T2" fmla="*/ 160 w 180"/>
                <a:gd name="T3" fmla="*/ 9 h 24"/>
                <a:gd name="T4" fmla="*/ 145 w 180"/>
                <a:gd name="T5" fmla="*/ 16 h 24"/>
                <a:gd name="T6" fmla="*/ 130 w 180"/>
                <a:gd name="T7" fmla="*/ 9 h 24"/>
                <a:gd name="T8" fmla="*/ 109 w 180"/>
                <a:gd name="T9" fmla="*/ 0 h 24"/>
                <a:gd name="T10" fmla="*/ 89 w 180"/>
                <a:gd name="T11" fmla="*/ 9 h 24"/>
                <a:gd name="T12" fmla="*/ 73 w 180"/>
                <a:gd name="T13" fmla="*/ 16 h 24"/>
                <a:gd name="T14" fmla="*/ 58 w 180"/>
                <a:gd name="T15" fmla="*/ 9 h 24"/>
                <a:gd name="T16" fmla="*/ 38 w 180"/>
                <a:gd name="T17" fmla="*/ 0 h 24"/>
                <a:gd name="T18" fmla="*/ 17 w 180"/>
                <a:gd name="T19" fmla="*/ 9 h 24"/>
                <a:gd name="T20" fmla="*/ 2 w 180"/>
                <a:gd name="T21" fmla="*/ 16 h 24"/>
                <a:gd name="T22" fmla="*/ 0 w 180"/>
                <a:gd name="T23" fmla="*/ 16 h 24"/>
                <a:gd name="T24" fmla="*/ 0 w 180"/>
                <a:gd name="T25" fmla="*/ 24 h 24"/>
                <a:gd name="T26" fmla="*/ 2 w 180"/>
                <a:gd name="T27" fmla="*/ 24 h 24"/>
                <a:gd name="T28" fmla="*/ 22 w 180"/>
                <a:gd name="T29" fmla="*/ 15 h 24"/>
                <a:gd name="T30" fmla="*/ 38 w 180"/>
                <a:gd name="T31" fmla="*/ 8 h 24"/>
                <a:gd name="T32" fmla="*/ 53 w 180"/>
                <a:gd name="T33" fmla="*/ 15 h 24"/>
                <a:gd name="T34" fmla="*/ 73 w 180"/>
                <a:gd name="T35" fmla="*/ 24 h 24"/>
                <a:gd name="T36" fmla="*/ 94 w 180"/>
                <a:gd name="T37" fmla="*/ 15 h 24"/>
                <a:gd name="T38" fmla="*/ 109 w 180"/>
                <a:gd name="T39" fmla="*/ 8 h 24"/>
                <a:gd name="T40" fmla="*/ 125 w 180"/>
                <a:gd name="T41" fmla="*/ 15 h 24"/>
                <a:gd name="T42" fmla="*/ 145 w 180"/>
                <a:gd name="T43" fmla="*/ 24 h 24"/>
                <a:gd name="T44" fmla="*/ 166 w 180"/>
                <a:gd name="T45" fmla="*/ 15 h 24"/>
                <a:gd name="T46" fmla="*/ 180 w 180"/>
                <a:gd name="T47" fmla="*/ 8 h 24"/>
                <a:gd name="T48" fmla="*/ 180 w 180"/>
                <a:gd name="T4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0" h="24">
                  <a:moveTo>
                    <a:pt x="180" y="0"/>
                  </a:moveTo>
                  <a:cubicBezTo>
                    <a:pt x="170" y="0"/>
                    <a:pt x="165" y="5"/>
                    <a:pt x="160" y="9"/>
                  </a:cubicBezTo>
                  <a:cubicBezTo>
                    <a:pt x="156" y="12"/>
                    <a:pt x="153" y="16"/>
                    <a:pt x="145" y="16"/>
                  </a:cubicBezTo>
                  <a:cubicBezTo>
                    <a:pt x="138" y="16"/>
                    <a:pt x="134" y="12"/>
                    <a:pt x="130" y="9"/>
                  </a:cubicBezTo>
                  <a:cubicBezTo>
                    <a:pt x="125" y="5"/>
                    <a:pt x="120" y="0"/>
                    <a:pt x="109" y="0"/>
                  </a:cubicBezTo>
                  <a:cubicBezTo>
                    <a:pt x="99" y="0"/>
                    <a:pt x="93" y="5"/>
                    <a:pt x="89" y="9"/>
                  </a:cubicBezTo>
                  <a:cubicBezTo>
                    <a:pt x="85" y="12"/>
                    <a:pt x="81" y="16"/>
                    <a:pt x="73" y="16"/>
                  </a:cubicBezTo>
                  <a:cubicBezTo>
                    <a:pt x="66" y="16"/>
                    <a:pt x="62" y="12"/>
                    <a:pt x="58" y="9"/>
                  </a:cubicBezTo>
                  <a:cubicBezTo>
                    <a:pt x="53" y="5"/>
                    <a:pt x="48" y="0"/>
                    <a:pt x="38" y="0"/>
                  </a:cubicBezTo>
                  <a:cubicBezTo>
                    <a:pt x="27" y="0"/>
                    <a:pt x="22" y="5"/>
                    <a:pt x="17" y="9"/>
                  </a:cubicBezTo>
                  <a:cubicBezTo>
                    <a:pt x="13" y="12"/>
                    <a:pt x="9" y="16"/>
                    <a:pt x="2" y="16"/>
                  </a:cubicBezTo>
                  <a:cubicBezTo>
                    <a:pt x="1" y="16"/>
                    <a:pt x="1" y="16"/>
                    <a:pt x="0" y="1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1" y="24"/>
                    <a:pt x="2" y="24"/>
                  </a:cubicBezTo>
                  <a:cubicBezTo>
                    <a:pt x="12" y="24"/>
                    <a:pt x="17" y="19"/>
                    <a:pt x="22" y="15"/>
                  </a:cubicBezTo>
                  <a:cubicBezTo>
                    <a:pt x="26" y="11"/>
                    <a:pt x="30" y="8"/>
                    <a:pt x="38" y="8"/>
                  </a:cubicBezTo>
                  <a:cubicBezTo>
                    <a:pt x="45" y="8"/>
                    <a:pt x="49" y="11"/>
                    <a:pt x="53" y="15"/>
                  </a:cubicBezTo>
                  <a:cubicBezTo>
                    <a:pt x="58" y="19"/>
                    <a:pt x="63" y="24"/>
                    <a:pt x="73" y="24"/>
                  </a:cubicBezTo>
                  <a:cubicBezTo>
                    <a:pt x="84" y="24"/>
                    <a:pt x="89" y="19"/>
                    <a:pt x="94" y="15"/>
                  </a:cubicBezTo>
                  <a:cubicBezTo>
                    <a:pt x="98" y="11"/>
                    <a:pt x="102" y="8"/>
                    <a:pt x="109" y="8"/>
                  </a:cubicBezTo>
                  <a:cubicBezTo>
                    <a:pt x="117" y="8"/>
                    <a:pt x="120" y="11"/>
                    <a:pt x="125" y="15"/>
                  </a:cubicBezTo>
                  <a:cubicBezTo>
                    <a:pt x="129" y="19"/>
                    <a:pt x="135" y="24"/>
                    <a:pt x="145" y="24"/>
                  </a:cubicBezTo>
                  <a:cubicBezTo>
                    <a:pt x="156" y="24"/>
                    <a:pt x="161" y="19"/>
                    <a:pt x="166" y="15"/>
                  </a:cubicBezTo>
                  <a:cubicBezTo>
                    <a:pt x="170" y="11"/>
                    <a:pt x="173" y="8"/>
                    <a:pt x="180" y="8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0" name="Freeform 273"/>
            <p:cNvSpPr/>
            <p:nvPr/>
          </p:nvSpPr>
          <p:spPr bwMode="auto">
            <a:xfrm>
              <a:off x="607058" y="2141809"/>
              <a:ext cx="61264" cy="63376"/>
            </a:xfrm>
            <a:custGeom>
              <a:avLst/>
              <a:gdLst>
                <a:gd name="T0" fmla="*/ 7 w 34"/>
                <a:gd name="T1" fmla="*/ 29 h 35"/>
                <a:gd name="T2" fmla="*/ 29 w 34"/>
                <a:gd name="T3" fmla="*/ 28 h 35"/>
                <a:gd name="T4" fmla="*/ 27 w 34"/>
                <a:gd name="T5" fmla="*/ 6 h 35"/>
                <a:gd name="T6" fmla="*/ 6 w 34"/>
                <a:gd name="T7" fmla="*/ 7 h 35"/>
                <a:gd name="T8" fmla="*/ 7 w 34"/>
                <a:gd name="T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7" y="29"/>
                  </a:moveTo>
                  <a:cubicBezTo>
                    <a:pt x="13" y="35"/>
                    <a:pt x="23" y="34"/>
                    <a:pt x="29" y="28"/>
                  </a:cubicBezTo>
                  <a:cubicBezTo>
                    <a:pt x="34" y="21"/>
                    <a:pt x="34" y="12"/>
                    <a:pt x="27" y="6"/>
                  </a:cubicBezTo>
                  <a:cubicBezTo>
                    <a:pt x="21" y="0"/>
                    <a:pt x="11" y="1"/>
                    <a:pt x="6" y="7"/>
                  </a:cubicBezTo>
                  <a:cubicBezTo>
                    <a:pt x="0" y="14"/>
                    <a:pt x="1" y="24"/>
                    <a:pt x="7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1" name="Freeform 274"/>
            <p:cNvSpPr/>
            <p:nvPr/>
          </p:nvSpPr>
          <p:spPr bwMode="auto">
            <a:xfrm>
              <a:off x="2565376" y="2410102"/>
              <a:ext cx="249279" cy="130977"/>
            </a:xfrm>
            <a:custGeom>
              <a:avLst/>
              <a:gdLst>
                <a:gd name="T0" fmla="*/ 7 w 135"/>
                <a:gd name="T1" fmla="*/ 54 h 71"/>
                <a:gd name="T2" fmla="*/ 68 w 135"/>
                <a:gd name="T3" fmla="*/ 54 h 71"/>
                <a:gd name="T4" fmla="*/ 70 w 135"/>
                <a:gd name="T5" fmla="*/ 56 h 71"/>
                <a:gd name="T6" fmla="*/ 80 w 135"/>
                <a:gd name="T7" fmla="*/ 65 h 71"/>
                <a:gd name="T8" fmla="*/ 102 w 135"/>
                <a:gd name="T9" fmla="*/ 56 h 71"/>
                <a:gd name="T10" fmla="*/ 126 w 135"/>
                <a:gd name="T11" fmla="*/ 66 h 71"/>
                <a:gd name="T12" fmla="*/ 133 w 135"/>
                <a:gd name="T13" fmla="*/ 71 h 71"/>
                <a:gd name="T14" fmla="*/ 132 w 135"/>
                <a:gd name="T15" fmla="*/ 63 h 71"/>
                <a:gd name="T16" fmla="*/ 94 w 135"/>
                <a:gd name="T17" fmla="*/ 30 h 71"/>
                <a:gd name="T18" fmla="*/ 92 w 135"/>
                <a:gd name="T19" fmla="*/ 28 h 71"/>
                <a:gd name="T20" fmla="*/ 101 w 135"/>
                <a:gd name="T21" fmla="*/ 18 h 71"/>
                <a:gd name="T22" fmla="*/ 115 w 135"/>
                <a:gd name="T23" fmla="*/ 30 h 71"/>
                <a:gd name="T24" fmla="*/ 125 w 135"/>
                <a:gd name="T25" fmla="*/ 30 h 71"/>
                <a:gd name="T26" fmla="*/ 124 w 135"/>
                <a:gd name="T27" fmla="*/ 20 h 71"/>
                <a:gd name="T28" fmla="*/ 106 w 135"/>
                <a:gd name="T29" fmla="*/ 3 h 71"/>
                <a:gd name="T30" fmla="*/ 105 w 135"/>
                <a:gd name="T31" fmla="*/ 3 h 71"/>
                <a:gd name="T32" fmla="*/ 105 w 135"/>
                <a:gd name="T33" fmla="*/ 3 h 71"/>
                <a:gd name="T34" fmla="*/ 95 w 135"/>
                <a:gd name="T35" fmla="*/ 4 h 71"/>
                <a:gd name="T36" fmla="*/ 75 w 135"/>
                <a:gd name="T37" fmla="*/ 27 h 71"/>
                <a:gd name="T38" fmla="*/ 74 w 135"/>
                <a:gd name="T39" fmla="*/ 28 h 71"/>
                <a:gd name="T40" fmla="*/ 66 w 135"/>
                <a:gd name="T41" fmla="*/ 37 h 71"/>
                <a:gd name="T42" fmla="*/ 65 w 135"/>
                <a:gd name="T43" fmla="*/ 40 h 71"/>
                <a:gd name="T44" fmla="*/ 7 w 135"/>
                <a:gd name="T45" fmla="*/ 40 h 71"/>
                <a:gd name="T46" fmla="*/ 0 w 135"/>
                <a:gd name="T47" fmla="*/ 47 h 71"/>
                <a:gd name="T48" fmla="*/ 7 w 135"/>
                <a:gd name="T49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71">
                  <a:moveTo>
                    <a:pt x="7" y="54"/>
                  </a:moveTo>
                  <a:cubicBezTo>
                    <a:pt x="68" y="54"/>
                    <a:pt x="68" y="54"/>
                    <a:pt x="68" y="54"/>
                  </a:cubicBezTo>
                  <a:cubicBezTo>
                    <a:pt x="69" y="55"/>
                    <a:pt x="70" y="56"/>
                    <a:pt x="70" y="56"/>
                  </a:cubicBezTo>
                  <a:cubicBezTo>
                    <a:pt x="80" y="65"/>
                    <a:pt x="80" y="65"/>
                    <a:pt x="80" y="65"/>
                  </a:cubicBezTo>
                  <a:cubicBezTo>
                    <a:pt x="85" y="61"/>
                    <a:pt x="91" y="56"/>
                    <a:pt x="102" y="56"/>
                  </a:cubicBezTo>
                  <a:cubicBezTo>
                    <a:pt x="114" y="56"/>
                    <a:pt x="121" y="62"/>
                    <a:pt x="126" y="66"/>
                  </a:cubicBezTo>
                  <a:cubicBezTo>
                    <a:pt x="128" y="68"/>
                    <a:pt x="130" y="70"/>
                    <a:pt x="133" y="71"/>
                  </a:cubicBezTo>
                  <a:cubicBezTo>
                    <a:pt x="134" y="68"/>
                    <a:pt x="135" y="66"/>
                    <a:pt x="132" y="63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29"/>
                    <a:pt x="93" y="29"/>
                    <a:pt x="92" y="28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8" y="33"/>
                    <a:pt x="122" y="33"/>
                    <a:pt x="125" y="30"/>
                  </a:cubicBezTo>
                  <a:cubicBezTo>
                    <a:pt x="127" y="27"/>
                    <a:pt x="127" y="22"/>
                    <a:pt x="124" y="20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5" y="3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2" y="0"/>
                    <a:pt x="97" y="1"/>
                    <a:pt x="95" y="4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7"/>
                    <a:pt x="74" y="28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5" y="38"/>
                    <a:pt x="65" y="39"/>
                    <a:pt x="65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4" y="40"/>
                    <a:pt x="0" y="43"/>
                    <a:pt x="0" y="47"/>
                  </a:cubicBezTo>
                  <a:cubicBezTo>
                    <a:pt x="0" y="51"/>
                    <a:pt x="4" y="54"/>
                    <a:pt x="7" y="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2" name="Freeform 275"/>
            <p:cNvSpPr/>
            <p:nvPr/>
          </p:nvSpPr>
          <p:spPr bwMode="auto">
            <a:xfrm>
              <a:off x="2552701" y="2522065"/>
              <a:ext cx="331668" cy="42251"/>
            </a:xfrm>
            <a:custGeom>
              <a:avLst/>
              <a:gdLst>
                <a:gd name="T0" fmla="*/ 180 w 180"/>
                <a:gd name="T1" fmla="*/ 0 h 23"/>
                <a:gd name="T2" fmla="*/ 160 w 180"/>
                <a:gd name="T3" fmla="*/ 8 h 23"/>
                <a:gd name="T4" fmla="*/ 145 w 180"/>
                <a:gd name="T5" fmla="*/ 15 h 23"/>
                <a:gd name="T6" fmla="*/ 130 w 180"/>
                <a:gd name="T7" fmla="*/ 8 h 23"/>
                <a:gd name="T8" fmla="*/ 109 w 180"/>
                <a:gd name="T9" fmla="*/ 0 h 23"/>
                <a:gd name="T10" fmla="*/ 89 w 180"/>
                <a:gd name="T11" fmla="*/ 8 h 23"/>
                <a:gd name="T12" fmla="*/ 73 w 180"/>
                <a:gd name="T13" fmla="*/ 15 h 23"/>
                <a:gd name="T14" fmla="*/ 58 w 180"/>
                <a:gd name="T15" fmla="*/ 8 h 23"/>
                <a:gd name="T16" fmla="*/ 37 w 180"/>
                <a:gd name="T17" fmla="*/ 0 h 23"/>
                <a:gd name="T18" fmla="*/ 17 w 180"/>
                <a:gd name="T19" fmla="*/ 8 h 23"/>
                <a:gd name="T20" fmla="*/ 1 w 180"/>
                <a:gd name="T21" fmla="*/ 15 h 23"/>
                <a:gd name="T22" fmla="*/ 0 w 180"/>
                <a:gd name="T23" fmla="*/ 15 h 23"/>
                <a:gd name="T24" fmla="*/ 0 w 180"/>
                <a:gd name="T25" fmla="*/ 23 h 23"/>
                <a:gd name="T26" fmla="*/ 1 w 180"/>
                <a:gd name="T27" fmla="*/ 23 h 23"/>
                <a:gd name="T28" fmla="*/ 22 w 180"/>
                <a:gd name="T29" fmla="*/ 14 h 23"/>
                <a:gd name="T30" fmla="*/ 37 w 180"/>
                <a:gd name="T31" fmla="*/ 8 h 23"/>
                <a:gd name="T32" fmla="*/ 53 w 180"/>
                <a:gd name="T33" fmla="*/ 14 h 23"/>
                <a:gd name="T34" fmla="*/ 73 w 180"/>
                <a:gd name="T35" fmla="*/ 23 h 23"/>
                <a:gd name="T36" fmla="*/ 94 w 180"/>
                <a:gd name="T37" fmla="*/ 14 h 23"/>
                <a:gd name="T38" fmla="*/ 109 w 180"/>
                <a:gd name="T39" fmla="*/ 8 h 23"/>
                <a:gd name="T40" fmla="*/ 124 w 180"/>
                <a:gd name="T41" fmla="*/ 14 h 23"/>
                <a:gd name="T42" fmla="*/ 145 w 180"/>
                <a:gd name="T43" fmla="*/ 23 h 23"/>
                <a:gd name="T44" fmla="*/ 166 w 180"/>
                <a:gd name="T45" fmla="*/ 14 h 23"/>
                <a:gd name="T46" fmla="*/ 180 w 180"/>
                <a:gd name="T47" fmla="*/ 8 h 23"/>
                <a:gd name="T48" fmla="*/ 180 w 180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0" h="23">
                  <a:moveTo>
                    <a:pt x="180" y="0"/>
                  </a:moveTo>
                  <a:cubicBezTo>
                    <a:pt x="170" y="0"/>
                    <a:pt x="165" y="4"/>
                    <a:pt x="160" y="8"/>
                  </a:cubicBezTo>
                  <a:cubicBezTo>
                    <a:pt x="156" y="12"/>
                    <a:pt x="152" y="15"/>
                    <a:pt x="145" y="15"/>
                  </a:cubicBezTo>
                  <a:cubicBezTo>
                    <a:pt x="137" y="15"/>
                    <a:pt x="134" y="12"/>
                    <a:pt x="130" y="8"/>
                  </a:cubicBezTo>
                  <a:cubicBezTo>
                    <a:pt x="125" y="4"/>
                    <a:pt x="120" y="0"/>
                    <a:pt x="109" y="0"/>
                  </a:cubicBezTo>
                  <a:cubicBezTo>
                    <a:pt x="99" y="0"/>
                    <a:pt x="93" y="4"/>
                    <a:pt x="89" y="8"/>
                  </a:cubicBezTo>
                  <a:cubicBezTo>
                    <a:pt x="84" y="12"/>
                    <a:pt x="81" y="15"/>
                    <a:pt x="73" y="15"/>
                  </a:cubicBezTo>
                  <a:cubicBezTo>
                    <a:pt x="66" y="15"/>
                    <a:pt x="62" y="12"/>
                    <a:pt x="58" y="8"/>
                  </a:cubicBezTo>
                  <a:cubicBezTo>
                    <a:pt x="53" y="4"/>
                    <a:pt x="48" y="0"/>
                    <a:pt x="37" y="0"/>
                  </a:cubicBezTo>
                  <a:cubicBezTo>
                    <a:pt x="27" y="0"/>
                    <a:pt x="22" y="4"/>
                    <a:pt x="17" y="8"/>
                  </a:cubicBezTo>
                  <a:cubicBezTo>
                    <a:pt x="13" y="12"/>
                    <a:pt x="9" y="15"/>
                    <a:pt x="1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2" y="23"/>
                    <a:pt x="17" y="19"/>
                    <a:pt x="22" y="14"/>
                  </a:cubicBezTo>
                  <a:cubicBezTo>
                    <a:pt x="26" y="11"/>
                    <a:pt x="30" y="8"/>
                    <a:pt x="37" y="8"/>
                  </a:cubicBezTo>
                  <a:cubicBezTo>
                    <a:pt x="45" y="8"/>
                    <a:pt x="48" y="11"/>
                    <a:pt x="53" y="14"/>
                  </a:cubicBezTo>
                  <a:cubicBezTo>
                    <a:pt x="57" y="19"/>
                    <a:pt x="63" y="23"/>
                    <a:pt x="73" y="23"/>
                  </a:cubicBezTo>
                  <a:cubicBezTo>
                    <a:pt x="84" y="23"/>
                    <a:pt x="89" y="19"/>
                    <a:pt x="94" y="14"/>
                  </a:cubicBezTo>
                  <a:cubicBezTo>
                    <a:pt x="98" y="11"/>
                    <a:pt x="102" y="8"/>
                    <a:pt x="109" y="8"/>
                  </a:cubicBezTo>
                  <a:cubicBezTo>
                    <a:pt x="117" y="8"/>
                    <a:pt x="120" y="11"/>
                    <a:pt x="124" y="14"/>
                  </a:cubicBezTo>
                  <a:cubicBezTo>
                    <a:pt x="129" y="19"/>
                    <a:pt x="135" y="23"/>
                    <a:pt x="145" y="23"/>
                  </a:cubicBezTo>
                  <a:cubicBezTo>
                    <a:pt x="155" y="23"/>
                    <a:pt x="161" y="19"/>
                    <a:pt x="166" y="14"/>
                  </a:cubicBezTo>
                  <a:cubicBezTo>
                    <a:pt x="170" y="11"/>
                    <a:pt x="173" y="8"/>
                    <a:pt x="180" y="8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3" name="Freeform 276"/>
            <p:cNvSpPr/>
            <p:nvPr/>
          </p:nvSpPr>
          <p:spPr bwMode="auto">
            <a:xfrm>
              <a:off x="2552701" y="2547416"/>
              <a:ext cx="331668" cy="42251"/>
            </a:xfrm>
            <a:custGeom>
              <a:avLst/>
              <a:gdLst>
                <a:gd name="T0" fmla="*/ 180 w 180"/>
                <a:gd name="T1" fmla="*/ 0 h 23"/>
                <a:gd name="T2" fmla="*/ 160 w 180"/>
                <a:gd name="T3" fmla="*/ 9 h 23"/>
                <a:gd name="T4" fmla="*/ 145 w 180"/>
                <a:gd name="T5" fmla="*/ 15 h 23"/>
                <a:gd name="T6" fmla="*/ 130 w 180"/>
                <a:gd name="T7" fmla="*/ 9 h 23"/>
                <a:gd name="T8" fmla="*/ 109 w 180"/>
                <a:gd name="T9" fmla="*/ 0 h 23"/>
                <a:gd name="T10" fmla="*/ 89 w 180"/>
                <a:gd name="T11" fmla="*/ 9 h 23"/>
                <a:gd name="T12" fmla="*/ 73 w 180"/>
                <a:gd name="T13" fmla="*/ 15 h 23"/>
                <a:gd name="T14" fmla="*/ 58 w 180"/>
                <a:gd name="T15" fmla="*/ 9 h 23"/>
                <a:gd name="T16" fmla="*/ 37 w 180"/>
                <a:gd name="T17" fmla="*/ 0 h 23"/>
                <a:gd name="T18" fmla="*/ 17 w 180"/>
                <a:gd name="T19" fmla="*/ 9 h 23"/>
                <a:gd name="T20" fmla="*/ 1 w 180"/>
                <a:gd name="T21" fmla="*/ 15 h 23"/>
                <a:gd name="T22" fmla="*/ 0 w 180"/>
                <a:gd name="T23" fmla="*/ 15 h 23"/>
                <a:gd name="T24" fmla="*/ 0 w 180"/>
                <a:gd name="T25" fmla="*/ 23 h 23"/>
                <a:gd name="T26" fmla="*/ 1 w 180"/>
                <a:gd name="T27" fmla="*/ 23 h 23"/>
                <a:gd name="T28" fmla="*/ 22 w 180"/>
                <a:gd name="T29" fmla="*/ 15 h 23"/>
                <a:gd name="T30" fmla="*/ 37 w 180"/>
                <a:gd name="T31" fmla="*/ 8 h 23"/>
                <a:gd name="T32" fmla="*/ 53 w 180"/>
                <a:gd name="T33" fmla="*/ 15 h 23"/>
                <a:gd name="T34" fmla="*/ 73 w 180"/>
                <a:gd name="T35" fmla="*/ 23 h 23"/>
                <a:gd name="T36" fmla="*/ 94 w 180"/>
                <a:gd name="T37" fmla="*/ 15 h 23"/>
                <a:gd name="T38" fmla="*/ 109 w 180"/>
                <a:gd name="T39" fmla="*/ 8 h 23"/>
                <a:gd name="T40" fmla="*/ 124 w 180"/>
                <a:gd name="T41" fmla="*/ 15 h 23"/>
                <a:gd name="T42" fmla="*/ 145 w 180"/>
                <a:gd name="T43" fmla="*/ 23 h 23"/>
                <a:gd name="T44" fmla="*/ 166 w 180"/>
                <a:gd name="T45" fmla="*/ 15 h 23"/>
                <a:gd name="T46" fmla="*/ 180 w 180"/>
                <a:gd name="T47" fmla="*/ 8 h 23"/>
                <a:gd name="T48" fmla="*/ 180 w 180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0" h="23">
                  <a:moveTo>
                    <a:pt x="180" y="0"/>
                  </a:moveTo>
                  <a:cubicBezTo>
                    <a:pt x="170" y="0"/>
                    <a:pt x="165" y="5"/>
                    <a:pt x="160" y="9"/>
                  </a:cubicBezTo>
                  <a:cubicBezTo>
                    <a:pt x="156" y="12"/>
                    <a:pt x="152" y="15"/>
                    <a:pt x="145" y="15"/>
                  </a:cubicBezTo>
                  <a:cubicBezTo>
                    <a:pt x="137" y="15"/>
                    <a:pt x="134" y="12"/>
                    <a:pt x="130" y="9"/>
                  </a:cubicBezTo>
                  <a:cubicBezTo>
                    <a:pt x="125" y="4"/>
                    <a:pt x="120" y="0"/>
                    <a:pt x="109" y="0"/>
                  </a:cubicBezTo>
                  <a:cubicBezTo>
                    <a:pt x="99" y="0"/>
                    <a:pt x="93" y="4"/>
                    <a:pt x="89" y="9"/>
                  </a:cubicBezTo>
                  <a:cubicBezTo>
                    <a:pt x="84" y="12"/>
                    <a:pt x="81" y="15"/>
                    <a:pt x="73" y="15"/>
                  </a:cubicBezTo>
                  <a:cubicBezTo>
                    <a:pt x="66" y="15"/>
                    <a:pt x="62" y="12"/>
                    <a:pt x="58" y="9"/>
                  </a:cubicBezTo>
                  <a:cubicBezTo>
                    <a:pt x="53" y="4"/>
                    <a:pt x="48" y="0"/>
                    <a:pt x="37" y="0"/>
                  </a:cubicBezTo>
                  <a:cubicBezTo>
                    <a:pt x="27" y="0"/>
                    <a:pt x="22" y="4"/>
                    <a:pt x="17" y="9"/>
                  </a:cubicBezTo>
                  <a:cubicBezTo>
                    <a:pt x="13" y="12"/>
                    <a:pt x="9" y="15"/>
                    <a:pt x="1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2" y="23"/>
                    <a:pt x="17" y="19"/>
                    <a:pt x="22" y="15"/>
                  </a:cubicBezTo>
                  <a:cubicBezTo>
                    <a:pt x="26" y="11"/>
                    <a:pt x="30" y="8"/>
                    <a:pt x="37" y="8"/>
                  </a:cubicBezTo>
                  <a:cubicBezTo>
                    <a:pt x="45" y="8"/>
                    <a:pt x="48" y="11"/>
                    <a:pt x="53" y="15"/>
                  </a:cubicBezTo>
                  <a:cubicBezTo>
                    <a:pt x="57" y="19"/>
                    <a:pt x="63" y="23"/>
                    <a:pt x="73" y="23"/>
                  </a:cubicBezTo>
                  <a:cubicBezTo>
                    <a:pt x="84" y="23"/>
                    <a:pt x="89" y="19"/>
                    <a:pt x="94" y="15"/>
                  </a:cubicBezTo>
                  <a:cubicBezTo>
                    <a:pt x="98" y="11"/>
                    <a:pt x="102" y="8"/>
                    <a:pt x="109" y="8"/>
                  </a:cubicBezTo>
                  <a:cubicBezTo>
                    <a:pt x="117" y="8"/>
                    <a:pt x="120" y="11"/>
                    <a:pt x="124" y="15"/>
                  </a:cubicBezTo>
                  <a:cubicBezTo>
                    <a:pt x="129" y="19"/>
                    <a:pt x="135" y="23"/>
                    <a:pt x="145" y="23"/>
                  </a:cubicBezTo>
                  <a:cubicBezTo>
                    <a:pt x="155" y="23"/>
                    <a:pt x="161" y="19"/>
                    <a:pt x="166" y="15"/>
                  </a:cubicBezTo>
                  <a:cubicBezTo>
                    <a:pt x="170" y="11"/>
                    <a:pt x="173" y="8"/>
                    <a:pt x="180" y="8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4" name="Freeform 277"/>
            <p:cNvSpPr/>
            <p:nvPr/>
          </p:nvSpPr>
          <p:spPr bwMode="auto">
            <a:xfrm>
              <a:off x="2552701" y="2574879"/>
              <a:ext cx="331668" cy="42251"/>
            </a:xfrm>
            <a:custGeom>
              <a:avLst/>
              <a:gdLst>
                <a:gd name="T0" fmla="*/ 180 w 180"/>
                <a:gd name="T1" fmla="*/ 0 h 23"/>
                <a:gd name="T2" fmla="*/ 160 w 180"/>
                <a:gd name="T3" fmla="*/ 9 h 23"/>
                <a:gd name="T4" fmla="*/ 145 w 180"/>
                <a:gd name="T5" fmla="*/ 16 h 23"/>
                <a:gd name="T6" fmla="*/ 130 w 180"/>
                <a:gd name="T7" fmla="*/ 9 h 23"/>
                <a:gd name="T8" fmla="*/ 109 w 180"/>
                <a:gd name="T9" fmla="*/ 0 h 23"/>
                <a:gd name="T10" fmla="*/ 89 w 180"/>
                <a:gd name="T11" fmla="*/ 9 h 23"/>
                <a:gd name="T12" fmla="*/ 73 w 180"/>
                <a:gd name="T13" fmla="*/ 16 h 23"/>
                <a:gd name="T14" fmla="*/ 58 w 180"/>
                <a:gd name="T15" fmla="*/ 9 h 23"/>
                <a:gd name="T16" fmla="*/ 37 w 180"/>
                <a:gd name="T17" fmla="*/ 0 h 23"/>
                <a:gd name="T18" fmla="*/ 17 w 180"/>
                <a:gd name="T19" fmla="*/ 9 h 23"/>
                <a:gd name="T20" fmla="*/ 1 w 180"/>
                <a:gd name="T21" fmla="*/ 16 h 23"/>
                <a:gd name="T22" fmla="*/ 0 w 180"/>
                <a:gd name="T23" fmla="*/ 16 h 23"/>
                <a:gd name="T24" fmla="*/ 0 w 180"/>
                <a:gd name="T25" fmla="*/ 23 h 23"/>
                <a:gd name="T26" fmla="*/ 1 w 180"/>
                <a:gd name="T27" fmla="*/ 23 h 23"/>
                <a:gd name="T28" fmla="*/ 22 w 180"/>
                <a:gd name="T29" fmla="*/ 15 h 23"/>
                <a:gd name="T30" fmla="*/ 37 w 180"/>
                <a:gd name="T31" fmla="*/ 8 h 23"/>
                <a:gd name="T32" fmla="*/ 53 w 180"/>
                <a:gd name="T33" fmla="*/ 15 h 23"/>
                <a:gd name="T34" fmla="*/ 73 w 180"/>
                <a:gd name="T35" fmla="*/ 23 h 23"/>
                <a:gd name="T36" fmla="*/ 94 w 180"/>
                <a:gd name="T37" fmla="*/ 15 h 23"/>
                <a:gd name="T38" fmla="*/ 109 w 180"/>
                <a:gd name="T39" fmla="*/ 8 h 23"/>
                <a:gd name="T40" fmla="*/ 124 w 180"/>
                <a:gd name="T41" fmla="*/ 15 h 23"/>
                <a:gd name="T42" fmla="*/ 145 w 180"/>
                <a:gd name="T43" fmla="*/ 23 h 23"/>
                <a:gd name="T44" fmla="*/ 166 w 180"/>
                <a:gd name="T45" fmla="*/ 15 h 23"/>
                <a:gd name="T46" fmla="*/ 180 w 180"/>
                <a:gd name="T47" fmla="*/ 8 h 23"/>
                <a:gd name="T48" fmla="*/ 180 w 180"/>
                <a:gd name="T4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0" h="23">
                  <a:moveTo>
                    <a:pt x="180" y="0"/>
                  </a:moveTo>
                  <a:cubicBezTo>
                    <a:pt x="170" y="0"/>
                    <a:pt x="165" y="5"/>
                    <a:pt x="160" y="9"/>
                  </a:cubicBezTo>
                  <a:cubicBezTo>
                    <a:pt x="156" y="12"/>
                    <a:pt x="152" y="16"/>
                    <a:pt x="145" y="16"/>
                  </a:cubicBezTo>
                  <a:cubicBezTo>
                    <a:pt x="137" y="16"/>
                    <a:pt x="134" y="12"/>
                    <a:pt x="130" y="9"/>
                  </a:cubicBezTo>
                  <a:cubicBezTo>
                    <a:pt x="125" y="5"/>
                    <a:pt x="120" y="0"/>
                    <a:pt x="109" y="0"/>
                  </a:cubicBezTo>
                  <a:cubicBezTo>
                    <a:pt x="99" y="0"/>
                    <a:pt x="93" y="5"/>
                    <a:pt x="89" y="9"/>
                  </a:cubicBezTo>
                  <a:cubicBezTo>
                    <a:pt x="84" y="12"/>
                    <a:pt x="81" y="16"/>
                    <a:pt x="73" y="16"/>
                  </a:cubicBezTo>
                  <a:cubicBezTo>
                    <a:pt x="66" y="16"/>
                    <a:pt x="62" y="12"/>
                    <a:pt x="58" y="9"/>
                  </a:cubicBezTo>
                  <a:cubicBezTo>
                    <a:pt x="53" y="5"/>
                    <a:pt x="48" y="0"/>
                    <a:pt x="37" y="0"/>
                  </a:cubicBezTo>
                  <a:cubicBezTo>
                    <a:pt x="27" y="0"/>
                    <a:pt x="22" y="5"/>
                    <a:pt x="17" y="9"/>
                  </a:cubicBezTo>
                  <a:cubicBezTo>
                    <a:pt x="13" y="12"/>
                    <a:pt x="9" y="16"/>
                    <a:pt x="1" y="16"/>
                  </a:cubicBezTo>
                  <a:cubicBezTo>
                    <a:pt x="1" y="16"/>
                    <a:pt x="1" y="16"/>
                    <a:pt x="0" y="1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2" y="23"/>
                    <a:pt x="17" y="19"/>
                    <a:pt x="22" y="15"/>
                  </a:cubicBezTo>
                  <a:cubicBezTo>
                    <a:pt x="26" y="11"/>
                    <a:pt x="30" y="8"/>
                    <a:pt x="37" y="8"/>
                  </a:cubicBezTo>
                  <a:cubicBezTo>
                    <a:pt x="45" y="8"/>
                    <a:pt x="48" y="11"/>
                    <a:pt x="53" y="15"/>
                  </a:cubicBezTo>
                  <a:cubicBezTo>
                    <a:pt x="57" y="19"/>
                    <a:pt x="63" y="23"/>
                    <a:pt x="73" y="23"/>
                  </a:cubicBezTo>
                  <a:cubicBezTo>
                    <a:pt x="84" y="23"/>
                    <a:pt x="89" y="19"/>
                    <a:pt x="94" y="15"/>
                  </a:cubicBezTo>
                  <a:cubicBezTo>
                    <a:pt x="98" y="11"/>
                    <a:pt x="102" y="8"/>
                    <a:pt x="109" y="8"/>
                  </a:cubicBezTo>
                  <a:cubicBezTo>
                    <a:pt x="117" y="8"/>
                    <a:pt x="120" y="11"/>
                    <a:pt x="124" y="15"/>
                  </a:cubicBezTo>
                  <a:cubicBezTo>
                    <a:pt x="129" y="19"/>
                    <a:pt x="135" y="23"/>
                    <a:pt x="145" y="23"/>
                  </a:cubicBezTo>
                  <a:cubicBezTo>
                    <a:pt x="155" y="23"/>
                    <a:pt x="161" y="19"/>
                    <a:pt x="166" y="15"/>
                  </a:cubicBezTo>
                  <a:cubicBezTo>
                    <a:pt x="170" y="11"/>
                    <a:pt x="173" y="8"/>
                    <a:pt x="180" y="8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5" name="Freeform 278"/>
            <p:cNvSpPr/>
            <p:nvPr/>
          </p:nvSpPr>
          <p:spPr bwMode="auto">
            <a:xfrm>
              <a:off x="2639314" y="2416439"/>
              <a:ext cx="63376" cy="63376"/>
            </a:xfrm>
            <a:custGeom>
              <a:avLst/>
              <a:gdLst>
                <a:gd name="T0" fmla="*/ 7 w 34"/>
                <a:gd name="T1" fmla="*/ 29 h 35"/>
                <a:gd name="T2" fmla="*/ 29 w 34"/>
                <a:gd name="T3" fmla="*/ 28 h 35"/>
                <a:gd name="T4" fmla="*/ 27 w 34"/>
                <a:gd name="T5" fmla="*/ 6 h 35"/>
                <a:gd name="T6" fmla="*/ 5 w 34"/>
                <a:gd name="T7" fmla="*/ 7 h 35"/>
                <a:gd name="T8" fmla="*/ 7 w 34"/>
                <a:gd name="T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7" y="29"/>
                  </a:moveTo>
                  <a:cubicBezTo>
                    <a:pt x="13" y="35"/>
                    <a:pt x="23" y="34"/>
                    <a:pt x="29" y="28"/>
                  </a:cubicBezTo>
                  <a:cubicBezTo>
                    <a:pt x="34" y="21"/>
                    <a:pt x="34" y="12"/>
                    <a:pt x="27" y="6"/>
                  </a:cubicBezTo>
                  <a:cubicBezTo>
                    <a:pt x="21" y="0"/>
                    <a:pt x="11" y="1"/>
                    <a:pt x="5" y="7"/>
                  </a:cubicBezTo>
                  <a:cubicBezTo>
                    <a:pt x="0" y="14"/>
                    <a:pt x="0" y="24"/>
                    <a:pt x="7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6" name="Freeform 279"/>
            <p:cNvSpPr/>
            <p:nvPr/>
          </p:nvSpPr>
          <p:spPr bwMode="auto">
            <a:xfrm>
              <a:off x="3017458" y="6187310"/>
              <a:ext cx="217592" cy="114077"/>
            </a:xfrm>
            <a:custGeom>
              <a:avLst/>
              <a:gdLst>
                <a:gd name="T0" fmla="*/ 6 w 119"/>
                <a:gd name="T1" fmla="*/ 48 h 63"/>
                <a:gd name="T2" fmla="*/ 60 w 119"/>
                <a:gd name="T3" fmla="*/ 48 h 63"/>
                <a:gd name="T4" fmla="*/ 62 w 119"/>
                <a:gd name="T5" fmla="*/ 50 h 63"/>
                <a:gd name="T6" fmla="*/ 70 w 119"/>
                <a:gd name="T7" fmla="*/ 57 h 63"/>
                <a:gd name="T8" fmla="*/ 90 w 119"/>
                <a:gd name="T9" fmla="*/ 50 h 63"/>
                <a:gd name="T10" fmla="*/ 111 w 119"/>
                <a:gd name="T11" fmla="*/ 58 h 63"/>
                <a:gd name="T12" fmla="*/ 117 w 119"/>
                <a:gd name="T13" fmla="*/ 63 h 63"/>
                <a:gd name="T14" fmla="*/ 116 w 119"/>
                <a:gd name="T15" fmla="*/ 56 h 63"/>
                <a:gd name="T16" fmla="*/ 83 w 119"/>
                <a:gd name="T17" fmla="*/ 26 h 63"/>
                <a:gd name="T18" fmla="*/ 81 w 119"/>
                <a:gd name="T19" fmla="*/ 25 h 63"/>
                <a:gd name="T20" fmla="*/ 89 w 119"/>
                <a:gd name="T21" fmla="*/ 16 h 63"/>
                <a:gd name="T22" fmla="*/ 101 w 119"/>
                <a:gd name="T23" fmla="*/ 27 h 63"/>
                <a:gd name="T24" fmla="*/ 110 w 119"/>
                <a:gd name="T25" fmla="*/ 26 h 63"/>
                <a:gd name="T26" fmla="*/ 109 w 119"/>
                <a:gd name="T27" fmla="*/ 18 h 63"/>
                <a:gd name="T28" fmla="*/ 93 w 119"/>
                <a:gd name="T29" fmla="*/ 3 h 63"/>
                <a:gd name="T30" fmla="*/ 93 w 119"/>
                <a:gd name="T31" fmla="*/ 3 h 63"/>
                <a:gd name="T32" fmla="*/ 92 w 119"/>
                <a:gd name="T33" fmla="*/ 2 h 63"/>
                <a:gd name="T34" fmla="*/ 84 w 119"/>
                <a:gd name="T35" fmla="*/ 3 h 63"/>
                <a:gd name="T36" fmla="*/ 66 w 119"/>
                <a:gd name="T37" fmla="*/ 24 h 63"/>
                <a:gd name="T38" fmla="*/ 65 w 119"/>
                <a:gd name="T39" fmla="*/ 24 h 63"/>
                <a:gd name="T40" fmla="*/ 58 w 119"/>
                <a:gd name="T41" fmla="*/ 33 h 63"/>
                <a:gd name="T42" fmla="*/ 57 w 119"/>
                <a:gd name="T43" fmla="*/ 35 h 63"/>
                <a:gd name="T44" fmla="*/ 6 w 119"/>
                <a:gd name="T45" fmla="*/ 35 h 63"/>
                <a:gd name="T46" fmla="*/ 0 w 119"/>
                <a:gd name="T47" fmla="*/ 41 h 63"/>
                <a:gd name="T48" fmla="*/ 6 w 119"/>
                <a:gd name="T49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9" h="63">
                  <a:moveTo>
                    <a:pt x="6" y="48"/>
                  </a:moveTo>
                  <a:cubicBezTo>
                    <a:pt x="60" y="48"/>
                    <a:pt x="60" y="48"/>
                    <a:pt x="60" y="48"/>
                  </a:cubicBezTo>
                  <a:cubicBezTo>
                    <a:pt x="61" y="48"/>
                    <a:pt x="61" y="49"/>
                    <a:pt x="62" y="50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5" y="54"/>
                    <a:pt x="80" y="50"/>
                    <a:pt x="90" y="50"/>
                  </a:cubicBezTo>
                  <a:cubicBezTo>
                    <a:pt x="101" y="50"/>
                    <a:pt x="106" y="55"/>
                    <a:pt x="111" y="58"/>
                  </a:cubicBezTo>
                  <a:cubicBezTo>
                    <a:pt x="113" y="60"/>
                    <a:pt x="114" y="62"/>
                    <a:pt x="117" y="63"/>
                  </a:cubicBezTo>
                  <a:cubicBezTo>
                    <a:pt x="118" y="60"/>
                    <a:pt x="119" y="58"/>
                    <a:pt x="116" y="56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2" y="26"/>
                    <a:pt x="82" y="25"/>
                    <a:pt x="81" y="25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4" y="29"/>
                    <a:pt x="107" y="29"/>
                    <a:pt x="110" y="26"/>
                  </a:cubicBezTo>
                  <a:cubicBezTo>
                    <a:pt x="112" y="24"/>
                    <a:pt x="112" y="20"/>
                    <a:pt x="109" y="18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3"/>
                    <a:pt x="92" y="3"/>
                    <a:pt x="92" y="2"/>
                  </a:cubicBezTo>
                  <a:cubicBezTo>
                    <a:pt x="90" y="0"/>
                    <a:pt x="86" y="1"/>
                    <a:pt x="84" y="3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4"/>
                    <a:pt x="66" y="24"/>
                    <a:pt x="65" y="24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7" y="33"/>
                    <a:pt x="57" y="34"/>
                    <a:pt x="57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3" y="35"/>
                    <a:pt x="0" y="38"/>
                    <a:pt x="0" y="41"/>
                  </a:cubicBezTo>
                  <a:cubicBezTo>
                    <a:pt x="0" y="45"/>
                    <a:pt x="3" y="48"/>
                    <a:pt x="6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7" name="Freeform 280"/>
            <p:cNvSpPr/>
            <p:nvPr/>
          </p:nvSpPr>
          <p:spPr bwMode="auto">
            <a:xfrm>
              <a:off x="3006895" y="6284487"/>
              <a:ext cx="291529" cy="38026"/>
            </a:xfrm>
            <a:custGeom>
              <a:avLst/>
              <a:gdLst>
                <a:gd name="T0" fmla="*/ 159 w 159"/>
                <a:gd name="T1" fmla="*/ 0 h 20"/>
                <a:gd name="T2" fmla="*/ 141 w 159"/>
                <a:gd name="T3" fmla="*/ 7 h 20"/>
                <a:gd name="T4" fmla="*/ 127 w 159"/>
                <a:gd name="T5" fmla="*/ 13 h 20"/>
                <a:gd name="T6" fmla="*/ 114 w 159"/>
                <a:gd name="T7" fmla="*/ 7 h 20"/>
                <a:gd name="T8" fmla="*/ 96 w 159"/>
                <a:gd name="T9" fmla="*/ 0 h 20"/>
                <a:gd name="T10" fmla="*/ 78 w 159"/>
                <a:gd name="T11" fmla="*/ 7 h 20"/>
                <a:gd name="T12" fmla="*/ 64 w 159"/>
                <a:gd name="T13" fmla="*/ 13 h 20"/>
                <a:gd name="T14" fmla="*/ 51 w 159"/>
                <a:gd name="T15" fmla="*/ 7 h 20"/>
                <a:gd name="T16" fmla="*/ 33 w 159"/>
                <a:gd name="T17" fmla="*/ 0 h 20"/>
                <a:gd name="T18" fmla="*/ 14 w 159"/>
                <a:gd name="T19" fmla="*/ 7 h 20"/>
                <a:gd name="T20" fmla="*/ 1 w 159"/>
                <a:gd name="T21" fmla="*/ 13 h 20"/>
                <a:gd name="T22" fmla="*/ 0 w 159"/>
                <a:gd name="T23" fmla="*/ 13 h 20"/>
                <a:gd name="T24" fmla="*/ 0 w 159"/>
                <a:gd name="T25" fmla="*/ 20 h 20"/>
                <a:gd name="T26" fmla="*/ 1 w 159"/>
                <a:gd name="T27" fmla="*/ 20 h 20"/>
                <a:gd name="T28" fmla="*/ 19 w 159"/>
                <a:gd name="T29" fmla="*/ 13 h 20"/>
                <a:gd name="T30" fmla="*/ 33 w 159"/>
                <a:gd name="T31" fmla="*/ 7 h 20"/>
                <a:gd name="T32" fmla="*/ 46 w 159"/>
                <a:gd name="T33" fmla="*/ 13 h 20"/>
                <a:gd name="T34" fmla="*/ 64 w 159"/>
                <a:gd name="T35" fmla="*/ 20 h 20"/>
                <a:gd name="T36" fmla="*/ 82 w 159"/>
                <a:gd name="T37" fmla="*/ 13 h 20"/>
                <a:gd name="T38" fmla="*/ 96 w 159"/>
                <a:gd name="T39" fmla="*/ 7 h 20"/>
                <a:gd name="T40" fmla="*/ 109 w 159"/>
                <a:gd name="T41" fmla="*/ 13 h 20"/>
                <a:gd name="T42" fmla="*/ 127 w 159"/>
                <a:gd name="T43" fmla="*/ 20 h 20"/>
                <a:gd name="T44" fmla="*/ 146 w 159"/>
                <a:gd name="T45" fmla="*/ 13 h 20"/>
                <a:gd name="T46" fmla="*/ 159 w 159"/>
                <a:gd name="T47" fmla="*/ 7 h 20"/>
                <a:gd name="T48" fmla="*/ 159 w 159"/>
                <a:gd name="T4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9" h="20">
                  <a:moveTo>
                    <a:pt x="159" y="0"/>
                  </a:moveTo>
                  <a:cubicBezTo>
                    <a:pt x="150" y="0"/>
                    <a:pt x="145" y="4"/>
                    <a:pt x="141" y="7"/>
                  </a:cubicBezTo>
                  <a:cubicBezTo>
                    <a:pt x="137" y="11"/>
                    <a:pt x="134" y="13"/>
                    <a:pt x="127" y="13"/>
                  </a:cubicBezTo>
                  <a:cubicBezTo>
                    <a:pt x="121" y="13"/>
                    <a:pt x="118" y="11"/>
                    <a:pt x="114" y="7"/>
                  </a:cubicBezTo>
                  <a:cubicBezTo>
                    <a:pt x="110" y="4"/>
                    <a:pt x="105" y="0"/>
                    <a:pt x="96" y="0"/>
                  </a:cubicBezTo>
                  <a:cubicBezTo>
                    <a:pt x="87" y="0"/>
                    <a:pt x="82" y="4"/>
                    <a:pt x="78" y="7"/>
                  </a:cubicBezTo>
                  <a:cubicBezTo>
                    <a:pt x="74" y="11"/>
                    <a:pt x="71" y="13"/>
                    <a:pt x="64" y="13"/>
                  </a:cubicBezTo>
                  <a:cubicBezTo>
                    <a:pt x="58" y="13"/>
                    <a:pt x="54" y="11"/>
                    <a:pt x="51" y="7"/>
                  </a:cubicBezTo>
                  <a:cubicBezTo>
                    <a:pt x="46" y="4"/>
                    <a:pt x="42" y="0"/>
                    <a:pt x="33" y="0"/>
                  </a:cubicBezTo>
                  <a:cubicBezTo>
                    <a:pt x="23" y="0"/>
                    <a:pt x="19" y="4"/>
                    <a:pt x="14" y="7"/>
                  </a:cubicBezTo>
                  <a:cubicBezTo>
                    <a:pt x="11" y="11"/>
                    <a:pt x="7" y="13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1" y="20"/>
                  </a:cubicBezTo>
                  <a:cubicBezTo>
                    <a:pt x="10" y="20"/>
                    <a:pt x="15" y="16"/>
                    <a:pt x="19" y="13"/>
                  </a:cubicBezTo>
                  <a:cubicBezTo>
                    <a:pt x="23" y="9"/>
                    <a:pt x="26" y="7"/>
                    <a:pt x="33" y="7"/>
                  </a:cubicBezTo>
                  <a:cubicBezTo>
                    <a:pt x="39" y="7"/>
                    <a:pt x="42" y="9"/>
                    <a:pt x="46" y="13"/>
                  </a:cubicBezTo>
                  <a:cubicBezTo>
                    <a:pt x="50" y="16"/>
                    <a:pt x="55" y="20"/>
                    <a:pt x="64" y="20"/>
                  </a:cubicBezTo>
                  <a:cubicBezTo>
                    <a:pt x="73" y="20"/>
                    <a:pt x="78" y="16"/>
                    <a:pt x="82" y="13"/>
                  </a:cubicBezTo>
                  <a:cubicBezTo>
                    <a:pt x="86" y="9"/>
                    <a:pt x="89" y="7"/>
                    <a:pt x="96" y="7"/>
                  </a:cubicBezTo>
                  <a:cubicBezTo>
                    <a:pt x="102" y="7"/>
                    <a:pt x="106" y="9"/>
                    <a:pt x="109" y="13"/>
                  </a:cubicBezTo>
                  <a:cubicBezTo>
                    <a:pt x="114" y="16"/>
                    <a:pt x="118" y="20"/>
                    <a:pt x="127" y="20"/>
                  </a:cubicBezTo>
                  <a:cubicBezTo>
                    <a:pt x="137" y="20"/>
                    <a:pt x="141" y="16"/>
                    <a:pt x="146" y="13"/>
                  </a:cubicBezTo>
                  <a:cubicBezTo>
                    <a:pt x="149" y="9"/>
                    <a:pt x="152" y="7"/>
                    <a:pt x="159" y="7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8" name="Freeform 281"/>
            <p:cNvSpPr/>
            <p:nvPr/>
          </p:nvSpPr>
          <p:spPr bwMode="auto">
            <a:xfrm>
              <a:off x="3006895" y="6307724"/>
              <a:ext cx="291529" cy="38026"/>
            </a:xfrm>
            <a:custGeom>
              <a:avLst/>
              <a:gdLst>
                <a:gd name="T0" fmla="*/ 159 w 159"/>
                <a:gd name="T1" fmla="*/ 0 h 21"/>
                <a:gd name="T2" fmla="*/ 141 w 159"/>
                <a:gd name="T3" fmla="*/ 8 h 21"/>
                <a:gd name="T4" fmla="*/ 127 w 159"/>
                <a:gd name="T5" fmla="*/ 14 h 21"/>
                <a:gd name="T6" fmla="*/ 114 w 159"/>
                <a:gd name="T7" fmla="*/ 8 h 21"/>
                <a:gd name="T8" fmla="*/ 96 w 159"/>
                <a:gd name="T9" fmla="*/ 0 h 21"/>
                <a:gd name="T10" fmla="*/ 78 w 159"/>
                <a:gd name="T11" fmla="*/ 8 h 21"/>
                <a:gd name="T12" fmla="*/ 64 w 159"/>
                <a:gd name="T13" fmla="*/ 14 h 21"/>
                <a:gd name="T14" fmla="*/ 51 w 159"/>
                <a:gd name="T15" fmla="*/ 8 h 21"/>
                <a:gd name="T16" fmla="*/ 33 w 159"/>
                <a:gd name="T17" fmla="*/ 0 h 21"/>
                <a:gd name="T18" fmla="*/ 14 w 159"/>
                <a:gd name="T19" fmla="*/ 8 h 21"/>
                <a:gd name="T20" fmla="*/ 1 w 159"/>
                <a:gd name="T21" fmla="*/ 14 h 21"/>
                <a:gd name="T22" fmla="*/ 0 w 159"/>
                <a:gd name="T23" fmla="*/ 14 h 21"/>
                <a:gd name="T24" fmla="*/ 0 w 159"/>
                <a:gd name="T25" fmla="*/ 21 h 21"/>
                <a:gd name="T26" fmla="*/ 1 w 159"/>
                <a:gd name="T27" fmla="*/ 21 h 21"/>
                <a:gd name="T28" fmla="*/ 19 w 159"/>
                <a:gd name="T29" fmla="*/ 13 h 21"/>
                <a:gd name="T30" fmla="*/ 33 w 159"/>
                <a:gd name="T31" fmla="*/ 7 h 21"/>
                <a:gd name="T32" fmla="*/ 46 w 159"/>
                <a:gd name="T33" fmla="*/ 13 h 21"/>
                <a:gd name="T34" fmla="*/ 64 w 159"/>
                <a:gd name="T35" fmla="*/ 21 h 21"/>
                <a:gd name="T36" fmla="*/ 82 w 159"/>
                <a:gd name="T37" fmla="*/ 13 h 21"/>
                <a:gd name="T38" fmla="*/ 96 w 159"/>
                <a:gd name="T39" fmla="*/ 7 h 21"/>
                <a:gd name="T40" fmla="*/ 109 w 159"/>
                <a:gd name="T41" fmla="*/ 13 h 21"/>
                <a:gd name="T42" fmla="*/ 127 w 159"/>
                <a:gd name="T43" fmla="*/ 21 h 21"/>
                <a:gd name="T44" fmla="*/ 146 w 159"/>
                <a:gd name="T45" fmla="*/ 13 h 21"/>
                <a:gd name="T46" fmla="*/ 159 w 159"/>
                <a:gd name="T47" fmla="*/ 7 h 21"/>
                <a:gd name="T48" fmla="*/ 159 w 159"/>
                <a:gd name="T4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9" h="21">
                  <a:moveTo>
                    <a:pt x="159" y="0"/>
                  </a:moveTo>
                  <a:cubicBezTo>
                    <a:pt x="150" y="0"/>
                    <a:pt x="145" y="4"/>
                    <a:pt x="141" y="8"/>
                  </a:cubicBezTo>
                  <a:cubicBezTo>
                    <a:pt x="137" y="11"/>
                    <a:pt x="134" y="14"/>
                    <a:pt x="127" y="14"/>
                  </a:cubicBezTo>
                  <a:cubicBezTo>
                    <a:pt x="121" y="14"/>
                    <a:pt x="118" y="11"/>
                    <a:pt x="114" y="8"/>
                  </a:cubicBezTo>
                  <a:cubicBezTo>
                    <a:pt x="110" y="4"/>
                    <a:pt x="105" y="0"/>
                    <a:pt x="96" y="0"/>
                  </a:cubicBezTo>
                  <a:cubicBezTo>
                    <a:pt x="87" y="0"/>
                    <a:pt x="82" y="4"/>
                    <a:pt x="78" y="8"/>
                  </a:cubicBezTo>
                  <a:cubicBezTo>
                    <a:pt x="74" y="11"/>
                    <a:pt x="71" y="14"/>
                    <a:pt x="64" y="14"/>
                  </a:cubicBezTo>
                  <a:cubicBezTo>
                    <a:pt x="58" y="14"/>
                    <a:pt x="54" y="11"/>
                    <a:pt x="51" y="8"/>
                  </a:cubicBezTo>
                  <a:cubicBezTo>
                    <a:pt x="46" y="4"/>
                    <a:pt x="42" y="0"/>
                    <a:pt x="33" y="0"/>
                  </a:cubicBezTo>
                  <a:cubicBezTo>
                    <a:pt x="23" y="0"/>
                    <a:pt x="19" y="4"/>
                    <a:pt x="14" y="8"/>
                  </a:cubicBezTo>
                  <a:cubicBezTo>
                    <a:pt x="11" y="11"/>
                    <a:pt x="7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1"/>
                  </a:cubicBezTo>
                  <a:cubicBezTo>
                    <a:pt x="10" y="21"/>
                    <a:pt x="15" y="17"/>
                    <a:pt x="19" y="13"/>
                  </a:cubicBezTo>
                  <a:cubicBezTo>
                    <a:pt x="23" y="10"/>
                    <a:pt x="26" y="7"/>
                    <a:pt x="33" y="7"/>
                  </a:cubicBezTo>
                  <a:cubicBezTo>
                    <a:pt x="39" y="7"/>
                    <a:pt x="42" y="10"/>
                    <a:pt x="46" y="13"/>
                  </a:cubicBezTo>
                  <a:cubicBezTo>
                    <a:pt x="50" y="17"/>
                    <a:pt x="55" y="21"/>
                    <a:pt x="64" y="21"/>
                  </a:cubicBezTo>
                  <a:cubicBezTo>
                    <a:pt x="73" y="21"/>
                    <a:pt x="78" y="17"/>
                    <a:pt x="82" y="13"/>
                  </a:cubicBezTo>
                  <a:cubicBezTo>
                    <a:pt x="86" y="10"/>
                    <a:pt x="89" y="7"/>
                    <a:pt x="96" y="7"/>
                  </a:cubicBezTo>
                  <a:cubicBezTo>
                    <a:pt x="102" y="7"/>
                    <a:pt x="106" y="10"/>
                    <a:pt x="109" y="13"/>
                  </a:cubicBezTo>
                  <a:cubicBezTo>
                    <a:pt x="114" y="17"/>
                    <a:pt x="118" y="21"/>
                    <a:pt x="127" y="21"/>
                  </a:cubicBezTo>
                  <a:cubicBezTo>
                    <a:pt x="137" y="21"/>
                    <a:pt x="141" y="17"/>
                    <a:pt x="146" y="13"/>
                  </a:cubicBezTo>
                  <a:cubicBezTo>
                    <a:pt x="149" y="10"/>
                    <a:pt x="152" y="7"/>
                    <a:pt x="159" y="7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9" name="Freeform 282"/>
            <p:cNvSpPr/>
            <p:nvPr/>
          </p:nvSpPr>
          <p:spPr bwMode="auto">
            <a:xfrm>
              <a:off x="3006895" y="6328849"/>
              <a:ext cx="291529" cy="38026"/>
            </a:xfrm>
            <a:custGeom>
              <a:avLst/>
              <a:gdLst>
                <a:gd name="T0" fmla="*/ 159 w 159"/>
                <a:gd name="T1" fmla="*/ 0 h 21"/>
                <a:gd name="T2" fmla="*/ 141 w 159"/>
                <a:gd name="T3" fmla="*/ 8 h 21"/>
                <a:gd name="T4" fmla="*/ 127 w 159"/>
                <a:gd name="T5" fmla="*/ 14 h 21"/>
                <a:gd name="T6" fmla="*/ 114 w 159"/>
                <a:gd name="T7" fmla="*/ 8 h 21"/>
                <a:gd name="T8" fmla="*/ 96 w 159"/>
                <a:gd name="T9" fmla="*/ 0 h 21"/>
                <a:gd name="T10" fmla="*/ 78 w 159"/>
                <a:gd name="T11" fmla="*/ 8 h 21"/>
                <a:gd name="T12" fmla="*/ 64 w 159"/>
                <a:gd name="T13" fmla="*/ 14 h 21"/>
                <a:gd name="T14" fmla="*/ 51 w 159"/>
                <a:gd name="T15" fmla="*/ 8 h 21"/>
                <a:gd name="T16" fmla="*/ 33 w 159"/>
                <a:gd name="T17" fmla="*/ 0 h 21"/>
                <a:gd name="T18" fmla="*/ 14 w 159"/>
                <a:gd name="T19" fmla="*/ 8 h 21"/>
                <a:gd name="T20" fmla="*/ 1 w 159"/>
                <a:gd name="T21" fmla="*/ 14 h 21"/>
                <a:gd name="T22" fmla="*/ 0 w 159"/>
                <a:gd name="T23" fmla="*/ 14 h 21"/>
                <a:gd name="T24" fmla="*/ 0 w 159"/>
                <a:gd name="T25" fmla="*/ 21 h 21"/>
                <a:gd name="T26" fmla="*/ 1 w 159"/>
                <a:gd name="T27" fmla="*/ 21 h 21"/>
                <a:gd name="T28" fmla="*/ 19 w 159"/>
                <a:gd name="T29" fmla="*/ 14 h 21"/>
                <a:gd name="T30" fmla="*/ 33 w 159"/>
                <a:gd name="T31" fmla="*/ 7 h 21"/>
                <a:gd name="T32" fmla="*/ 46 w 159"/>
                <a:gd name="T33" fmla="*/ 14 h 21"/>
                <a:gd name="T34" fmla="*/ 64 w 159"/>
                <a:gd name="T35" fmla="*/ 21 h 21"/>
                <a:gd name="T36" fmla="*/ 82 w 159"/>
                <a:gd name="T37" fmla="*/ 14 h 21"/>
                <a:gd name="T38" fmla="*/ 96 w 159"/>
                <a:gd name="T39" fmla="*/ 7 h 21"/>
                <a:gd name="T40" fmla="*/ 109 w 159"/>
                <a:gd name="T41" fmla="*/ 14 h 21"/>
                <a:gd name="T42" fmla="*/ 127 w 159"/>
                <a:gd name="T43" fmla="*/ 21 h 21"/>
                <a:gd name="T44" fmla="*/ 146 w 159"/>
                <a:gd name="T45" fmla="*/ 14 h 21"/>
                <a:gd name="T46" fmla="*/ 159 w 159"/>
                <a:gd name="T47" fmla="*/ 7 h 21"/>
                <a:gd name="T48" fmla="*/ 159 w 159"/>
                <a:gd name="T4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9" h="21">
                  <a:moveTo>
                    <a:pt x="159" y="0"/>
                  </a:moveTo>
                  <a:cubicBezTo>
                    <a:pt x="150" y="1"/>
                    <a:pt x="145" y="5"/>
                    <a:pt x="141" y="8"/>
                  </a:cubicBezTo>
                  <a:cubicBezTo>
                    <a:pt x="137" y="12"/>
                    <a:pt x="134" y="14"/>
                    <a:pt x="127" y="14"/>
                  </a:cubicBezTo>
                  <a:cubicBezTo>
                    <a:pt x="121" y="14"/>
                    <a:pt x="118" y="12"/>
                    <a:pt x="114" y="8"/>
                  </a:cubicBezTo>
                  <a:cubicBezTo>
                    <a:pt x="110" y="5"/>
                    <a:pt x="105" y="0"/>
                    <a:pt x="96" y="0"/>
                  </a:cubicBezTo>
                  <a:cubicBezTo>
                    <a:pt x="87" y="0"/>
                    <a:pt x="82" y="5"/>
                    <a:pt x="78" y="8"/>
                  </a:cubicBezTo>
                  <a:cubicBezTo>
                    <a:pt x="74" y="12"/>
                    <a:pt x="71" y="14"/>
                    <a:pt x="64" y="14"/>
                  </a:cubicBezTo>
                  <a:cubicBezTo>
                    <a:pt x="58" y="14"/>
                    <a:pt x="54" y="12"/>
                    <a:pt x="51" y="8"/>
                  </a:cubicBezTo>
                  <a:cubicBezTo>
                    <a:pt x="46" y="5"/>
                    <a:pt x="42" y="0"/>
                    <a:pt x="33" y="0"/>
                  </a:cubicBezTo>
                  <a:cubicBezTo>
                    <a:pt x="23" y="0"/>
                    <a:pt x="19" y="5"/>
                    <a:pt x="14" y="8"/>
                  </a:cubicBezTo>
                  <a:cubicBezTo>
                    <a:pt x="11" y="12"/>
                    <a:pt x="7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1" y="21"/>
                  </a:cubicBezTo>
                  <a:cubicBezTo>
                    <a:pt x="10" y="21"/>
                    <a:pt x="15" y="17"/>
                    <a:pt x="19" y="14"/>
                  </a:cubicBezTo>
                  <a:cubicBezTo>
                    <a:pt x="23" y="10"/>
                    <a:pt x="26" y="7"/>
                    <a:pt x="33" y="7"/>
                  </a:cubicBezTo>
                  <a:cubicBezTo>
                    <a:pt x="39" y="7"/>
                    <a:pt x="42" y="10"/>
                    <a:pt x="46" y="14"/>
                  </a:cubicBezTo>
                  <a:cubicBezTo>
                    <a:pt x="50" y="17"/>
                    <a:pt x="55" y="21"/>
                    <a:pt x="64" y="21"/>
                  </a:cubicBezTo>
                  <a:cubicBezTo>
                    <a:pt x="73" y="21"/>
                    <a:pt x="78" y="17"/>
                    <a:pt x="82" y="14"/>
                  </a:cubicBezTo>
                  <a:cubicBezTo>
                    <a:pt x="86" y="10"/>
                    <a:pt x="89" y="7"/>
                    <a:pt x="96" y="7"/>
                  </a:cubicBezTo>
                  <a:cubicBezTo>
                    <a:pt x="102" y="7"/>
                    <a:pt x="106" y="10"/>
                    <a:pt x="109" y="14"/>
                  </a:cubicBezTo>
                  <a:cubicBezTo>
                    <a:pt x="114" y="17"/>
                    <a:pt x="118" y="21"/>
                    <a:pt x="127" y="21"/>
                  </a:cubicBezTo>
                  <a:cubicBezTo>
                    <a:pt x="137" y="21"/>
                    <a:pt x="141" y="17"/>
                    <a:pt x="146" y="14"/>
                  </a:cubicBezTo>
                  <a:cubicBezTo>
                    <a:pt x="149" y="10"/>
                    <a:pt x="152" y="8"/>
                    <a:pt x="159" y="7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0" name="Freeform 283"/>
            <p:cNvSpPr/>
            <p:nvPr/>
          </p:nvSpPr>
          <p:spPr bwMode="auto">
            <a:xfrm>
              <a:off x="3080834" y="6191535"/>
              <a:ext cx="54926" cy="54926"/>
            </a:xfrm>
            <a:custGeom>
              <a:avLst/>
              <a:gdLst>
                <a:gd name="T0" fmla="*/ 6 w 30"/>
                <a:gd name="T1" fmla="*/ 25 h 30"/>
                <a:gd name="T2" fmla="*/ 25 w 30"/>
                <a:gd name="T3" fmla="*/ 24 h 30"/>
                <a:gd name="T4" fmla="*/ 24 w 30"/>
                <a:gd name="T5" fmla="*/ 5 h 30"/>
                <a:gd name="T6" fmla="*/ 5 w 30"/>
                <a:gd name="T7" fmla="*/ 6 h 30"/>
                <a:gd name="T8" fmla="*/ 6 w 30"/>
                <a:gd name="T9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6" y="25"/>
                  </a:moveTo>
                  <a:cubicBezTo>
                    <a:pt x="12" y="30"/>
                    <a:pt x="20" y="30"/>
                    <a:pt x="25" y="24"/>
                  </a:cubicBezTo>
                  <a:cubicBezTo>
                    <a:pt x="30" y="19"/>
                    <a:pt x="30" y="10"/>
                    <a:pt x="24" y="5"/>
                  </a:cubicBezTo>
                  <a:cubicBezTo>
                    <a:pt x="18" y="0"/>
                    <a:pt x="10" y="1"/>
                    <a:pt x="5" y="6"/>
                  </a:cubicBezTo>
                  <a:cubicBezTo>
                    <a:pt x="0" y="12"/>
                    <a:pt x="0" y="20"/>
                    <a:pt x="6" y="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1" name="Freeform 284"/>
            <p:cNvSpPr/>
            <p:nvPr/>
          </p:nvSpPr>
          <p:spPr bwMode="auto">
            <a:xfrm>
              <a:off x="2797755" y="4875427"/>
              <a:ext cx="325330" cy="171114"/>
            </a:xfrm>
            <a:custGeom>
              <a:avLst/>
              <a:gdLst>
                <a:gd name="T0" fmla="*/ 9 w 178"/>
                <a:gd name="T1" fmla="*/ 71 h 94"/>
                <a:gd name="T2" fmla="*/ 90 w 178"/>
                <a:gd name="T3" fmla="*/ 71 h 94"/>
                <a:gd name="T4" fmla="*/ 92 w 178"/>
                <a:gd name="T5" fmla="*/ 74 h 94"/>
                <a:gd name="T6" fmla="*/ 105 w 178"/>
                <a:gd name="T7" fmla="*/ 86 h 94"/>
                <a:gd name="T8" fmla="*/ 134 w 178"/>
                <a:gd name="T9" fmla="*/ 74 h 94"/>
                <a:gd name="T10" fmla="*/ 166 w 178"/>
                <a:gd name="T11" fmla="*/ 87 h 94"/>
                <a:gd name="T12" fmla="*/ 175 w 178"/>
                <a:gd name="T13" fmla="*/ 94 h 94"/>
                <a:gd name="T14" fmla="*/ 174 w 178"/>
                <a:gd name="T15" fmla="*/ 83 h 94"/>
                <a:gd name="T16" fmla="*/ 124 w 178"/>
                <a:gd name="T17" fmla="*/ 39 h 94"/>
                <a:gd name="T18" fmla="*/ 122 w 178"/>
                <a:gd name="T19" fmla="*/ 37 h 94"/>
                <a:gd name="T20" fmla="*/ 133 w 178"/>
                <a:gd name="T21" fmla="*/ 24 h 94"/>
                <a:gd name="T22" fmla="*/ 151 w 178"/>
                <a:gd name="T23" fmla="*/ 40 h 94"/>
                <a:gd name="T24" fmla="*/ 164 w 178"/>
                <a:gd name="T25" fmla="*/ 39 h 94"/>
                <a:gd name="T26" fmla="*/ 164 w 178"/>
                <a:gd name="T27" fmla="*/ 26 h 94"/>
                <a:gd name="T28" fmla="*/ 139 w 178"/>
                <a:gd name="T29" fmla="*/ 4 h 94"/>
                <a:gd name="T30" fmla="*/ 139 w 178"/>
                <a:gd name="T31" fmla="*/ 4 h 94"/>
                <a:gd name="T32" fmla="*/ 138 w 178"/>
                <a:gd name="T33" fmla="*/ 3 h 94"/>
                <a:gd name="T34" fmla="*/ 125 w 178"/>
                <a:gd name="T35" fmla="*/ 5 h 94"/>
                <a:gd name="T36" fmla="*/ 99 w 178"/>
                <a:gd name="T37" fmla="*/ 35 h 94"/>
                <a:gd name="T38" fmla="*/ 98 w 178"/>
                <a:gd name="T39" fmla="*/ 36 h 94"/>
                <a:gd name="T40" fmla="*/ 87 w 178"/>
                <a:gd name="T41" fmla="*/ 49 h 94"/>
                <a:gd name="T42" fmla="*/ 85 w 178"/>
                <a:gd name="T43" fmla="*/ 53 h 94"/>
                <a:gd name="T44" fmla="*/ 9 w 178"/>
                <a:gd name="T45" fmla="*/ 52 h 94"/>
                <a:gd name="T46" fmla="*/ 0 w 178"/>
                <a:gd name="T47" fmla="*/ 62 h 94"/>
                <a:gd name="T48" fmla="*/ 9 w 178"/>
                <a:gd name="T49" fmla="*/ 7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94">
                  <a:moveTo>
                    <a:pt x="9" y="71"/>
                  </a:moveTo>
                  <a:cubicBezTo>
                    <a:pt x="90" y="71"/>
                    <a:pt x="90" y="71"/>
                    <a:pt x="90" y="71"/>
                  </a:cubicBezTo>
                  <a:cubicBezTo>
                    <a:pt x="91" y="72"/>
                    <a:pt x="92" y="73"/>
                    <a:pt x="92" y="74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12" y="80"/>
                    <a:pt x="120" y="74"/>
                    <a:pt x="134" y="74"/>
                  </a:cubicBezTo>
                  <a:cubicBezTo>
                    <a:pt x="151" y="74"/>
                    <a:pt x="159" y="82"/>
                    <a:pt x="166" y="87"/>
                  </a:cubicBezTo>
                  <a:cubicBezTo>
                    <a:pt x="169" y="90"/>
                    <a:pt x="172" y="93"/>
                    <a:pt x="175" y="94"/>
                  </a:cubicBezTo>
                  <a:cubicBezTo>
                    <a:pt x="177" y="90"/>
                    <a:pt x="178" y="87"/>
                    <a:pt x="174" y="83"/>
                  </a:cubicBezTo>
                  <a:cubicBezTo>
                    <a:pt x="124" y="39"/>
                    <a:pt x="124" y="39"/>
                    <a:pt x="124" y="39"/>
                  </a:cubicBezTo>
                  <a:cubicBezTo>
                    <a:pt x="123" y="38"/>
                    <a:pt x="122" y="38"/>
                    <a:pt x="122" y="37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5" y="43"/>
                    <a:pt x="161" y="43"/>
                    <a:pt x="164" y="39"/>
                  </a:cubicBezTo>
                  <a:cubicBezTo>
                    <a:pt x="168" y="35"/>
                    <a:pt x="167" y="30"/>
                    <a:pt x="164" y="26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9" y="4"/>
                    <a:pt x="138" y="4"/>
                    <a:pt x="138" y="3"/>
                  </a:cubicBezTo>
                  <a:cubicBezTo>
                    <a:pt x="134" y="0"/>
                    <a:pt x="128" y="1"/>
                    <a:pt x="125" y="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6"/>
                    <a:pt x="98" y="36"/>
                    <a:pt x="98" y="36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6" y="50"/>
                    <a:pt x="85" y="51"/>
                    <a:pt x="85" y="53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4" y="52"/>
                    <a:pt x="0" y="57"/>
                    <a:pt x="0" y="62"/>
                  </a:cubicBezTo>
                  <a:cubicBezTo>
                    <a:pt x="0" y="67"/>
                    <a:pt x="4" y="71"/>
                    <a:pt x="9" y="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2" name="Freeform 285"/>
            <p:cNvSpPr/>
            <p:nvPr/>
          </p:nvSpPr>
          <p:spPr bwMode="auto">
            <a:xfrm>
              <a:off x="2778741" y="5021192"/>
              <a:ext cx="439407" cy="57038"/>
            </a:xfrm>
            <a:custGeom>
              <a:avLst/>
              <a:gdLst>
                <a:gd name="T0" fmla="*/ 239 w 239"/>
                <a:gd name="T1" fmla="*/ 0 h 31"/>
                <a:gd name="T2" fmla="*/ 212 w 239"/>
                <a:gd name="T3" fmla="*/ 12 h 31"/>
                <a:gd name="T4" fmla="*/ 192 w 239"/>
                <a:gd name="T5" fmla="*/ 21 h 31"/>
                <a:gd name="T6" fmla="*/ 172 w 239"/>
                <a:gd name="T7" fmla="*/ 12 h 31"/>
                <a:gd name="T8" fmla="*/ 144 w 239"/>
                <a:gd name="T9" fmla="*/ 0 h 31"/>
                <a:gd name="T10" fmla="*/ 117 w 239"/>
                <a:gd name="T11" fmla="*/ 12 h 31"/>
                <a:gd name="T12" fmla="*/ 97 w 239"/>
                <a:gd name="T13" fmla="*/ 21 h 31"/>
                <a:gd name="T14" fmla="*/ 77 w 239"/>
                <a:gd name="T15" fmla="*/ 12 h 31"/>
                <a:gd name="T16" fmla="*/ 50 w 239"/>
                <a:gd name="T17" fmla="*/ 0 h 31"/>
                <a:gd name="T18" fmla="*/ 22 w 239"/>
                <a:gd name="T19" fmla="*/ 12 h 31"/>
                <a:gd name="T20" fmla="*/ 2 w 239"/>
                <a:gd name="T21" fmla="*/ 21 h 31"/>
                <a:gd name="T22" fmla="*/ 0 w 239"/>
                <a:gd name="T23" fmla="*/ 21 h 31"/>
                <a:gd name="T24" fmla="*/ 0 w 239"/>
                <a:gd name="T25" fmla="*/ 31 h 31"/>
                <a:gd name="T26" fmla="*/ 2 w 239"/>
                <a:gd name="T27" fmla="*/ 31 h 31"/>
                <a:gd name="T28" fmla="*/ 29 w 239"/>
                <a:gd name="T29" fmla="*/ 20 h 31"/>
                <a:gd name="T30" fmla="*/ 50 w 239"/>
                <a:gd name="T31" fmla="*/ 11 h 31"/>
                <a:gd name="T32" fmla="*/ 70 w 239"/>
                <a:gd name="T33" fmla="*/ 20 h 31"/>
                <a:gd name="T34" fmla="*/ 97 w 239"/>
                <a:gd name="T35" fmla="*/ 31 h 31"/>
                <a:gd name="T36" fmla="*/ 124 w 239"/>
                <a:gd name="T37" fmla="*/ 20 h 31"/>
                <a:gd name="T38" fmla="*/ 144 w 239"/>
                <a:gd name="T39" fmla="*/ 11 h 31"/>
                <a:gd name="T40" fmla="*/ 165 w 239"/>
                <a:gd name="T41" fmla="*/ 20 h 31"/>
                <a:gd name="T42" fmla="*/ 192 w 239"/>
                <a:gd name="T43" fmla="*/ 31 h 31"/>
                <a:gd name="T44" fmla="*/ 219 w 239"/>
                <a:gd name="T45" fmla="*/ 20 h 31"/>
                <a:gd name="T46" fmla="*/ 239 w 239"/>
                <a:gd name="T47" fmla="*/ 11 h 31"/>
                <a:gd name="T48" fmla="*/ 239 w 239"/>
                <a:gd name="T4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9" h="31">
                  <a:moveTo>
                    <a:pt x="239" y="0"/>
                  </a:moveTo>
                  <a:cubicBezTo>
                    <a:pt x="225" y="0"/>
                    <a:pt x="218" y="6"/>
                    <a:pt x="212" y="12"/>
                  </a:cubicBezTo>
                  <a:cubicBezTo>
                    <a:pt x="207" y="17"/>
                    <a:pt x="202" y="21"/>
                    <a:pt x="192" y="21"/>
                  </a:cubicBezTo>
                  <a:cubicBezTo>
                    <a:pt x="182" y="21"/>
                    <a:pt x="177" y="17"/>
                    <a:pt x="172" y="12"/>
                  </a:cubicBezTo>
                  <a:cubicBezTo>
                    <a:pt x="165" y="6"/>
                    <a:pt x="158" y="0"/>
                    <a:pt x="144" y="0"/>
                  </a:cubicBezTo>
                  <a:cubicBezTo>
                    <a:pt x="131" y="0"/>
                    <a:pt x="124" y="6"/>
                    <a:pt x="117" y="12"/>
                  </a:cubicBezTo>
                  <a:cubicBezTo>
                    <a:pt x="112" y="17"/>
                    <a:pt x="107" y="21"/>
                    <a:pt x="97" y="21"/>
                  </a:cubicBezTo>
                  <a:cubicBezTo>
                    <a:pt x="87" y="21"/>
                    <a:pt x="82" y="17"/>
                    <a:pt x="77" y="12"/>
                  </a:cubicBezTo>
                  <a:cubicBezTo>
                    <a:pt x="70" y="6"/>
                    <a:pt x="63" y="0"/>
                    <a:pt x="50" y="0"/>
                  </a:cubicBezTo>
                  <a:cubicBezTo>
                    <a:pt x="36" y="0"/>
                    <a:pt x="29" y="6"/>
                    <a:pt x="22" y="12"/>
                  </a:cubicBezTo>
                  <a:cubicBezTo>
                    <a:pt x="17" y="17"/>
                    <a:pt x="12" y="21"/>
                    <a:pt x="2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2" y="31"/>
                  </a:cubicBezTo>
                  <a:cubicBezTo>
                    <a:pt x="16" y="31"/>
                    <a:pt x="23" y="25"/>
                    <a:pt x="29" y="20"/>
                  </a:cubicBezTo>
                  <a:cubicBezTo>
                    <a:pt x="35" y="15"/>
                    <a:pt x="40" y="11"/>
                    <a:pt x="50" y="11"/>
                  </a:cubicBezTo>
                  <a:cubicBezTo>
                    <a:pt x="59" y="11"/>
                    <a:pt x="64" y="15"/>
                    <a:pt x="70" y="20"/>
                  </a:cubicBezTo>
                  <a:cubicBezTo>
                    <a:pt x="76" y="25"/>
                    <a:pt x="83" y="31"/>
                    <a:pt x="97" y="31"/>
                  </a:cubicBezTo>
                  <a:cubicBezTo>
                    <a:pt x="111" y="31"/>
                    <a:pt x="118" y="25"/>
                    <a:pt x="124" y="20"/>
                  </a:cubicBezTo>
                  <a:cubicBezTo>
                    <a:pt x="130" y="15"/>
                    <a:pt x="135" y="11"/>
                    <a:pt x="144" y="11"/>
                  </a:cubicBezTo>
                  <a:cubicBezTo>
                    <a:pt x="154" y="11"/>
                    <a:pt x="159" y="15"/>
                    <a:pt x="165" y="20"/>
                  </a:cubicBezTo>
                  <a:cubicBezTo>
                    <a:pt x="171" y="25"/>
                    <a:pt x="178" y="31"/>
                    <a:pt x="192" y="31"/>
                  </a:cubicBezTo>
                  <a:cubicBezTo>
                    <a:pt x="206" y="31"/>
                    <a:pt x="213" y="25"/>
                    <a:pt x="219" y="20"/>
                  </a:cubicBezTo>
                  <a:cubicBezTo>
                    <a:pt x="225" y="15"/>
                    <a:pt x="229" y="11"/>
                    <a:pt x="239" y="11"/>
                  </a:cubicBezTo>
                  <a:lnTo>
                    <a:pt x="2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3" name="Freeform 286"/>
            <p:cNvSpPr/>
            <p:nvPr/>
          </p:nvSpPr>
          <p:spPr bwMode="auto">
            <a:xfrm>
              <a:off x="2778741" y="5057104"/>
              <a:ext cx="439407" cy="54926"/>
            </a:xfrm>
            <a:custGeom>
              <a:avLst/>
              <a:gdLst>
                <a:gd name="T0" fmla="*/ 239 w 239"/>
                <a:gd name="T1" fmla="*/ 0 h 31"/>
                <a:gd name="T2" fmla="*/ 212 w 239"/>
                <a:gd name="T3" fmla="*/ 12 h 31"/>
                <a:gd name="T4" fmla="*/ 192 w 239"/>
                <a:gd name="T5" fmla="*/ 21 h 31"/>
                <a:gd name="T6" fmla="*/ 172 w 239"/>
                <a:gd name="T7" fmla="*/ 12 h 31"/>
                <a:gd name="T8" fmla="*/ 144 w 239"/>
                <a:gd name="T9" fmla="*/ 0 h 31"/>
                <a:gd name="T10" fmla="*/ 117 w 239"/>
                <a:gd name="T11" fmla="*/ 12 h 31"/>
                <a:gd name="T12" fmla="*/ 97 w 239"/>
                <a:gd name="T13" fmla="*/ 21 h 31"/>
                <a:gd name="T14" fmla="*/ 77 w 239"/>
                <a:gd name="T15" fmla="*/ 12 h 31"/>
                <a:gd name="T16" fmla="*/ 50 w 239"/>
                <a:gd name="T17" fmla="*/ 0 h 31"/>
                <a:gd name="T18" fmla="*/ 22 w 239"/>
                <a:gd name="T19" fmla="*/ 12 h 31"/>
                <a:gd name="T20" fmla="*/ 2 w 239"/>
                <a:gd name="T21" fmla="*/ 21 h 31"/>
                <a:gd name="T22" fmla="*/ 0 w 239"/>
                <a:gd name="T23" fmla="*/ 21 h 31"/>
                <a:gd name="T24" fmla="*/ 0 w 239"/>
                <a:gd name="T25" fmla="*/ 31 h 31"/>
                <a:gd name="T26" fmla="*/ 2 w 239"/>
                <a:gd name="T27" fmla="*/ 31 h 31"/>
                <a:gd name="T28" fmla="*/ 29 w 239"/>
                <a:gd name="T29" fmla="*/ 19 h 31"/>
                <a:gd name="T30" fmla="*/ 50 w 239"/>
                <a:gd name="T31" fmla="*/ 10 h 31"/>
                <a:gd name="T32" fmla="*/ 70 w 239"/>
                <a:gd name="T33" fmla="*/ 19 h 31"/>
                <a:gd name="T34" fmla="*/ 97 w 239"/>
                <a:gd name="T35" fmla="*/ 31 h 31"/>
                <a:gd name="T36" fmla="*/ 124 w 239"/>
                <a:gd name="T37" fmla="*/ 19 h 31"/>
                <a:gd name="T38" fmla="*/ 144 w 239"/>
                <a:gd name="T39" fmla="*/ 10 h 31"/>
                <a:gd name="T40" fmla="*/ 165 w 239"/>
                <a:gd name="T41" fmla="*/ 19 h 31"/>
                <a:gd name="T42" fmla="*/ 192 w 239"/>
                <a:gd name="T43" fmla="*/ 31 h 31"/>
                <a:gd name="T44" fmla="*/ 219 w 239"/>
                <a:gd name="T45" fmla="*/ 19 h 31"/>
                <a:gd name="T46" fmla="*/ 239 w 239"/>
                <a:gd name="T47" fmla="*/ 10 h 31"/>
                <a:gd name="T48" fmla="*/ 239 w 239"/>
                <a:gd name="T4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9" h="31">
                  <a:moveTo>
                    <a:pt x="239" y="0"/>
                  </a:moveTo>
                  <a:cubicBezTo>
                    <a:pt x="225" y="0"/>
                    <a:pt x="218" y="6"/>
                    <a:pt x="212" y="12"/>
                  </a:cubicBezTo>
                  <a:cubicBezTo>
                    <a:pt x="207" y="16"/>
                    <a:pt x="202" y="21"/>
                    <a:pt x="192" y="21"/>
                  </a:cubicBezTo>
                  <a:cubicBezTo>
                    <a:pt x="182" y="21"/>
                    <a:pt x="177" y="16"/>
                    <a:pt x="172" y="12"/>
                  </a:cubicBezTo>
                  <a:cubicBezTo>
                    <a:pt x="165" y="6"/>
                    <a:pt x="158" y="0"/>
                    <a:pt x="144" y="0"/>
                  </a:cubicBezTo>
                  <a:cubicBezTo>
                    <a:pt x="131" y="0"/>
                    <a:pt x="124" y="6"/>
                    <a:pt x="117" y="12"/>
                  </a:cubicBezTo>
                  <a:cubicBezTo>
                    <a:pt x="112" y="16"/>
                    <a:pt x="107" y="21"/>
                    <a:pt x="97" y="21"/>
                  </a:cubicBezTo>
                  <a:cubicBezTo>
                    <a:pt x="87" y="21"/>
                    <a:pt x="82" y="16"/>
                    <a:pt x="77" y="12"/>
                  </a:cubicBezTo>
                  <a:cubicBezTo>
                    <a:pt x="70" y="6"/>
                    <a:pt x="63" y="0"/>
                    <a:pt x="50" y="0"/>
                  </a:cubicBezTo>
                  <a:cubicBezTo>
                    <a:pt x="36" y="0"/>
                    <a:pt x="29" y="6"/>
                    <a:pt x="22" y="12"/>
                  </a:cubicBezTo>
                  <a:cubicBezTo>
                    <a:pt x="17" y="16"/>
                    <a:pt x="12" y="21"/>
                    <a:pt x="2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2" y="31"/>
                  </a:cubicBezTo>
                  <a:cubicBezTo>
                    <a:pt x="16" y="31"/>
                    <a:pt x="23" y="25"/>
                    <a:pt x="29" y="19"/>
                  </a:cubicBezTo>
                  <a:cubicBezTo>
                    <a:pt x="35" y="14"/>
                    <a:pt x="40" y="10"/>
                    <a:pt x="50" y="10"/>
                  </a:cubicBezTo>
                  <a:cubicBezTo>
                    <a:pt x="59" y="10"/>
                    <a:pt x="64" y="14"/>
                    <a:pt x="70" y="19"/>
                  </a:cubicBezTo>
                  <a:cubicBezTo>
                    <a:pt x="76" y="25"/>
                    <a:pt x="83" y="31"/>
                    <a:pt x="97" y="31"/>
                  </a:cubicBezTo>
                  <a:cubicBezTo>
                    <a:pt x="111" y="31"/>
                    <a:pt x="118" y="25"/>
                    <a:pt x="124" y="19"/>
                  </a:cubicBezTo>
                  <a:cubicBezTo>
                    <a:pt x="130" y="14"/>
                    <a:pt x="135" y="10"/>
                    <a:pt x="144" y="10"/>
                  </a:cubicBezTo>
                  <a:cubicBezTo>
                    <a:pt x="154" y="10"/>
                    <a:pt x="159" y="14"/>
                    <a:pt x="165" y="19"/>
                  </a:cubicBezTo>
                  <a:cubicBezTo>
                    <a:pt x="171" y="25"/>
                    <a:pt x="178" y="31"/>
                    <a:pt x="192" y="31"/>
                  </a:cubicBezTo>
                  <a:cubicBezTo>
                    <a:pt x="206" y="31"/>
                    <a:pt x="213" y="25"/>
                    <a:pt x="219" y="19"/>
                  </a:cubicBezTo>
                  <a:cubicBezTo>
                    <a:pt x="225" y="15"/>
                    <a:pt x="229" y="10"/>
                    <a:pt x="239" y="10"/>
                  </a:cubicBezTo>
                  <a:lnTo>
                    <a:pt x="2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4" name="Freeform 287"/>
            <p:cNvSpPr/>
            <p:nvPr/>
          </p:nvSpPr>
          <p:spPr bwMode="auto">
            <a:xfrm>
              <a:off x="2778741" y="5088793"/>
              <a:ext cx="439407" cy="59151"/>
            </a:xfrm>
            <a:custGeom>
              <a:avLst/>
              <a:gdLst>
                <a:gd name="T0" fmla="*/ 239 w 239"/>
                <a:gd name="T1" fmla="*/ 1 h 32"/>
                <a:gd name="T2" fmla="*/ 212 w 239"/>
                <a:gd name="T3" fmla="*/ 12 h 32"/>
                <a:gd name="T4" fmla="*/ 192 w 239"/>
                <a:gd name="T5" fmla="*/ 21 h 32"/>
                <a:gd name="T6" fmla="*/ 172 w 239"/>
                <a:gd name="T7" fmla="*/ 12 h 32"/>
                <a:gd name="T8" fmla="*/ 144 w 239"/>
                <a:gd name="T9" fmla="*/ 0 h 32"/>
                <a:gd name="T10" fmla="*/ 117 w 239"/>
                <a:gd name="T11" fmla="*/ 12 h 32"/>
                <a:gd name="T12" fmla="*/ 97 w 239"/>
                <a:gd name="T13" fmla="*/ 21 h 32"/>
                <a:gd name="T14" fmla="*/ 77 w 239"/>
                <a:gd name="T15" fmla="*/ 12 h 32"/>
                <a:gd name="T16" fmla="*/ 50 w 239"/>
                <a:gd name="T17" fmla="*/ 0 h 32"/>
                <a:gd name="T18" fmla="*/ 22 w 239"/>
                <a:gd name="T19" fmla="*/ 12 h 32"/>
                <a:gd name="T20" fmla="*/ 2 w 239"/>
                <a:gd name="T21" fmla="*/ 21 h 32"/>
                <a:gd name="T22" fmla="*/ 0 w 239"/>
                <a:gd name="T23" fmla="*/ 21 h 32"/>
                <a:gd name="T24" fmla="*/ 0 w 239"/>
                <a:gd name="T25" fmla="*/ 32 h 32"/>
                <a:gd name="T26" fmla="*/ 2 w 239"/>
                <a:gd name="T27" fmla="*/ 32 h 32"/>
                <a:gd name="T28" fmla="*/ 29 w 239"/>
                <a:gd name="T29" fmla="*/ 20 h 32"/>
                <a:gd name="T30" fmla="*/ 50 w 239"/>
                <a:gd name="T31" fmla="*/ 11 h 32"/>
                <a:gd name="T32" fmla="*/ 70 w 239"/>
                <a:gd name="T33" fmla="*/ 20 h 32"/>
                <a:gd name="T34" fmla="*/ 97 w 239"/>
                <a:gd name="T35" fmla="*/ 32 h 32"/>
                <a:gd name="T36" fmla="*/ 124 w 239"/>
                <a:gd name="T37" fmla="*/ 20 h 32"/>
                <a:gd name="T38" fmla="*/ 144 w 239"/>
                <a:gd name="T39" fmla="*/ 11 h 32"/>
                <a:gd name="T40" fmla="*/ 165 w 239"/>
                <a:gd name="T41" fmla="*/ 20 h 32"/>
                <a:gd name="T42" fmla="*/ 192 w 239"/>
                <a:gd name="T43" fmla="*/ 32 h 32"/>
                <a:gd name="T44" fmla="*/ 219 w 239"/>
                <a:gd name="T45" fmla="*/ 20 h 32"/>
                <a:gd name="T46" fmla="*/ 239 w 239"/>
                <a:gd name="T47" fmla="*/ 11 h 32"/>
                <a:gd name="T48" fmla="*/ 239 w 239"/>
                <a:gd name="T4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9" h="32">
                  <a:moveTo>
                    <a:pt x="239" y="1"/>
                  </a:moveTo>
                  <a:cubicBezTo>
                    <a:pt x="225" y="1"/>
                    <a:pt x="218" y="7"/>
                    <a:pt x="212" y="12"/>
                  </a:cubicBezTo>
                  <a:cubicBezTo>
                    <a:pt x="207" y="17"/>
                    <a:pt x="202" y="21"/>
                    <a:pt x="192" y="21"/>
                  </a:cubicBezTo>
                  <a:cubicBezTo>
                    <a:pt x="182" y="21"/>
                    <a:pt x="177" y="17"/>
                    <a:pt x="172" y="12"/>
                  </a:cubicBezTo>
                  <a:cubicBezTo>
                    <a:pt x="165" y="7"/>
                    <a:pt x="158" y="0"/>
                    <a:pt x="144" y="0"/>
                  </a:cubicBezTo>
                  <a:cubicBezTo>
                    <a:pt x="131" y="0"/>
                    <a:pt x="124" y="7"/>
                    <a:pt x="117" y="12"/>
                  </a:cubicBezTo>
                  <a:cubicBezTo>
                    <a:pt x="112" y="17"/>
                    <a:pt x="107" y="21"/>
                    <a:pt x="97" y="21"/>
                  </a:cubicBezTo>
                  <a:cubicBezTo>
                    <a:pt x="87" y="21"/>
                    <a:pt x="82" y="17"/>
                    <a:pt x="77" y="12"/>
                  </a:cubicBezTo>
                  <a:cubicBezTo>
                    <a:pt x="70" y="7"/>
                    <a:pt x="63" y="0"/>
                    <a:pt x="50" y="0"/>
                  </a:cubicBezTo>
                  <a:cubicBezTo>
                    <a:pt x="36" y="0"/>
                    <a:pt x="29" y="7"/>
                    <a:pt x="22" y="12"/>
                  </a:cubicBezTo>
                  <a:cubicBezTo>
                    <a:pt x="17" y="17"/>
                    <a:pt x="12" y="21"/>
                    <a:pt x="2" y="21"/>
                  </a:cubicBezTo>
                  <a:cubicBezTo>
                    <a:pt x="1" y="21"/>
                    <a:pt x="1" y="21"/>
                    <a:pt x="0" y="2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2"/>
                    <a:pt x="1" y="32"/>
                    <a:pt x="2" y="32"/>
                  </a:cubicBezTo>
                  <a:cubicBezTo>
                    <a:pt x="16" y="32"/>
                    <a:pt x="23" y="26"/>
                    <a:pt x="29" y="20"/>
                  </a:cubicBezTo>
                  <a:cubicBezTo>
                    <a:pt x="35" y="15"/>
                    <a:pt x="40" y="11"/>
                    <a:pt x="50" y="11"/>
                  </a:cubicBezTo>
                  <a:cubicBezTo>
                    <a:pt x="59" y="11"/>
                    <a:pt x="64" y="15"/>
                    <a:pt x="70" y="20"/>
                  </a:cubicBezTo>
                  <a:cubicBezTo>
                    <a:pt x="76" y="26"/>
                    <a:pt x="83" y="32"/>
                    <a:pt x="97" y="32"/>
                  </a:cubicBezTo>
                  <a:cubicBezTo>
                    <a:pt x="111" y="32"/>
                    <a:pt x="118" y="26"/>
                    <a:pt x="124" y="20"/>
                  </a:cubicBezTo>
                  <a:cubicBezTo>
                    <a:pt x="130" y="15"/>
                    <a:pt x="135" y="11"/>
                    <a:pt x="144" y="11"/>
                  </a:cubicBezTo>
                  <a:cubicBezTo>
                    <a:pt x="154" y="11"/>
                    <a:pt x="159" y="15"/>
                    <a:pt x="165" y="20"/>
                  </a:cubicBezTo>
                  <a:cubicBezTo>
                    <a:pt x="171" y="26"/>
                    <a:pt x="178" y="32"/>
                    <a:pt x="192" y="32"/>
                  </a:cubicBezTo>
                  <a:cubicBezTo>
                    <a:pt x="206" y="32"/>
                    <a:pt x="213" y="26"/>
                    <a:pt x="219" y="20"/>
                  </a:cubicBezTo>
                  <a:cubicBezTo>
                    <a:pt x="225" y="15"/>
                    <a:pt x="229" y="11"/>
                    <a:pt x="239" y="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5" name="Freeform 288"/>
            <p:cNvSpPr/>
            <p:nvPr/>
          </p:nvSpPr>
          <p:spPr bwMode="auto">
            <a:xfrm>
              <a:off x="2892818" y="4881765"/>
              <a:ext cx="84501" cy="84501"/>
            </a:xfrm>
            <a:custGeom>
              <a:avLst/>
              <a:gdLst>
                <a:gd name="T0" fmla="*/ 9 w 46"/>
                <a:gd name="T1" fmla="*/ 38 h 46"/>
                <a:gd name="T2" fmla="*/ 38 w 46"/>
                <a:gd name="T3" fmla="*/ 37 h 46"/>
                <a:gd name="T4" fmla="*/ 36 w 46"/>
                <a:gd name="T5" fmla="*/ 8 h 46"/>
                <a:gd name="T6" fmla="*/ 8 w 46"/>
                <a:gd name="T7" fmla="*/ 10 h 46"/>
                <a:gd name="T8" fmla="*/ 9 w 46"/>
                <a:gd name="T9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9" y="38"/>
                  </a:moveTo>
                  <a:cubicBezTo>
                    <a:pt x="18" y="46"/>
                    <a:pt x="31" y="45"/>
                    <a:pt x="38" y="37"/>
                  </a:cubicBezTo>
                  <a:cubicBezTo>
                    <a:pt x="46" y="28"/>
                    <a:pt x="45" y="15"/>
                    <a:pt x="36" y="8"/>
                  </a:cubicBezTo>
                  <a:cubicBezTo>
                    <a:pt x="28" y="0"/>
                    <a:pt x="15" y="1"/>
                    <a:pt x="8" y="10"/>
                  </a:cubicBezTo>
                  <a:cubicBezTo>
                    <a:pt x="0" y="18"/>
                    <a:pt x="1" y="31"/>
                    <a:pt x="9" y="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6" name="Freeform 289"/>
            <p:cNvSpPr>
              <a:spLocks noEditPoints="1"/>
            </p:cNvSpPr>
            <p:nvPr/>
          </p:nvSpPr>
          <p:spPr bwMode="auto">
            <a:xfrm>
              <a:off x="1980204" y="3724097"/>
              <a:ext cx="122527" cy="120414"/>
            </a:xfrm>
            <a:custGeom>
              <a:avLst/>
              <a:gdLst>
                <a:gd name="T0" fmla="*/ 33 w 66"/>
                <a:gd name="T1" fmla="*/ 0 h 66"/>
                <a:gd name="T2" fmla="*/ 0 w 66"/>
                <a:gd name="T3" fmla="*/ 33 h 66"/>
                <a:gd name="T4" fmla="*/ 33 w 66"/>
                <a:gd name="T5" fmla="*/ 66 h 66"/>
                <a:gd name="T6" fmla="*/ 66 w 66"/>
                <a:gd name="T7" fmla="*/ 33 h 66"/>
                <a:gd name="T8" fmla="*/ 33 w 66"/>
                <a:gd name="T9" fmla="*/ 0 h 66"/>
                <a:gd name="T10" fmla="*/ 47 w 66"/>
                <a:gd name="T11" fmla="*/ 58 h 66"/>
                <a:gd name="T12" fmla="*/ 45 w 66"/>
                <a:gd name="T13" fmla="*/ 57 h 66"/>
                <a:gd name="T14" fmla="*/ 36 w 66"/>
                <a:gd name="T15" fmla="*/ 57 h 66"/>
                <a:gd name="T16" fmla="*/ 33 w 66"/>
                <a:gd name="T17" fmla="*/ 58 h 66"/>
                <a:gd name="T18" fmla="*/ 28 w 66"/>
                <a:gd name="T19" fmla="*/ 62 h 66"/>
                <a:gd name="T20" fmla="*/ 14 w 66"/>
                <a:gd name="T21" fmla="*/ 55 h 66"/>
                <a:gd name="T22" fmla="*/ 12 w 66"/>
                <a:gd name="T23" fmla="*/ 48 h 66"/>
                <a:gd name="T24" fmla="*/ 11 w 66"/>
                <a:gd name="T25" fmla="*/ 47 h 66"/>
                <a:gd name="T26" fmla="*/ 5 w 66"/>
                <a:gd name="T27" fmla="*/ 41 h 66"/>
                <a:gd name="T28" fmla="*/ 4 w 66"/>
                <a:gd name="T29" fmla="*/ 33 h 66"/>
                <a:gd name="T30" fmla="*/ 5 w 66"/>
                <a:gd name="T31" fmla="*/ 26 h 66"/>
                <a:gd name="T32" fmla="*/ 7 w 66"/>
                <a:gd name="T33" fmla="*/ 25 h 66"/>
                <a:gd name="T34" fmla="*/ 13 w 66"/>
                <a:gd name="T35" fmla="*/ 21 h 66"/>
                <a:gd name="T36" fmla="*/ 16 w 66"/>
                <a:gd name="T37" fmla="*/ 14 h 66"/>
                <a:gd name="T38" fmla="*/ 17 w 66"/>
                <a:gd name="T39" fmla="*/ 11 h 66"/>
                <a:gd name="T40" fmla="*/ 16 w 66"/>
                <a:gd name="T41" fmla="*/ 10 h 66"/>
                <a:gd name="T42" fmla="*/ 33 w 66"/>
                <a:gd name="T43" fmla="*/ 4 h 66"/>
                <a:gd name="T44" fmla="*/ 36 w 66"/>
                <a:gd name="T45" fmla="*/ 5 h 66"/>
                <a:gd name="T46" fmla="*/ 32 w 66"/>
                <a:gd name="T47" fmla="*/ 7 h 66"/>
                <a:gd name="T48" fmla="*/ 32 w 66"/>
                <a:gd name="T49" fmla="*/ 9 h 66"/>
                <a:gd name="T50" fmla="*/ 37 w 66"/>
                <a:gd name="T51" fmla="*/ 15 h 66"/>
                <a:gd name="T52" fmla="*/ 39 w 66"/>
                <a:gd name="T53" fmla="*/ 16 h 66"/>
                <a:gd name="T54" fmla="*/ 48 w 66"/>
                <a:gd name="T55" fmla="*/ 15 h 66"/>
                <a:gd name="T56" fmla="*/ 49 w 66"/>
                <a:gd name="T57" fmla="*/ 14 h 66"/>
                <a:gd name="T58" fmla="*/ 49 w 66"/>
                <a:gd name="T59" fmla="*/ 10 h 66"/>
                <a:gd name="T60" fmla="*/ 62 w 66"/>
                <a:gd name="T61" fmla="*/ 30 h 66"/>
                <a:gd name="T62" fmla="*/ 58 w 66"/>
                <a:gd name="T63" fmla="*/ 28 h 66"/>
                <a:gd name="T64" fmla="*/ 56 w 66"/>
                <a:gd name="T65" fmla="*/ 29 h 66"/>
                <a:gd name="T66" fmla="*/ 52 w 66"/>
                <a:gd name="T67" fmla="*/ 36 h 66"/>
                <a:gd name="T68" fmla="*/ 52 w 66"/>
                <a:gd name="T69" fmla="*/ 39 h 66"/>
                <a:gd name="T70" fmla="*/ 55 w 66"/>
                <a:gd name="T71" fmla="*/ 47 h 66"/>
                <a:gd name="T72" fmla="*/ 56 w 66"/>
                <a:gd name="T73" fmla="*/ 46 h 66"/>
                <a:gd name="T74" fmla="*/ 60 w 66"/>
                <a:gd name="T75" fmla="*/ 44 h 66"/>
                <a:gd name="T76" fmla="*/ 47 w 66"/>
                <a:gd name="T77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lose/>
                  <a:moveTo>
                    <a:pt x="47" y="58"/>
                  </a:moveTo>
                  <a:cubicBezTo>
                    <a:pt x="46" y="58"/>
                    <a:pt x="46" y="57"/>
                    <a:pt x="45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4" y="57"/>
                    <a:pt x="33" y="58"/>
                    <a:pt x="33" y="58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3" y="61"/>
                    <a:pt x="18" y="58"/>
                    <a:pt x="14" y="55"/>
                  </a:cubicBezTo>
                  <a:cubicBezTo>
                    <a:pt x="13" y="53"/>
                    <a:pt x="12" y="49"/>
                    <a:pt x="12" y="48"/>
                  </a:cubicBezTo>
                  <a:cubicBezTo>
                    <a:pt x="12" y="48"/>
                    <a:pt x="11" y="47"/>
                    <a:pt x="11" y="47"/>
                  </a:cubicBezTo>
                  <a:cubicBezTo>
                    <a:pt x="11" y="47"/>
                    <a:pt x="6" y="42"/>
                    <a:pt x="5" y="41"/>
                  </a:cubicBezTo>
                  <a:cubicBezTo>
                    <a:pt x="5" y="39"/>
                    <a:pt x="4" y="36"/>
                    <a:pt x="4" y="33"/>
                  </a:cubicBezTo>
                  <a:cubicBezTo>
                    <a:pt x="4" y="31"/>
                    <a:pt x="5" y="28"/>
                    <a:pt x="5" y="26"/>
                  </a:cubicBezTo>
                  <a:cubicBezTo>
                    <a:pt x="5" y="26"/>
                    <a:pt x="6" y="26"/>
                    <a:pt x="7" y="25"/>
                  </a:cubicBezTo>
                  <a:cubicBezTo>
                    <a:pt x="8" y="24"/>
                    <a:pt x="12" y="22"/>
                    <a:pt x="13" y="21"/>
                  </a:cubicBezTo>
                  <a:cubicBezTo>
                    <a:pt x="13" y="21"/>
                    <a:pt x="16" y="15"/>
                    <a:pt x="16" y="14"/>
                  </a:cubicBezTo>
                  <a:cubicBezTo>
                    <a:pt x="17" y="14"/>
                    <a:pt x="18" y="13"/>
                    <a:pt x="17" y="11"/>
                  </a:cubicBezTo>
                  <a:cubicBezTo>
                    <a:pt x="17" y="11"/>
                    <a:pt x="17" y="10"/>
                    <a:pt x="16" y="10"/>
                  </a:cubicBezTo>
                  <a:cubicBezTo>
                    <a:pt x="21" y="7"/>
                    <a:pt x="27" y="4"/>
                    <a:pt x="33" y="4"/>
                  </a:cubicBezTo>
                  <a:cubicBezTo>
                    <a:pt x="34" y="4"/>
                    <a:pt x="35" y="5"/>
                    <a:pt x="36" y="5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1" y="8"/>
                    <a:pt x="32" y="9"/>
                  </a:cubicBezTo>
                  <a:cubicBezTo>
                    <a:pt x="33" y="10"/>
                    <a:pt x="37" y="15"/>
                    <a:pt x="37" y="15"/>
                  </a:cubicBezTo>
                  <a:cubicBezTo>
                    <a:pt x="37" y="15"/>
                    <a:pt x="38" y="16"/>
                    <a:pt x="39" y="16"/>
                  </a:cubicBezTo>
                  <a:cubicBezTo>
                    <a:pt x="40" y="16"/>
                    <a:pt x="48" y="15"/>
                    <a:pt x="48" y="15"/>
                  </a:cubicBezTo>
                  <a:cubicBezTo>
                    <a:pt x="48" y="15"/>
                    <a:pt x="50" y="15"/>
                    <a:pt x="49" y="14"/>
                  </a:cubicBezTo>
                  <a:cubicBezTo>
                    <a:pt x="49" y="13"/>
                    <a:pt x="49" y="12"/>
                    <a:pt x="49" y="10"/>
                  </a:cubicBezTo>
                  <a:cubicBezTo>
                    <a:pt x="56" y="14"/>
                    <a:pt x="61" y="22"/>
                    <a:pt x="62" y="30"/>
                  </a:cubicBezTo>
                  <a:cubicBezTo>
                    <a:pt x="60" y="29"/>
                    <a:pt x="58" y="28"/>
                    <a:pt x="58" y="28"/>
                  </a:cubicBezTo>
                  <a:cubicBezTo>
                    <a:pt x="56" y="27"/>
                    <a:pt x="56" y="28"/>
                    <a:pt x="56" y="29"/>
                  </a:cubicBezTo>
                  <a:cubicBezTo>
                    <a:pt x="55" y="29"/>
                    <a:pt x="52" y="36"/>
                    <a:pt x="52" y="36"/>
                  </a:cubicBezTo>
                  <a:cubicBezTo>
                    <a:pt x="52" y="36"/>
                    <a:pt x="52" y="38"/>
                    <a:pt x="52" y="39"/>
                  </a:cubicBezTo>
                  <a:cubicBezTo>
                    <a:pt x="53" y="41"/>
                    <a:pt x="55" y="47"/>
                    <a:pt x="55" y="47"/>
                  </a:cubicBezTo>
                  <a:cubicBezTo>
                    <a:pt x="55" y="47"/>
                    <a:pt x="56" y="46"/>
                    <a:pt x="56" y="46"/>
                  </a:cubicBezTo>
                  <a:cubicBezTo>
                    <a:pt x="56" y="46"/>
                    <a:pt x="58" y="45"/>
                    <a:pt x="60" y="44"/>
                  </a:cubicBezTo>
                  <a:cubicBezTo>
                    <a:pt x="57" y="50"/>
                    <a:pt x="53" y="55"/>
                    <a:pt x="47" y="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7" name="Freeform 290"/>
            <p:cNvSpPr/>
            <p:nvPr/>
          </p:nvSpPr>
          <p:spPr bwMode="auto">
            <a:xfrm>
              <a:off x="2014005" y="3772685"/>
              <a:ext cx="38026" cy="40137"/>
            </a:xfrm>
            <a:custGeom>
              <a:avLst/>
              <a:gdLst>
                <a:gd name="T0" fmla="*/ 15 w 21"/>
                <a:gd name="T1" fmla="*/ 2 h 22"/>
                <a:gd name="T2" fmla="*/ 12 w 21"/>
                <a:gd name="T3" fmla="*/ 0 h 22"/>
                <a:gd name="T4" fmla="*/ 3 w 21"/>
                <a:gd name="T5" fmla="*/ 3 h 22"/>
                <a:gd name="T6" fmla="*/ 1 w 21"/>
                <a:gd name="T7" fmla="*/ 5 h 22"/>
                <a:gd name="T8" fmla="*/ 0 w 21"/>
                <a:gd name="T9" fmla="*/ 15 h 22"/>
                <a:gd name="T10" fmla="*/ 2 w 21"/>
                <a:gd name="T11" fmla="*/ 18 h 22"/>
                <a:gd name="T12" fmla="*/ 10 w 21"/>
                <a:gd name="T13" fmla="*/ 21 h 22"/>
                <a:gd name="T14" fmla="*/ 14 w 21"/>
                <a:gd name="T15" fmla="*/ 21 h 22"/>
                <a:gd name="T16" fmla="*/ 20 w 21"/>
                <a:gd name="T17" fmla="*/ 13 h 22"/>
                <a:gd name="T18" fmla="*/ 20 w 21"/>
                <a:gd name="T19" fmla="*/ 10 h 22"/>
                <a:gd name="T20" fmla="*/ 15 w 21"/>
                <a:gd name="T21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2">
                  <a:moveTo>
                    <a:pt x="15" y="2"/>
                  </a:moveTo>
                  <a:cubicBezTo>
                    <a:pt x="15" y="1"/>
                    <a:pt x="13" y="0"/>
                    <a:pt x="12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7"/>
                    <a:pt x="2" y="18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2"/>
                    <a:pt x="13" y="21"/>
                    <a:pt x="14" y="21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2"/>
                    <a:pt x="21" y="11"/>
                    <a:pt x="20" y="10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8" name="Freeform 291"/>
            <p:cNvSpPr>
              <a:spLocks noEditPoints="1"/>
            </p:cNvSpPr>
            <p:nvPr/>
          </p:nvSpPr>
          <p:spPr bwMode="auto">
            <a:xfrm>
              <a:off x="1065478" y="2031958"/>
              <a:ext cx="211253" cy="211253"/>
            </a:xfrm>
            <a:custGeom>
              <a:avLst/>
              <a:gdLst>
                <a:gd name="T0" fmla="*/ 57 w 115"/>
                <a:gd name="T1" fmla="*/ 0 h 115"/>
                <a:gd name="T2" fmla="*/ 0 w 115"/>
                <a:gd name="T3" fmla="*/ 58 h 115"/>
                <a:gd name="T4" fmla="*/ 57 w 115"/>
                <a:gd name="T5" fmla="*/ 115 h 115"/>
                <a:gd name="T6" fmla="*/ 115 w 115"/>
                <a:gd name="T7" fmla="*/ 58 h 115"/>
                <a:gd name="T8" fmla="*/ 57 w 115"/>
                <a:gd name="T9" fmla="*/ 0 h 115"/>
                <a:gd name="T10" fmla="*/ 107 w 115"/>
                <a:gd name="T11" fmla="*/ 58 h 115"/>
                <a:gd name="T12" fmla="*/ 104 w 115"/>
                <a:gd name="T13" fmla="*/ 75 h 115"/>
                <a:gd name="T14" fmla="*/ 92 w 115"/>
                <a:gd name="T15" fmla="*/ 82 h 115"/>
                <a:gd name="T16" fmla="*/ 84 w 115"/>
                <a:gd name="T17" fmla="*/ 16 h 115"/>
                <a:gd name="T18" fmla="*/ 107 w 115"/>
                <a:gd name="T19" fmla="*/ 58 h 115"/>
                <a:gd name="T20" fmla="*/ 74 w 115"/>
                <a:gd name="T21" fmla="*/ 11 h 115"/>
                <a:gd name="T22" fmla="*/ 88 w 115"/>
                <a:gd name="T23" fmla="*/ 83 h 115"/>
                <a:gd name="T24" fmla="*/ 75 w 115"/>
                <a:gd name="T25" fmla="*/ 85 h 115"/>
                <a:gd name="T26" fmla="*/ 57 w 115"/>
                <a:gd name="T27" fmla="*/ 8 h 115"/>
                <a:gd name="T28" fmla="*/ 57 w 115"/>
                <a:gd name="T29" fmla="*/ 8 h 115"/>
                <a:gd name="T30" fmla="*/ 74 w 115"/>
                <a:gd name="T31" fmla="*/ 11 h 115"/>
                <a:gd name="T32" fmla="*/ 37 w 115"/>
                <a:gd name="T33" fmla="*/ 19 h 115"/>
                <a:gd name="T34" fmla="*/ 52 w 115"/>
                <a:gd name="T35" fmla="*/ 9 h 115"/>
                <a:gd name="T36" fmla="*/ 71 w 115"/>
                <a:gd name="T37" fmla="*/ 85 h 115"/>
                <a:gd name="T38" fmla="*/ 50 w 115"/>
                <a:gd name="T39" fmla="*/ 78 h 115"/>
                <a:gd name="T40" fmla="*/ 37 w 115"/>
                <a:gd name="T41" fmla="*/ 19 h 115"/>
                <a:gd name="T42" fmla="*/ 16 w 115"/>
                <a:gd name="T43" fmla="*/ 30 h 115"/>
                <a:gd name="T44" fmla="*/ 33 w 115"/>
                <a:gd name="T45" fmla="*/ 21 h 115"/>
                <a:gd name="T46" fmla="*/ 41 w 115"/>
                <a:gd name="T47" fmla="*/ 34 h 115"/>
                <a:gd name="T48" fmla="*/ 9 w 115"/>
                <a:gd name="T49" fmla="*/ 47 h 115"/>
                <a:gd name="T50" fmla="*/ 16 w 115"/>
                <a:gd name="T51" fmla="*/ 30 h 115"/>
                <a:gd name="T52" fmla="*/ 25 w 115"/>
                <a:gd name="T53" fmla="*/ 20 h 115"/>
                <a:gd name="T54" fmla="*/ 39 w 115"/>
                <a:gd name="T55" fmla="*/ 12 h 115"/>
                <a:gd name="T56" fmla="*/ 33 w 115"/>
                <a:gd name="T57" fmla="*/ 17 h 115"/>
                <a:gd name="T58" fmla="*/ 25 w 115"/>
                <a:gd name="T59" fmla="*/ 20 h 115"/>
                <a:gd name="T60" fmla="*/ 8 w 115"/>
                <a:gd name="T61" fmla="*/ 54 h 115"/>
                <a:gd name="T62" fmla="*/ 43 w 115"/>
                <a:gd name="T63" fmla="*/ 38 h 115"/>
                <a:gd name="T64" fmla="*/ 45 w 115"/>
                <a:gd name="T65" fmla="*/ 51 h 115"/>
                <a:gd name="T66" fmla="*/ 10 w 115"/>
                <a:gd name="T67" fmla="*/ 74 h 115"/>
                <a:gd name="T68" fmla="*/ 7 w 115"/>
                <a:gd name="T69" fmla="*/ 58 h 115"/>
                <a:gd name="T70" fmla="*/ 8 w 115"/>
                <a:gd name="T71" fmla="*/ 54 h 115"/>
                <a:gd name="T72" fmla="*/ 12 w 115"/>
                <a:gd name="T73" fmla="*/ 78 h 115"/>
                <a:gd name="T74" fmla="*/ 46 w 115"/>
                <a:gd name="T75" fmla="*/ 55 h 115"/>
                <a:gd name="T76" fmla="*/ 46 w 115"/>
                <a:gd name="T77" fmla="*/ 77 h 115"/>
                <a:gd name="T78" fmla="*/ 21 w 115"/>
                <a:gd name="T79" fmla="*/ 92 h 115"/>
                <a:gd name="T80" fmla="*/ 12 w 115"/>
                <a:gd name="T81" fmla="*/ 78 h 115"/>
                <a:gd name="T82" fmla="*/ 24 w 115"/>
                <a:gd name="T83" fmla="*/ 94 h 115"/>
                <a:gd name="T84" fmla="*/ 28 w 115"/>
                <a:gd name="T85" fmla="*/ 91 h 115"/>
                <a:gd name="T86" fmla="*/ 67 w 115"/>
                <a:gd name="T87" fmla="*/ 104 h 115"/>
                <a:gd name="T88" fmla="*/ 80 w 115"/>
                <a:gd name="T89" fmla="*/ 102 h 115"/>
                <a:gd name="T90" fmla="*/ 57 w 115"/>
                <a:gd name="T91" fmla="*/ 108 h 115"/>
                <a:gd name="T92" fmla="*/ 24 w 115"/>
                <a:gd name="T93" fmla="*/ 94 h 115"/>
                <a:gd name="T94" fmla="*/ 92 w 115"/>
                <a:gd name="T95" fmla="*/ 94 h 115"/>
                <a:gd name="T96" fmla="*/ 31 w 115"/>
                <a:gd name="T97" fmla="*/ 88 h 115"/>
                <a:gd name="T98" fmla="*/ 48 w 115"/>
                <a:gd name="T99" fmla="*/ 81 h 115"/>
                <a:gd name="T100" fmla="*/ 101 w 115"/>
                <a:gd name="T101" fmla="*/ 82 h 115"/>
                <a:gd name="T102" fmla="*/ 92 w 115"/>
                <a:gd name="T103" fmla="*/ 9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" h="115">
                  <a:moveTo>
                    <a:pt x="57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5"/>
                    <a:pt x="57" y="115"/>
                  </a:cubicBezTo>
                  <a:cubicBezTo>
                    <a:pt x="89" y="115"/>
                    <a:pt x="115" y="90"/>
                    <a:pt x="115" y="58"/>
                  </a:cubicBezTo>
                  <a:cubicBezTo>
                    <a:pt x="115" y="26"/>
                    <a:pt x="89" y="0"/>
                    <a:pt x="57" y="0"/>
                  </a:cubicBezTo>
                  <a:close/>
                  <a:moveTo>
                    <a:pt x="107" y="58"/>
                  </a:moveTo>
                  <a:cubicBezTo>
                    <a:pt x="107" y="64"/>
                    <a:pt x="106" y="69"/>
                    <a:pt x="104" y="75"/>
                  </a:cubicBezTo>
                  <a:cubicBezTo>
                    <a:pt x="102" y="76"/>
                    <a:pt x="98" y="79"/>
                    <a:pt x="92" y="82"/>
                  </a:cubicBezTo>
                  <a:cubicBezTo>
                    <a:pt x="99" y="46"/>
                    <a:pt x="91" y="26"/>
                    <a:pt x="84" y="16"/>
                  </a:cubicBezTo>
                  <a:cubicBezTo>
                    <a:pt x="98" y="25"/>
                    <a:pt x="107" y="40"/>
                    <a:pt x="107" y="58"/>
                  </a:cubicBezTo>
                  <a:close/>
                  <a:moveTo>
                    <a:pt x="74" y="11"/>
                  </a:moveTo>
                  <a:cubicBezTo>
                    <a:pt x="79" y="14"/>
                    <a:pt x="98" y="32"/>
                    <a:pt x="88" y="83"/>
                  </a:cubicBezTo>
                  <a:cubicBezTo>
                    <a:pt x="84" y="85"/>
                    <a:pt x="80" y="85"/>
                    <a:pt x="75" y="85"/>
                  </a:cubicBezTo>
                  <a:cubicBezTo>
                    <a:pt x="75" y="40"/>
                    <a:pt x="62" y="16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3" y="8"/>
                    <a:pt x="69" y="9"/>
                    <a:pt x="74" y="11"/>
                  </a:cubicBezTo>
                  <a:close/>
                  <a:moveTo>
                    <a:pt x="37" y="19"/>
                  </a:moveTo>
                  <a:cubicBezTo>
                    <a:pt x="41" y="14"/>
                    <a:pt x="49" y="10"/>
                    <a:pt x="52" y="9"/>
                  </a:cubicBezTo>
                  <a:cubicBezTo>
                    <a:pt x="56" y="14"/>
                    <a:pt x="71" y="37"/>
                    <a:pt x="71" y="85"/>
                  </a:cubicBezTo>
                  <a:cubicBezTo>
                    <a:pt x="64" y="85"/>
                    <a:pt x="57" y="82"/>
                    <a:pt x="50" y="78"/>
                  </a:cubicBezTo>
                  <a:cubicBezTo>
                    <a:pt x="52" y="38"/>
                    <a:pt x="42" y="23"/>
                    <a:pt x="37" y="19"/>
                  </a:cubicBezTo>
                  <a:close/>
                  <a:moveTo>
                    <a:pt x="16" y="30"/>
                  </a:moveTo>
                  <a:cubicBezTo>
                    <a:pt x="23" y="25"/>
                    <a:pt x="31" y="21"/>
                    <a:pt x="33" y="21"/>
                  </a:cubicBezTo>
                  <a:cubicBezTo>
                    <a:pt x="34" y="22"/>
                    <a:pt x="38" y="25"/>
                    <a:pt x="41" y="34"/>
                  </a:cubicBezTo>
                  <a:cubicBezTo>
                    <a:pt x="36" y="34"/>
                    <a:pt x="20" y="36"/>
                    <a:pt x="9" y="47"/>
                  </a:cubicBezTo>
                  <a:cubicBezTo>
                    <a:pt x="10" y="40"/>
                    <a:pt x="13" y="35"/>
                    <a:pt x="16" y="30"/>
                  </a:cubicBezTo>
                  <a:close/>
                  <a:moveTo>
                    <a:pt x="25" y="20"/>
                  </a:moveTo>
                  <a:cubicBezTo>
                    <a:pt x="29" y="16"/>
                    <a:pt x="34" y="14"/>
                    <a:pt x="39" y="12"/>
                  </a:cubicBezTo>
                  <a:cubicBezTo>
                    <a:pt x="37" y="13"/>
                    <a:pt x="35" y="15"/>
                    <a:pt x="33" y="17"/>
                  </a:cubicBezTo>
                  <a:cubicBezTo>
                    <a:pt x="31" y="17"/>
                    <a:pt x="29" y="18"/>
                    <a:pt x="25" y="20"/>
                  </a:cubicBezTo>
                  <a:close/>
                  <a:moveTo>
                    <a:pt x="8" y="54"/>
                  </a:moveTo>
                  <a:cubicBezTo>
                    <a:pt x="18" y="39"/>
                    <a:pt x="39" y="38"/>
                    <a:pt x="43" y="38"/>
                  </a:cubicBezTo>
                  <a:cubicBezTo>
                    <a:pt x="44" y="41"/>
                    <a:pt x="45" y="46"/>
                    <a:pt x="45" y="51"/>
                  </a:cubicBezTo>
                  <a:cubicBezTo>
                    <a:pt x="42" y="52"/>
                    <a:pt x="23" y="59"/>
                    <a:pt x="10" y="74"/>
                  </a:cubicBezTo>
                  <a:cubicBezTo>
                    <a:pt x="8" y="69"/>
                    <a:pt x="7" y="64"/>
                    <a:pt x="7" y="58"/>
                  </a:cubicBezTo>
                  <a:cubicBezTo>
                    <a:pt x="7" y="57"/>
                    <a:pt x="8" y="55"/>
                    <a:pt x="8" y="54"/>
                  </a:cubicBezTo>
                  <a:close/>
                  <a:moveTo>
                    <a:pt x="12" y="78"/>
                  </a:moveTo>
                  <a:cubicBezTo>
                    <a:pt x="23" y="65"/>
                    <a:pt x="41" y="57"/>
                    <a:pt x="46" y="55"/>
                  </a:cubicBezTo>
                  <a:cubicBezTo>
                    <a:pt x="46" y="61"/>
                    <a:pt x="46" y="69"/>
                    <a:pt x="46" y="77"/>
                  </a:cubicBezTo>
                  <a:cubicBezTo>
                    <a:pt x="42" y="78"/>
                    <a:pt x="30" y="82"/>
                    <a:pt x="21" y="92"/>
                  </a:cubicBezTo>
                  <a:cubicBezTo>
                    <a:pt x="17" y="88"/>
                    <a:pt x="14" y="83"/>
                    <a:pt x="12" y="78"/>
                  </a:cubicBezTo>
                  <a:close/>
                  <a:moveTo>
                    <a:pt x="24" y="94"/>
                  </a:moveTo>
                  <a:cubicBezTo>
                    <a:pt x="25" y="93"/>
                    <a:pt x="26" y="92"/>
                    <a:pt x="28" y="91"/>
                  </a:cubicBezTo>
                  <a:cubicBezTo>
                    <a:pt x="30" y="92"/>
                    <a:pt x="45" y="104"/>
                    <a:pt x="67" y="104"/>
                  </a:cubicBezTo>
                  <a:cubicBezTo>
                    <a:pt x="71" y="104"/>
                    <a:pt x="75" y="103"/>
                    <a:pt x="80" y="102"/>
                  </a:cubicBezTo>
                  <a:cubicBezTo>
                    <a:pt x="73" y="106"/>
                    <a:pt x="65" y="108"/>
                    <a:pt x="57" y="108"/>
                  </a:cubicBezTo>
                  <a:cubicBezTo>
                    <a:pt x="44" y="108"/>
                    <a:pt x="32" y="103"/>
                    <a:pt x="24" y="94"/>
                  </a:cubicBezTo>
                  <a:close/>
                  <a:moveTo>
                    <a:pt x="92" y="94"/>
                  </a:moveTo>
                  <a:cubicBezTo>
                    <a:pt x="62" y="109"/>
                    <a:pt x="37" y="92"/>
                    <a:pt x="31" y="88"/>
                  </a:cubicBezTo>
                  <a:cubicBezTo>
                    <a:pt x="39" y="84"/>
                    <a:pt x="45" y="82"/>
                    <a:pt x="48" y="81"/>
                  </a:cubicBezTo>
                  <a:cubicBezTo>
                    <a:pt x="71" y="96"/>
                    <a:pt x="91" y="88"/>
                    <a:pt x="101" y="82"/>
                  </a:cubicBezTo>
                  <a:cubicBezTo>
                    <a:pt x="99" y="86"/>
                    <a:pt x="96" y="90"/>
                    <a:pt x="92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9" name="Freeform 292"/>
            <p:cNvSpPr>
              <a:spLocks noEditPoints="1"/>
            </p:cNvSpPr>
            <p:nvPr/>
          </p:nvSpPr>
          <p:spPr bwMode="auto">
            <a:xfrm>
              <a:off x="1487985" y="4700087"/>
              <a:ext cx="211253" cy="213365"/>
            </a:xfrm>
            <a:custGeom>
              <a:avLst/>
              <a:gdLst>
                <a:gd name="T0" fmla="*/ 58 w 115"/>
                <a:gd name="T1" fmla="*/ 0 h 116"/>
                <a:gd name="T2" fmla="*/ 0 w 115"/>
                <a:gd name="T3" fmla="*/ 58 h 116"/>
                <a:gd name="T4" fmla="*/ 58 w 115"/>
                <a:gd name="T5" fmla="*/ 116 h 116"/>
                <a:gd name="T6" fmla="*/ 115 w 115"/>
                <a:gd name="T7" fmla="*/ 58 h 116"/>
                <a:gd name="T8" fmla="*/ 58 w 115"/>
                <a:gd name="T9" fmla="*/ 0 h 116"/>
                <a:gd name="T10" fmla="*/ 107 w 115"/>
                <a:gd name="T11" fmla="*/ 58 h 116"/>
                <a:gd name="T12" fmla="*/ 105 w 115"/>
                <a:gd name="T13" fmla="*/ 75 h 116"/>
                <a:gd name="T14" fmla="*/ 93 w 115"/>
                <a:gd name="T15" fmla="*/ 82 h 116"/>
                <a:gd name="T16" fmla="*/ 85 w 115"/>
                <a:gd name="T17" fmla="*/ 16 h 116"/>
                <a:gd name="T18" fmla="*/ 107 w 115"/>
                <a:gd name="T19" fmla="*/ 58 h 116"/>
                <a:gd name="T20" fmla="*/ 75 w 115"/>
                <a:gd name="T21" fmla="*/ 11 h 116"/>
                <a:gd name="T22" fmla="*/ 88 w 115"/>
                <a:gd name="T23" fmla="*/ 84 h 116"/>
                <a:gd name="T24" fmla="*/ 75 w 115"/>
                <a:gd name="T25" fmla="*/ 86 h 116"/>
                <a:gd name="T26" fmla="*/ 57 w 115"/>
                <a:gd name="T27" fmla="*/ 8 h 116"/>
                <a:gd name="T28" fmla="*/ 58 w 115"/>
                <a:gd name="T29" fmla="*/ 8 h 116"/>
                <a:gd name="T30" fmla="*/ 75 w 115"/>
                <a:gd name="T31" fmla="*/ 11 h 116"/>
                <a:gd name="T32" fmla="*/ 37 w 115"/>
                <a:gd name="T33" fmla="*/ 19 h 116"/>
                <a:gd name="T34" fmla="*/ 53 w 115"/>
                <a:gd name="T35" fmla="*/ 9 h 116"/>
                <a:gd name="T36" fmla="*/ 71 w 115"/>
                <a:gd name="T37" fmla="*/ 85 h 116"/>
                <a:gd name="T38" fmla="*/ 50 w 115"/>
                <a:gd name="T39" fmla="*/ 78 h 116"/>
                <a:gd name="T40" fmla="*/ 37 w 115"/>
                <a:gd name="T41" fmla="*/ 19 h 116"/>
                <a:gd name="T42" fmla="*/ 16 w 115"/>
                <a:gd name="T43" fmla="*/ 30 h 116"/>
                <a:gd name="T44" fmla="*/ 33 w 115"/>
                <a:gd name="T45" fmla="*/ 21 h 116"/>
                <a:gd name="T46" fmla="*/ 42 w 115"/>
                <a:gd name="T47" fmla="*/ 34 h 116"/>
                <a:gd name="T48" fmla="*/ 9 w 115"/>
                <a:gd name="T49" fmla="*/ 47 h 116"/>
                <a:gd name="T50" fmla="*/ 16 w 115"/>
                <a:gd name="T51" fmla="*/ 30 h 116"/>
                <a:gd name="T52" fmla="*/ 25 w 115"/>
                <a:gd name="T53" fmla="*/ 20 h 116"/>
                <a:gd name="T54" fmla="*/ 39 w 115"/>
                <a:gd name="T55" fmla="*/ 12 h 116"/>
                <a:gd name="T56" fmla="*/ 33 w 115"/>
                <a:gd name="T57" fmla="*/ 17 h 116"/>
                <a:gd name="T58" fmla="*/ 25 w 115"/>
                <a:gd name="T59" fmla="*/ 20 h 116"/>
                <a:gd name="T60" fmla="*/ 8 w 115"/>
                <a:gd name="T61" fmla="*/ 54 h 116"/>
                <a:gd name="T62" fmla="*/ 43 w 115"/>
                <a:gd name="T63" fmla="*/ 38 h 116"/>
                <a:gd name="T64" fmla="*/ 45 w 115"/>
                <a:gd name="T65" fmla="*/ 51 h 116"/>
                <a:gd name="T66" fmla="*/ 10 w 115"/>
                <a:gd name="T67" fmla="*/ 74 h 116"/>
                <a:gd name="T68" fmla="*/ 8 w 115"/>
                <a:gd name="T69" fmla="*/ 58 h 116"/>
                <a:gd name="T70" fmla="*/ 8 w 115"/>
                <a:gd name="T71" fmla="*/ 54 h 116"/>
                <a:gd name="T72" fmla="*/ 12 w 115"/>
                <a:gd name="T73" fmla="*/ 79 h 116"/>
                <a:gd name="T74" fmla="*/ 46 w 115"/>
                <a:gd name="T75" fmla="*/ 55 h 116"/>
                <a:gd name="T76" fmla="*/ 46 w 115"/>
                <a:gd name="T77" fmla="*/ 78 h 116"/>
                <a:gd name="T78" fmla="*/ 21 w 115"/>
                <a:gd name="T79" fmla="*/ 92 h 116"/>
                <a:gd name="T80" fmla="*/ 12 w 115"/>
                <a:gd name="T81" fmla="*/ 79 h 116"/>
                <a:gd name="T82" fmla="*/ 24 w 115"/>
                <a:gd name="T83" fmla="*/ 95 h 116"/>
                <a:gd name="T84" fmla="*/ 28 w 115"/>
                <a:gd name="T85" fmla="*/ 91 h 116"/>
                <a:gd name="T86" fmla="*/ 67 w 115"/>
                <a:gd name="T87" fmla="*/ 104 h 116"/>
                <a:gd name="T88" fmla="*/ 80 w 115"/>
                <a:gd name="T89" fmla="*/ 103 h 116"/>
                <a:gd name="T90" fmla="*/ 58 w 115"/>
                <a:gd name="T91" fmla="*/ 108 h 116"/>
                <a:gd name="T92" fmla="*/ 24 w 115"/>
                <a:gd name="T93" fmla="*/ 95 h 116"/>
                <a:gd name="T94" fmla="*/ 92 w 115"/>
                <a:gd name="T95" fmla="*/ 94 h 116"/>
                <a:gd name="T96" fmla="*/ 32 w 115"/>
                <a:gd name="T97" fmla="*/ 88 h 116"/>
                <a:gd name="T98" fmla="*/ 48 w 115"/>
                <a:gd name="T99" fmla="*/ 81 h 116"/>
                <a:gd name="T100" fmla="*/ 101 w 115"/>
                <a:gd name="T101" fmla="*/ 82 h 116"/>
                <a:gd name="T102" fmla="*/ 92 w 115"/>
                <a:gd name="T103" fmla="*/ 9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" h="116">
                  <a:moveTo>
                    <a:pt x="58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6"/>
                    <a:pt x="58" y="116"/>
                  </a:cubicBezTo>
                  <a:cubicBezTo>
                    <a:pt x="89" y="116"/>
                    <a:pt x="115" y="90"/>
                    <a:pt x="115" y="58"/>
                  </a:cubicBezTo>
                  <a:cubicBezTo>
                    <a:pt x="115" y="26"/>
                    <a:pt x="89" y="0"/>
                    <a:pt x="58" y="0"/>
                  </a:cubicBezTo>
                  <a:close/>
                  <a:moveTo>
                    <a:pt x="107" y="58"/>
                  </a:moveTo>
                  <a:cubicBezTo>
                    <a:pt x="107" y="64"/>
                    <a:pt x="106" y="69"/>
                    <a:pt x="105" y="75"/>
                  </a:cubicBezTo>
                  <a:cubicBezTo>
                    <a:pt x="102" y="77"/>
                    <a:pt x="98" y="80"/>
                    <a:pt x="93" y="82"/>
                  </a:cubicBezTo>
                  <a:cubicBezTo>
                    <a:pt x="99" y="46"/>
                    <a:pt x="91" y="26"/>
                    <a:pt x="85" y="16"/>
                  </a:cubicBezTo>
                  <a:cubicBezTo>
                    <a:pt x="98" y="25"/>
                    <a:pt x="107" y="40"/>
                    <a:pt x="107" y="58"/>
                  </a:cubicBezTo>
                  <a:close/>
                  <a:moveTo>
                    <a:pt x="75" y="11"/>
                  </a:moveTo>
                  <a:cubicBezTo>
                    <a:pt x="79" y="15"/>
                    <a:pt x="98" y="32"/>
                    <a:pt x="88" y="84"/>
                  </a:cubicBezTo>
                  <a:cubicBezTo>
                    <a:pt x="84" y="85"/>
                    <a:pt x="80" y="86"/>
                    <a:pt x="75" y="86"/>
                  </a:cubicBezTo>
                  <a:cubicBezTo>
                    <a:pt x="75" y="40"/>
                    <a:pt x="62" y="16"/>
                    <a:pt x="57" y="8"/>
                  </a:cubicBezTo>
                  <a:cubicBezTo>
                    <a:pt x="57" y="8"/>
                    <a:pt x="57" y="8"/>
                    <a:pt x="58" y="8"/>
                  </a:cubicBezTo>
                  <a:cubicBezTo>
                    <a:pt x="64" y="8"/>
                    <a:pt x="69" y="9"/>
                    <a:pt x="75" y="11"/>
                  </a:cubicBezTo>
                  <a:close/>
                  <a:moveTo>
                    <a:pt x="37" y="19"/>
                  </a:moveTo>
                  <a:cubicBezTo>
                    <a:pt x="42" y="14"/>
                    <a:pt x="49" y="10"/>
                    <a:pt x="53" y="9"/>
                  </a:cubicBezTo>
                  <a:cubicBezTo>
                    <a:pt x="56" y="14"/>
                    <a:pt x="71" y="37"/>
                    <a:pt x="71" y="85"/>
                  </a:cubicBezTo>
                  <a:cubicBezTo>
                    <a:pt x="65" y="85"/>
                    <a:pt x="58" y="83"/>
                    <a:pt x="50" y="78"/>
                  </a:cubicBezTo>
                  <a:cubicBezTo>
                    <a:pt x="52" y="38"/>
                    <a:pt x="42" y="23"/>
                    <a:pt x="37" y="19"/>
                  </a:cubicBezTo>
                  <a:close/>
                  <a:moveTo>
                    <a:pt x="16" y="30"/>
                  </a:moveTo>
                  <a:cubicBezTo>
                    <a:pt x="23" y="26"/>
                    <a:pt x="31" y="21"/>
                    <a:pt x="33" y="21"/>
                  </a:cubicBezTo>
                  <a:cubicBezTo>
                    <a:pt x="35" y="22"/>
                    <a:pt x="38" y="25"/>
                    <a:pt x="42" y="34"/>
                  </a:cubicBezTo>
                  <a:cubicBezTo>
                    <a:pt x="36" y="34"/>
                    <a:pt x="20" y="36"/>
                    <a:pt x="9" y="47"/>
                  </a:cubicBezTo>
                  <a:cubicBezTo>
                    <a:pt x="10" y="41"/>
                    <a:pt x="13" y="35"/>
                    <a:pt x="16" y="30"/>
                  </a:cubicBezTo>
                  <a:close/>
                  <a:moveTo>
                    <a:pt x="25" y="20"/>
                  </a:moveTo>
                  <a:cubicBezTo>
                    <a:pt x="30" y="16"/>
                    <a:pt x="34" y="14"/>
                    <a:pt x="39" y="12"/>
                  </a:cubicBezTo>
                  <a:cubicBezTo>
                    <a:pt x="37" y="13"/>
                    <a:pt x="35" y="15"/>
                    <a:pt x="33" y="17"/>
                  </a:cubicBezTo>
                  <a:cubicBezTo>
                    <a:pt x="32" y="17"/>
                    <a:pt x="29" y="18"/>
                    <a:pt x="25" y="20"/>
                  </a:cubicBezTo>
                  <a:close/>
                  <a:moveTo>
                    <a:pt x="8" y="54"/>
                  </a:moveTo>
                  <a:cubicBezTo>
                    <a:pt x="18" y="39"/>
                    <a:pt x="39" y="38"/>
                    <a:pt x="43" y="38"/>
                  </a:cubicBezTo>
                  <a:cubicBezTo>
                    <a:pt x="44" y="42"/>
                    <a:pt x="45" y="46"/>
                    <a:pt x="45" y="51"/>
                  </a:cubicBezTo>
                  <a:cubicBezTo>
                    <a:pt x="42" y="52"/>
                    <a:pt x="23" y="60"/>
                    <a:pt x="10" y="74"/>
                  </a:cubicBezTo>
                  <a:cubicBezTo>
                    <a:pt x="9" y="69"/>
                    <a:pt x="8" y="64"/>
                    <a:pt x="8" y="58"/>
                  </a:cubicBezTo>
                  <a:cubicBezTo>
                    <a:pt x="8" y="57"/>
                    <a:pt x="8" y="56"/>
                    <a:pt x="8" y="54"/>
                  </a:cubicBezTo>
                  <a:close/>
                  <a:moveTo>
                    <a:pt x="12" y="79"/>
                  </a:moveTo>
                  <a:cubicBezTo>
                    <a:pt x="23" y="65"/>
                    <a:pt x="41" y="57"/>
                    <a:pt x="46" y="55"/>
                  </a:cubicBezTo>
                  <a:cubicBezTo>
                    <a:pt x="46" y="61"/>
                    <a:pt x="47" y="69"/>
                    <a:pt x="46" y="78"/>
                  </a:cubicBezTo>
                  <a:cubicBezTo>
                    <a:pt x="42" y="79"/>
                    <a:pt x="30" y="82"/>
                    <a:pt x="21" y="92"/>
                  </a:cubicBezTo>
                  <a:cubicBezTo>
                    <a:pt x="17" y="88"/>
                    <a:pt x="14" y="83"/>
                    <a:pt x="12" y="79"/>
                  </a:cubicBezTo>
                  <a:close/>
                  <a:moveTo>
                    <a:pt x="24" y="95"/>
                  </a:moveTo>
                  <a:cubicBezTo>
                    <a:pt x="25" y="93"/>
                    <a:pt x="27" y="92"/>
                    <a:pt x="28" y="91"/>
                  </a:cubicBezTo>
                  <a:cubicBezTo>
                    <a:pt x="30" y="92"/>
                    <a:pt x="45" y="104"/>
                    <a:pt x="67" y="104"/>
                  </a:cubicBezTo>
                  <a:cubicBezTo>
                    <a:pt x="71" y="104"/>
                    <a:pt x="75" y="104"/>
                    <a:pt x="80" y="103"/>
                  </a:cubicBezTo>
                  <a:cubicBezTo>
                    <a:pt x="73" y="106"/>
                    <a:pt x="66" y="108"/>
                    <a:pt x="58" y="108"/>
                  </a:cubicBezTo>
                  <a:cubicBezTo>
                    <a:pt x="45" y="108"/>
                    <a:pt x="33" y="103"/>
                    <a:pt x="24" y="95"/>
                  </a:cubicBezTo>
                  <a:close/>
                  <a:moveTo>
                    <a:pt x="92" y="94"/>
                  </a:moveTo>
                  <a:cubicBezTo>
                    <a:pt x="62" y="109"/>
                    <a:pt x="37" y="92"/>
                    <a:pt x="32" y="88"/>
                  </a:cubicBezTo>
                  <a:cubicBezTo>
                    <a:pt x="39" y="84"/>
                    <a:pt x="46" y="82"/>
                    <a:pt x="48" y="81"/>
                  </a:cubicBezTo>
                  <a:cubicBezTo>
                    <a:pt x="71" y="96"/>
                    <a:pt x="91" y="88"/>
                    <a:pt x="101" y="82"/>
                  </a:cubicBezTo>
                  <a:cubicBezTo>
                    <a:pt x="99" y="86"/>
                    <a:pt x="96" y="90"/>
                    <a:pt x="92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0" name="Freeform 293"/>
            <p:cNvSpPr>
              <a:spLocks noEditPoints="1"/>
            </p:cNvSpPr>
            <p:nvPr/>
          </p:nvSpPr>
          <p:spPr bwMode="auto">
            <a:xfrm>
              <a:off x="1707688" y="2585441"/>
              <a:ext cx="211253" cy="211253"/>
            </a:xfrm>
            <a:custGeom>
              <a:avLst/>
              <a:gdLst>
                <a:gd name="T0" fmla="*/ 58 w 115"/>
                <a:gd name="T1" fmla="*/ 0 h 115"/>
                <a:gd name="T2" fmla="*/ 0 w 115"/>
                <a:gd name="T3" fmla="*/ 57 h 115"/>
                <a:gd name="T4" fmla="*/ 58 w 115"/>
                <a:gd name="T5" fmla="*/ 115 h 115"/>
                <a:gd name="T6" fmla="*/ 115 w 115"/>
                <a:gd name="T7" fmla="*/ 57 h 115"/>
                <a:gd name="T8" fmla="*/ 58 w 115"/>
                <a:gd name="T9" fmla="*/ 0 h 115"/>
                <a:gd name="T10" fmla="*/ 103 w 115"/>
                <a:gd name="T11" fmla="*/ 38 h 115"/>
                <a:gd name="T12" fmla="*/ 39 w 115"/>
                <a:gd name="T13" fmla="*/ 27 h 115"/>
                <a:gd name="T14" fmla="*/ 29 w 115"/>
                <a:gd name="T15" fmla="*/ 31 h 115"/>
                <a:gd name="T16" fmla="*/ 30 w 115"/>
                <a:gd name="T17" fmla="*/ 27 h 115"/>
                <a:gd name="T18" fmla="*/ 68 w 115"/>
                <a:gd name="T19" fmla="*/ 9 h 115"/>
                <a:gd name="T20" fmla="*/ 103 w 115"/>
                <a:gd name="T21" fmla="*/ 38 h 115"/>
                <a:gd name="T22" fmla="*/ 62 w 115"/>
                <a:gd name="T23" fmla="*/ 8 h 115"/>
                <a:gd name="T24" fmla="*/ 30 w 115"/>
                <a:gd name="T25" fmla="*/ 22 h 115"/>
                <a:gd name="T26" fmla="*/ 32 w 115"/>
                <a:gd name="T27" fmla="*/ 15 h 115"/>
                <a:gd name="T28" fmla="*/ 32 w 115"/>
                <a:gd name="T29" fmla="*/ 15 h 115"/>
                <a:gd name="T30" fmla="*/ 58 w 115"/>
                <a:gd name="T31" fmla="*/ 7 h 115"/>
                <a:gd name="T32" fmla="*/ 62 w 115"/>
                <a:gd name="T33" fmla="*/ 8 h 115"/>
                <a:gd name="T34" fmla="*/ 26 w 115"/>
                <a:gd name="T35" fmla="*/ 18 h 115"/>
                <a:gd name="T36" fmla="*/ 25 w 115"/>
                <a:gd name="T37" fmla="*/ 23 h 115"/>
                <a:gd name="T38" fmla="*/ 21 w 115"/>
                <a:gd name="T39" fmla="*/ 24 h 115"/>
                <a:gd name="T40" fmla="*/ 26 w 115"/>
                <a:gd name="T41" fmla="*/ 18 h 115"/>
                <a:gd name="T42" fmla="*/ 17 w 115"/>
                <a:gd name="T43" fmla="*/ 28 h 115"/>
                <a:gd name="T44" fmla="*/ 25 w 115"/>
                <a:gd name="T45" fmla="*/ 28 h 115"/>
                <a:gd name="T46" fmla="*/ 25 w 115"/>
                <a:gd name="T47" fmla="*/ 34 h 115"/>
                <a:gd name="T48" fmla="*/ 9 w 115"/>
                <a:gd name="T49" fmla="*/ 47 h 115"/>
                <a:gd name="T50" fmla="*/ 17 w 115"/>
                <a:gd name="T51" fmla="*/ 28 h 115"/>
                <a:gd name="T52" fmla="*/ 8 w 115"/>
                <a:gd name="T53" fmla="*/ 55 h 115"/>
                <a:gd name="T54" fmla="*/ 25 w 115"/>
                <a:gd name="T55" fmla="*/ 39 h 115"/>
                <a:gd name="T56" fmla="*/ 25 w 115"/>
                <a:gd name="T57" fmla="*/ 48 h 115"/>
                <a:gd name="T58" fmla="*/ 25 w 115"/>
                <a:gd name="T59" fmla="*/ 49 h 115"/>
                <a:gd name="T60" fmla="*/ 21 w 115"/>
                <a:gd name="T61" fmla="*/ 53 h 115"/>
                <a:gd name="T62" fmla="*/ 14 w 115"/>
                <a:gd name="T63" fmla="*/ 82 h 115"/>
                <a:gd name="T64" fmla="*/ 8 w 115"/>
                <a:gd name="T65" fmla="*/ 57 h 115"/>
                <a:gd name="T66" fmla="*/ 8 w 115"/>
                <a:gd name="T67" fmla="*/ 55 h 115"/>
                <a:gd name="T68" fmla="*/ 19 w 115"/>
                <a:gd name="T69" fmla="*/ 89 h 115"/>
                <a:gd name="T70" fmla="*/ 25 w 115"/>
                <a:gd name="T71" fmla="*/ 56 h 115"/>
                <a:gd name="T72" fmla="*/ 26 w 115"/>
                <a:gd name="T73" fmla="*/ 54 h 115"/>
                <a:gd name="T74" fmla="*/ 60 w 115"/>
                <a:gd name="T75" fmla="*/ 107 h 115"/>
                <a:gd name="T76" fmla="*/ 58 w 115"/>
                <a:gd name="T77" fmla="*/ 107 h 115"/>
                <a:gd name="T78" fmla="*/ 19 w 115"/>
                <a:gd name="T79" fmla="*/ 89 h 115"/>
                <a:gd name="T80" fmla="*/ 66 w 115"/>
                <a:gd name="T81" fmla="*/ 106 h 115"/>
                <a:gd name="T82" fmla="*/ 30 w 115"/>
                <a:gd name="T83" fmla="*/ 52 h 115"/>
                <a:gd name="T84" fmla="*/ 33 w 115"/>
                <a:gd name="T85" fmla="*/ 51 h 115"/>
                <a:gd name="T86" fmla="*/ 99 w 115"/>
                <a:gd name="T87" fmla="*/ 85 h 115"/>
                <a:gd name="T88" fmla="*/ 66 w 115"/>
                <a:gd name="T89" fmla="*/ 106 h 115"/>
                <a:gd name="T90" fmla="*/ 101 w 115"/>
                <a:gd name="T91" fmla="*/ 82 h 115"/>
                <a:gd name="T92" fmla="*/ 33 w 115"/>
                <a:gd name="T93" fmla="*/ 46 h 115"/>
                <a:gd name="T94" fmla="*/ 30 w 115"/>
                <a:gd name="T95" fmla="*/ 47 h 115"/>
                <a:gd name="T96" fmla="*/ 29 w 115"/>
                <a:gd name="T97" fmla="*/ 36 h 115"/>
                <a:gd name="T98" fmla="*/ 41 w 115"/>
                <a:gd name="T99" fmla="*/ 32 h 115"/>
                <a:gd name="T100" fmla="*/ 106 w 115"/>
                <a:gd name="T101" fmla="*/ 44 h 115"/>
                <a:gd name="T102" fmla="*/ 107 w 115"/>
                <a:gd name="T103" fmla="*/ 57 h 115"/>
                <a:gd name="T104" fmla="*/ 101 w 115"/>
                <a:gd name="T105" fmla="*/ 8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5" h="115">
                  <a:moveTo>
                    <a:pt x="58" y="0"/>
                  </a:moveTo>
                  <a:cubicBezTo>
                    <a:pt x="26" y="0"/>
                    <a:pt x="0" y="25"/>
                    <a:pt x="0" y="57"/>
                  </a:cubicBezTo>
                  <a:cubicBezTo>
                    <a:pt x="0" y="89"/>
                    <a:pt x="26" y="115"/>
                    <a:pt x="58" y="115"/>
                  </a:cubicBezTo>
                  <a:cubicBezTo>
                    <a:pt x="89" y="115"/>
                    <a:pt x="115" y="89"/>
                    <a:pt x="115" y="57"/>
                  </a:cubicBezTo>
                  <a:cubicBezTo>
                    <a:pt x="115" y="25"/>
                    <a:pt x="89" y="0"/>
                    <a:pt x="58" y="0"/>
                  </a:cubicBezTo>
                  <a:close/>
                  <a:moveTo>
                    <a:pt x="103" y="38"/>
                  </a:moveTo>
                  <a:cubicBezTo>
                    <a:pt x="80" y="26"/>
                    <a:pt x="58" y="22"/>
                    <a:pt x="39" y="27"/>
                  </a:cubicBezTo>
                  <a:cubicBezTo>
                    <a:pt x="36" y="28"/>
                    <a:pt x="32" y="30"/>
                    <a:pt x="29" y="31"/>
                  </a:cubicBezTo>
                  <a:cubicBezTo>
                    <a:pt x="29" y="30"/>
                    <a:pt x="29" y="28"/>
                    <a:pt x="30" y="27"/>
                  </a:cubicBezTo>
                  <a:cubicBezTo>
                    <a:pt x="39" y="25"/>
                    <a:pt x="53" y="20"/>
                    <a:pt x="68" y="9"/>
                  </a:cubicBezTo>
                  <a:cubicBezTo>
                    <a:pt x="84" y="12"/>
                    <a:pt x="97" y="23"/>
                    <a:pt x="103" y="38"/>
                  </a:cubicBezTo>
                  <a:close/>
                  <a:moveTo>
                    <a:pt x="62" y="8"/>
                  </a:moveTo>
                  <a:cubicBezTo>
                    <a:pt x="50" y="16"/>
                    <a:pt x="39" y="20"/>
                    <a:pt x="30" y="22"/>
                  </a:cubicBezTo>
                  <a:cubicBezTo>
                    <a:pt x="31" y="17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9" y="10"/>
                    <a:pt x="48" y="7"/>
                    <a:pt x="58" y="7"/>
                  </a:cubicBezTo>
                  <a:cubicBezTo>
                    <a:pt x="59" y="7"/>
                    <a:pt x="61" y="7"/>
                    <a:pt x="62" y="8"/>
                  </a:cubicBezTo>
                  <a:close/>
                  <a:moveTo>
                    <a:pt x="26" y="18"/>
                  </a:moveTo>
                  <a:cubicBezTo>
                    <a:pt x="26" y="20"/>
                    <a:pt x="26" y="21"/>
                    <a:pt x="25" y="23"/>
                  </a:cubicBezTo>
                  <a:cubicBezTo>
                    <a:pt x="24" y="23"/>
                    <a:pt x="22" y="24"/>
                    <a:pt x="21" y="24"/>
                  </a:cubicBezTo>
                  <a:cubicBezTo>
                    <a:pt x="22" y="22"/>
                    <a:pt x="24" y="20"/>
                    <a:pt x="26" y="18"/>
                  </a:cubicBezTo>
                  <a:close/>
                  <a:moveTo>
                    <a:pt x="17" y="28"/>
                  </a:moveTo>
                  <a:cubicBezTo>
                    <a:pt x="19" y="28"/>
                    <a:pt x="21" y="28"/>
                    <a:pt x="25" y="28"/>
                  </a:cubicBezTo>
                  <a:cubicBezTo>
                    <a:pt x="25" y="30"/>
                    <a:pt x="25" y="32"/>
                    <a:pt x="25" y="34"/>
                  </a:cubicBezTo>
                  <a:cubicBezTo>
                    <a:pt x="17" y="38"/>
                    <a:pt x="12" y="43"/>
                    <a:pt x="9" y="47"/>
                  </a:cubicBezTo>
                  <a:cubicBezTo>
                    <a:pt x="10" y="40"/>
                    <a:pt x="13" y="34"/>
                    <a:pt x="17" y="28"/>
                  </a:cubicBezTo>
                  <a:close/>
                  <a:moveTo>
                    <a:pt x="8" y="55"/>
                  </a:moveTo>
                  <a:cubicBezTo>
                    <a:pt x="9" y="53"/>
                    <a:pt x="14" y="45"/>
                    <a:pt x="25" y="39"/>
                  </a:cubicBezTo>
                  <a:cubicBezTo>
                    <a:pt x="25" y="42"/>
                    <a:pt x="25" y="45"/>
                    <a:pt x="25" y="48"/>
                  </a:cubicBezTo>
                  <a:cubicBezTo>
                    <a:pt x="25" y="48"/>
                    <a:pt x="25" y="48"/>
                    <a:pt x="25" y="49"/>
                  </a:cubicBezTo>
                  <a:cubicBezTo>
                    <a:pt x="24" y="50"/>
                    <a:pt x="22" y="51"/>
                    <a:pt x="21" y="53"/>
                  </a:cubicBezTo>
                  <a:cubicBezTo>
                    <a:pt x="15" y="60"/>
                    <a:pt x="14" y="73"/>
                    <a:pt x="14" y="82"/>
                  </a:cubicBezTo>
                  <a:cubicBezTo>
                    <a:pt x="10" y="75"/>
                    <a:pt x="8" y="66"/>
                    <a:pt x="8" y="57"/>
                  </a:cubicBezTo>
                  <a:cubicBezTo>
                    <a:pt x="8" y="57"/>
                    <a:pt x="8" y="56"/>
                    <a:pt x="8" y="55"/>
                  </a:cubicBezTo>
                  <a:close/>
                  <a:moveTo>
                    <a:pt x="19" y="89"/>
                  </a:moveTo>
                  <a:cubicBezTo>
                    <a:pt x="18" y="82"/>
                    <a:pt x="18" y="64"/>
                    <a:pt x="25" y="56"/>
                  </a:cubicBezTo>
                  <a:cubicBezTo>
                    <a:pt x="25" y="55"/>
                    <a:pt x="26" y="54"/>
                    <a:pt x="26" y="54"/>
                  </a:cubicBezTo>
                  <a:cubicBezTo>
                    <a:pt x="29" y="70"/>
                    <a:pt x="38" y="90"/>
                    <a:pt x="60" y="107"/>
                  </a:cubicBezTo>
                  <a:cubicBezTo>
                    <a:pt x="59" y="107"/>
                    <a:pt x="58" y="107"/>
                    <a:pt x="58" y="107"/>
                  </a:cubicBezTo>
                  <a:cubicBezTo>
                    <a:pt x="42" y="107"/>
                    <a:pt x="28" y="100"/>
                    <a:pt x="19" y="89"/>
                  </a:cubicBezTo>
                  <a:close/>
                  <a:moveTo>
                    <a:pt x="66" y="106"/>
                  </a:moveTo>
                  <a:cubicBezTo>
                    <a:pt x="46" y="92"/>
                    <a:pt x="34" y="73"/>
                    <a:pt x="30" y="52"/>
                  </a:cubicBezTo>
                  <a:cubicBezTo>
                    <a:pt x="31" y="51"/>
                    <a:pt x="32" y="51"/>
                    <a:pt x="33" y="51"/>
                  </a:cubicBezTo>
                  <a:cubicBezTo>
                    <a:pt x="55" y="49"/>
                    <a:pt x="87" y="75"/>
                    <a:pt x="99" y="85"/>
                  </a:cubicBezTo>
                  <a:cubicBezTo>
                    <a:pt x="91" y="96"/>
                    <a:pt x="80" y="104"/>
                    <a:pt x="66" y="106"/>
                  </a:cubicBezTo>
                  <a:close/>
                  <a:moveTo>
                    <a:pt x="101" y="82"/>
                  </a:moveTo>
                  <a:cubicBezTo>
                    <a:pt x="86" y="69"/>
                    <a:pt x="55" y="44"/>
                    <a:pt x="33" y="46"/>
                  </a:cubicBezTo>
                  <a:cubicBezTo>
                    <a:pt x="32" y="47"/>
                    <a:pt x="31" y="47"/>
                    <a:pt x="30" y="47"/>
                  </a:cubicBezTo>
                  <a:cubicBezTo>
                    <a:pt x="29" y="43"/>
                    <a:pt x="29" y="40"/>
                    <a:pt x="29" y="36"/>
                  </a:cubicBezTo>
                  <a:cubicBezTo>
                    <a:pt x="32" y="34"/>
                    <a:pt x="36" y="33"/>
                    <a:pt x="41" y="32"/>
                  </a:cubicBezTo>
                  <a:cubicBezTo>
                    <a:pt x="59" y="26"/>
                    <a:pt x="81" y="31"/>
                    <a:pt x="106" y="44"/>
                  </a:cubicBezTo>
                  <a:cubicBezTo>
                    <a:pt x="107" y="48"/>
                    <a:pt x="107" y="53"/>
                    <a:pt x="107" y="57"/>
                  </a:cubicBezTo>
                  <a:cubicBezTo>
                    <a:pt x="107" y="66"/>
                    <a:pt x="105" y="74"/>
                    <a:pt x="101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1" name="Freeform 294"/>
            <p:cNvSpPr>
              <a:spLocks noEditPoints="1"/>
            </p:cNvSpPr>
            <p:nvPr/>
          </p:nvSpPr>
          <p:spPr bwMode="auto">
            <a:xfrm>
              <a:off x="2639314" y="4374757"/>
              <a:ext cx="314768" cy="519683"/>
            </a:xfrm>
            <a:custGeom>
              <a:avLst/>
              <a:gdLst>
                <a:gd name="T0" fmla="*/ 166 w 171"/>
                <a:gd name="T1" fmla="*/ 168 h 284"/>
                <a:gd name="T2" fmla="*/ 166 w 171"/>
                <a:gd name="T3" fmla="*/ 167 h 284"/>
                <a:gd name="T4" fmla="*/ 166 w 171"/>
                <a:gd name="T5" fmla="*/ 80 h 284"/>
                <a:gd name="T6" fmla="*/ 86 w 171"/>
                <a:gd name="T7" fmla="*/ 0 h 284"/>
                <a:gd name="T8" fmla="*/ 6 w 171"/>
                <a:gd name="T9" fmla="*/ 80 h 284"/>
                <a:gd name="T10" fmla="*/ 6 w 171"/>
                <a:gd name="T11" fmla="*/ 167 h 284"/>
                <a:gd name="T12" fmla="*/ 5 w 171"/>
                <a:gd name="T13" fmla="*/ 168 h 284"/>
                <a:gd name="T14" fmla="*/ 3 w 171"/>
                <a:gd name="T15" fmla="*/ 179 h 284"/>
                <a:gd name="T16" fmla="*/ 14 w 171"/>
                <a:gd name="T17" fmla="*/ 182 h 284"/>
                <a:gd name="T18" fmla="*/ 50 w 171"/>
                <a:gd name="T19" fmla="*/ 158 h 284"/>
                <a:gd name="T20" fmla="*/ 52 w 171"/>
                <a:gd name="T21" fmla="*/ 157 h 284"/>
                <a:gd name="T22" fmla="*/ 55 w 171"/>
                <a:gd name="T23" fmla="*/ 153 h 284"/>
                <a:gd name="T24" fmla="*/ 61 w 171"/>
                <a:gd name="T25" fmla="*/ 136 h 284"/>
                <a:gd name="T26" fmla="*/ 61 w 171"/>
                <a:gd name="T27" fmla="*/ 164 h 284"/>
                <a:gd name="T28" fmla="*/ 61 w 171"/>
                <a:gd name="T29" fmla="*/ 180 h 284"/>
                <a:gd name="T30" fmla="*/ 61 w 171"/>
                <a:gd name="T31" fmla="*/ 274 h 284"/>
                <a:gd name="T32" fmla="*/ 71 w 171"/>
                <a:gd name="T33" fmla="*/ 284 h 284"/>
                <a:gd name="T34" fmla="*/ 81 w 171"/>
                <a:gd name="T35" fmla="*/ 274 h 284"/>
                <a:gd name="T36" fmla="*/ 81 w 171"/>
                <a:gd name="T37" fmla="*/ 185 h 284"/>
                <a:gd name="T38" fmla="*/ 89 w 171"/>
                <a:gd name="T39" fmla="*/ 185 h 284"/>
                <a:gd name="T40" fmla="*/ 89 w 171"/>
                <a:gd name="T41" fmla="*/ 274 h 284"/>
                <a:gd name="T42" fmla="*/ 100 w 171"/>
                <a:gd name="T43" fmla="*/ 284 h 284"/>
                <a:gd name="T44" fmla="*/ 110 w 171"/>
                <a:gd name="T45" fmla="*/ 274 h 284"/>
                <a:gd name="T46" fmla="*/ 110 w 171"/>
                <a:gd name="T47" fmla="*/ 180 h 284"/>
                <a:gd name="T48" fmla="*/ 110 w 171"/>
                <a:gd name="T49" fmla="*/ 164 h 284"/>
                <a:gd name="T50" fmla="*/ 110 w 171"/>
                <a:gd name="T51" fmla="*/ 133 h 284"/>
                <a:gd name="T52" fmla="*/ 117 w 171"/>
                <a:gd name="T53" fmla="*/ 153 h 284"/>
                <a:gd name="T54" fmla="*/ 119 w 171"/>
                <a:gd name="T55" fmla="*/ 157 h 284"/>
                <a:gd name="T56" fmla="*/ 121 w 171"/>
                <a:gd name="T57" fmla="*/ 158 h 284"/>
                <a:gd name="T58" fmla="*/ 158 w 171"/>
                <a:gd name="T59" fmla="*/ 182 h 284"/>
                <a:gd name="T60" fmla="*/ 169 w 171"/>
                <a:gd name="T61" fmla="*/ 179 h 284"/>
                <a:gd name="T62" fmla="*/ 166 w 171"/>
                <a:gd name="T63" fmla="*/ 168 h 284"/>
                <a:gd name="T64" fmla="*/ 157 w 171"/>
                <a:gd name="T65" fmla="*/ 162 h 284"/>
                <a:gd name="T66" fmla="*/ 131 w 171"/>
                <a:gd name="T67" fmla="*/ 145 h 284"/>
                <a:gd name="T68" fmla="*/ 114 w 171"/>
                <a:gd name="T69" fmla="*/ 91 h 284"/>
                <a:gd name="T70" fmla="*/ 105 w 171"/>
                <a:gd name="T71" fmla="*/ 85 h 284"/>
                <a:gd name="T72" fmla="*/ 67 w 171"/>
                <a:gd name="T73" fmla="*/ 85 h 284"/>
                <a:gd name="T74" fmla="*/ 64 w 171"/>
                <a:gd name="T75" fmla="*/ 85 h 284"/>
                <a:gd name="T76" fmla="*/ 64 w 171"/>
                <a:gd name="T77" fmla="*/ 85 h 284"/>
                <a:gd name="T78" fmla="*/ 58 w 171"/>
                <a:gd name="T79" fmla="*/ 91 h 284"/>
                <a:gd name="T80" fmla="*/ 40 w 171"/>
                <a:gd name="T81" fmla="*/ 145 h 284"/>
                <a:gd name="T82" fmla="*/ 14 w 171"/>
                <a:gd name="T83" fmla="*/ 162 h 284"/>
                <a:gd name="T84" fmla="*/ 14 w 171"/>
                <a:gd name="T85" fmla="*/ 80 h 284"/>
                <a:gd name="T86" fmla="*/ 86 w 171"/>
                <a:gd name="T87" fmla="*/ 9 h 284"/>
                <a:gd name="T88" fmla="*/ 157 w 171"/>
                <a:gd name="T89" fmla="*/ 80 h 284"/>
                <a:gd name="T90" fmla="*/ 157 w 171"/>
                <a:gd name="T91" fmla="*/ 162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1" h="284">
                  <a:moveTo>
                    <a:pt x="166" y="168"/>
                  </a:moveTo>
                  <a:cubicBezTo>
                    <a:pt x="166" y="167"/>
                    <a:pt x="166" y="167"/>
                    <a:pt x="166" y="167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66" y="36"/>
                    <a:pt x="130" y="0"/>
                    <a:pt x="86" y="0"/>
                  </a:cubicBezTo>
                  <a:cubicBezTo>
                    <a:pt x="42" y="0"/>
                    <a:pt x="6" y="36"/>
                    <a:pt x="6" y="80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1" y="170"/>
                    <a:pt x="0" y="175"/>
                    <a:pt x="3" y="179"/>
                  </a:cubicBezTo>
                  <a:cubicBezTo>
                    <a:pt x="5" y="183"/>
                    <a:pt x="10" y="184"/>
                    <a:pt x="14" y="182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51" y="158"/>
                    <a:pt x="52" y="157"/>
                    <a:pt x="52" y="157"/>
                  </a:cubicBezTo>
                  <a:cubicBezTo>
                    <a:pt x="54" y="156"/>
                    <a:pt x="55" y="154"/>
                    <a:pt x="55" y="153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61" y="180"/>
                    <a:pt x="61" y="180"/>
                    <a:pt x="61" y="180"/>
                  </a:cubicBezTo>
                  <a:cubicBezTo>
                    <a:pt x="61" y="274"/>
                    <a:pt x="61" y="274"/>
                    <a:pt x="61" y="274"/>
                  </a:cubicBezTo>
                  <a:cubicBezTo>
                    <a:pt x="61" y="280"/>
                    <a:pt x="65" y="284"/>
                    <a:pt x="71" y="284"/>
                  </a:cubicBezTo>
                  <a:cubicBezTo>
                    <a:pt x="77" y="284"/>
                    <a:pt x="81" y="280"/>
                    <a:pt x="81" y="274"/>
                  </a:cubicBezTo>
                  <a:cubicBezTo>
                    <a:pt x="81" y="185"/>
                    <a:pt x="81" y="185"/>
                    <a:pt x="81" y="185"/>
                  </a:cubicBezTo>
                  <a:cubicBezTo>
                    <a:pt x="89" y="185"/>
                    <a:pt x="89" y="185"/>
                    <a:pt x="89" y="185"/>
                  </a:cubicBezTo>
                  <a:cubicBezTo>
                    <a:pt x="89" y="274"/>
                    <a:pt x="89" y="274"/>
                    <a:pt x="89" y="274"/>
                  </a:cubicBezTo>
                  <a:cubicBezTo>
                    <a:pt x="89" y="280"/>
                    <a:pt x="94" y="284"/>
                    <a:pt x="100" y="284"/>
                  </a:cubicBezTo>
                  <a:cubicBezTo>
                    <a:pt x="106" y="284"/>
                    <a:pt x="110" y="280"/>
                    <a:pt x="110" y="274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64"/>
                    <a:pt x="110" y="164"/>
                    <a:pt x="110" y="16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17" y="153"/>
                    <a:pt x="117" y="153"/>
                    <a:pt x="117" y="153"/>
                  </a:cubicBezTo>
                  <a:cubicBezTo>
                    <a:pt x="117" y="154"/>
                    <a:pt x="118" y="156"/>
                    <a:pt x="119" y="157"/>
                  </a:cubicBezTo>
                  <a:cubicBezTo>
                    <a:pt x="120" y="157"/>
                    <a:pt x="121" y="158"/>
                    <a:pt x="121" y="158"/>
                  </a:cubicBezTo>
                  <a:cubicBezTo>
                    <a:pt x="158" y="182"/>
                    <a:pt x="158" y="182"/>
                    <a:pt x="158" y="182"/>
                  </a:cubicBezTo>
                  <a:cubicBezTo>
                    <a:pt x="162" y="184"/>
                    <a:pt x="167" y="183"/>
                    <a:pt x="169" y="179"/>
                  </a:cubicBezTo>
                  <a:cubicBezTo>
                    <a:pt x="171" y="175"/>
                    <a:pt x="170" y="170"/>
                    <a:pt x="166" y="168"/>
                  </a:cubicBezTo>
                  <a:close/>
                  <a:moveTo>
                    <a:pt x="157" y="162"/>
                  </a:moveTo>
                  <a:cubicBezTo>
                    <a:pt x="131" y="145"/>
                    <a:pt x="131" y="145"/>
                    <a:pt x="131" y="145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112" y="87"/>
                    <a:pt x="109" y="85"/>
                    <a:pt x="105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6" y="85"/>
                    <a:pt x="65" y="85"/>
                    <a:pt x="64" y="85"/>
                  </a:cubicBezTo>
                  <a:cubicBezTo>
                    <a:pt x="64" y="85"/>
                    <a:pt x="64" y="85"/>
                    <a:pt x="64" y="85"/>
                  </a:cubicBezTo>
                  <a:cubicBezTo>
                    <a:pt x="61" y="86"/>
                    <a:pt x="59" y="88"/>
                    <a:pt x="58" y="91"/>
                  </a:cubicBezTo>
                  <a:cubicBezTo>
                    <a:pt x="40" y="145"/>
                    <a:pt x="40" y="145"/>
                    <a:pt x="40" y="145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41"/>
                    <a:pt x="46" y="9"/>
                    <a:pt x="86" y="9"/>
                  </a:cubicBezTo>
                  <a:cubicBezTo>
                    <a:pt x="125" y="9"/>
                    <a:pt x="157" y="41"/>
                    <a:pt x="157" y="80"/>
                  </a:cubicBezTo>
                  <a:lnTo>
                    <a:pt x="157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2" name="Oval 295"/>
            <p:cNvSpPr>
              <a:spLocks noChangeArrowheads="1"/>
            </p:cNvSpPr>
            <p:nvPr/>
          </p:nvSpPr>
          <p:spPr bwMode="auto">
            <a:xfrm>
              <a:off x="2761841" y="4455033"/>
              <a:ext cx="67601" cy="6760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3" name="Freeform 296"/>
            <p:cNvSpPr>
              <a:spLocks noEditPoints="1"/>
            </p:cNvSpPr>
            <p:nvPr/>
          </p:nvSpPr>
          <p:spPr bwMode="auto">
            <a:xfrm>
              <a:off x="3232936" y="5574676"/>
              <a:ext cx="202803" cy="338005"/>
            </a:xfrm>
            <a:custGeom>
              <a:avLst/>
              <a:gdLst>
                <a:gd name="T0" fmla="*/ 107 w 111"/>
                <a:gd name="T1" fmla="*/ 108 h 184"/>
                <a:gd name="T2" fmla="*/ 107 w 111"/>
                <a:gd name="T3" fmla="*/ 108 h 184"/>
                <a:gd name="T4" fmla="*/ 107 w 111"/>
                <a:gd name="T5" fmla="*/ 52 h 184"/>
                <a:gd name="T6" fmla="*/ 55 w 111"/>
                <a:gd name="T7" fmla="*/ 0 h 184"/>
                <a:gd name="T8" fmla="*/ 4 w 111"/>
                <a:gd name="T9" fmla="*/ 52 h 184"/>
                <a:gd name="T10" fmla="*/ 4 w 111"/>
                <a:gd name="T11" fmla="*/ 108 h 184"/>
                <a:gd name="T12" fmla="*/ 3 w 111"/>
                <a:gd name="T13" fmla="*/ 108 h 184"/>
                <a:gd name="T14" fmla="*/ 2 w 111"/>
                <a:gd name="T15" fmla="*/ 116 h 184"/>
                <a:gd name="T16" fmla="*/ 9 w 111"/>
                <a:gd name="T17" fmla="*/ 117 h 184"/>
                <a:gd name="T18" fmla="*/ 32 w 111"/>
                <a:gd name="T19" fmla="*/ 102 h 184"/>
                <a:gd name="T20" fmla="*/ 34 w 111"/>
                <a:gd name="T21" fmla="*/ 101 h 184"/>
                <a:gd name="T22" fmla="*/ 36 w 111"/>
                <a:gd name="T23" fmla="*/ 99 h 184"/>
                <a:gd name="T24" fmla="*/ 39 w 111"/>
                <a:gd name="T25" fmla="*/ 88 h 184"/>
                <a:gd name="T26" fmla="*/ 39 w 111"/>
                <a:gd name="T27" fmla="*/ 106 h 184"/>
                <a:gd name="T28" fmla="*/ 39 w 111"/>
                <a:gd name="T29" fmla="*/ 117 h 184"/>
                <a:gd name="T30" fmla="*/ 39 w 111"/>
                <a:gd name="T31" fmla="*/ 177 h 184"/>
                <a:gd name="T32" fmla="*/ 46 w 111"/>
                <a:gd name="T33" fmla="*/ 184 h 184"/>
                <a:gd name="T34" fmla="*/ 52 w 111"/>
                <a:gd name="T35" fmla="*/ 177 h 184"/>
                <a:gd name="T36" fmla="*/ 52 w 111"/>
                <a:gd name="T37" fmla="*/ 119 h 184"/>
                <a:gd name="T38" fmla="*/ 58 w 111"/>
                <a:gd name="T39" fmla="*/ 119 h 184"/>
                <a:gd name="T40" fmla="*/ 58 w 111"/>
                <a:gd name="T41" fmla="*/ 177 h 184"/>
                <a:gd name="T42" fmla="*/ 64 w 111"/>
                <a:gd name="T43" fmla="*/ 184 h 184"/>
                <a:gd name="T44" fmla="*/ 71 w 111"/>
                <a:gd name="T45" fmla="*/ 177 h 184"/>
                <a:gd name="T46" fmla="*/ 71 w 111"/>
                <a:gd name="T47" fmla="*/ 117 h 184"/>
                <a:gd name="T48" fmla="*/ 71 w 111"/>
                <a:gd name="T49" fmla="*/ 106 h 184"/>
                <a:gd name="T50" fmla="*/ 71 w 111"/>
                <a:gd name="T51" fmla="*/ 86 h 184"/>
                <a:gd name="T52" fmla="*/ 75 w 111"/>
                <a:gd name="T53" fmla="*/ 99 h 184"/>
                <a:gd name="T54" fmla="*/ 77 w 111"/>
                <a:gd name="T55" fmla="*/ 101 h 184"/>
                <a:gd name="T56" fmla="*/ 78 w 111"/>
                <a:gd name="T57" fmla="*/ 102 h 184"/>
                <a:gd name="T58" fmla="*/ 102 w 111"/>
                <a:gd name="T59" fmla="*/ 117 h 184"/>
                <a:gd name="T60" fmla="*/ 109 w 111"/>
                <a:gd name="T61" fmla="*/ 116 h 184"/>
                <a:gd name="T62" fmla="*/ 107 w 111"/>
                <a:gd name="T63" fmla="*/ 108 h 184"/>
                <a:gd name="T64" fmla="*/ 101 w 111"/>
                <a:gd name="T65" fmla="*/ 105 h 184"/>
                <a:gd name="T66" fmla="*/ 85 w 111"/>
                <a:gd name="T67" fmla="*/ 94 h 184"/>
                <a:gd name="T68" fmla="*/ 73 w 111"/>
                <a:gd name="T69" fmla="*/ 59 h 184"/>
                <a:gd name="T70" fmla="*/ 68 w 111"/>
                <a:gd name="T71" fmla="*/ 55 h 184"/>
                <a:gd name="T72" fmla="*/ 43 w 111"/>
                <a:gd name="T73" fmla="*/ 55 h 184"/>
                <a:gd name="T74" fmla="*/ 41 w 111"/>
                <a:gd name="T75" fmla="*/ 55 h 184"/>
                <a:gd name="T76" fmla="*/ 41 w 111"/>
                <a:gd name="T77" fmla="*/ 55 h 184"/>
                <a:gd name="T78" fmla="*/ 37 w 111"/>
                <a:gd name="T79" fmla="*/ 59 h 184"/>
                <a:gd name="T80" fmla="*/ 26 w 111"/>
                <a:gd name="T81" fmla="*/ 94 h 184"/>
                <a:gd name="T82" fmla="*/ 9 w 111"/>
                <a:gd name="T83" fmla="*/ 105 h 184"/>
                <a:gd name="T84" fmla="*/ 9 w 111"/>
                <a:gd name="T85" fmla="*/ 52 h 184"/>
                <a:gd name="T86" fmla="*/ 55 w 111"/>
                <a:gd name="T87" fmla="*/ 6 h 184"/>
                <a:gd name="T88" fmla="*/ 101 w 111"/>
                <a:gd name="T89" fmla="*/ 52 h 184"/>
                <a:gd name="T90" fmla="*/ 101 w 111"/>
                <a:gd name="T91" fmla="*/ 10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1" h="184">
                  <a:moveTo>
                    <a:pt x="107" y="108"/>
                  </a:moveTo>
                  <a:cubicBezTo>
                    <a:pt x="107" y="108"/>
                    <a:pt x="107" y="108"/>
                    <a:pt x="107" y="108"/>
                  </a:cubicBezTo>
                  <a:cubicBezTo>
                    <a:pt x="107" y="52"/>
                    <a:pt x="107" y="52"/>
                    <a:pt x="107" y="52"/>
                  </a:cubicBezTo>
                  <a:cubicBezTo>
                    <a:pt x="107" y="23"/>
                    <a:pt x="84" y="0"/>
                    <a:pt x="55" y="0"/>
                  </a:cubicBezTo>
                  <a:cubicBezTo>
                    <a:pt x="27" y="0"/>
                    <a:pt x="4" y="23"/>
                    <a:pt x="4" y="52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1" y="110"/>
                    <a:pt x="0" y="113"/>
                    <a:pt x="2" y="116"/>
                  </a:cubicBezTo>
                  <a:cubicBezTo>
                    <a:pt x="3" y="118"/>
                    <a:pt x="6" y="119"/>
                    <a:pt x="9" y="117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3" y="102"/>
                    <a:pt x="33" y="102"/>
                    <a:pt x="34" y="101"/>
                  </a:cubicBezTo>
                  <a:cubicBezTo>
                    <a:pt x="35" y="101"/>
                    <a:pt x="35" y="100"/>
                    <a:pt x="36" y="99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9" y="177"/>
                    <a:pt x="39" y="177"/>
                    <a:pt x="39" y="177"/>
                  </a:cubicBezTo>
                  <a:cubicBezTo>
                    <a:pt x="39" y="181"/>
                    <a:pt x="42" y="184"/>
                    <a:pt x="46" y="184"/>
                  </a:cubicBezTo>
                  <a:cubicBezTo>
                    <a:pt x="50" y="184"/>
                    <a:pt x="52" y="181"/>
                    <a:pt x="52" y="177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8" y="181"/>
                    <a:pt x="61" y="184"/>
                    <a:pt x="64" y="184"/>
                  </a:cubicBezTo>
                  <a:cubicBezTo>
                    <a:pt x="68" y="184"/>
                    <a:pt x="71" y="181"/>
                    <a:pt x="71" y="177"/>
                  </a:cubicBezTo>
                  <a:cubicBezTo>
                    <a:pt x="71" y="117"/>
                    <a:pt x="71" y="117"/>
                    <a:pt x="71" y="117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76" y="100"/>
                    <a:pt x="76" y="101"/>
                    <a:pt x="77" y="101"/>
                  </a:cubicBezTo>
                  <a:cubicBezTo>
                    <a:pt x="77" y="102"/>
                    <a:pt x="78" y="102"/>
                    <a:pt x="78" y="102"/>
                  </a:cubicBezTo>
                  <a:cubicBezTo>
                    <a:pt x="102" y="117"/>
                    <a:pt x="102" y="117"/>
                    <a:pt x="102" y="117"/>
                  </a:cubicBezTo>
                  <a:cubicBezTo>
                    <a:pt x="104" y="119"/>
                    <a:pt x="108" y="118"/>
                    <a:pt x="109" y="116"/>
                  </a:cubicBezTo>
                  <a:cubicBezTo>
                    <a:pt x="111" y="113"/>
                    <a:pt x="110" y="110"/>
                    <a:pt x="107" y="108"/>
                  </a:cubicBezTo>
                  <a:close/>
                  <a:moveTo>
                    <a:pt x="101" y="105"/>
                  </a:moveTo>
                  <a:cubicBezTo>
                    <a:pt x="85" y="94"/>
                    <a:pt x="85" y="94"/>
                    <a:pt x="85" y="94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3" y="56"/>
                    <a:pt x="70" y="55"/>
                    <a:pt x="68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2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39" y="56"/>
                    <a:pt x="38" y="57"/>
                    <a:pt x="37" y="59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26"/>
                    <a:pt x="30" y="6"/>
                    <a:pt x="55" y="6"/>
                  </a:cubicBezTo>
                  <a:cubicBezTo>
                    <a:pt x="81" y="6"/>
                    <a:pt x="101" y="26"/>
                    <a:pt x="101" y="52"/>
                  </a:cubicBezTo>
                  <a:lnTo>
                    <a:pt x="101" y="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4" name="Oval 297"/>
            <p:cNvSpPr>
              <a:spLocks noChangeArrowheads="1"/>
            </p:cNvSpPr>
            <p:nvPr/>
          </p:nvSpPr>
          <p:spPr bwMode="auto">
            <a:xfrm>
              <a:off x="3311099" y="5627488"/>
              <a:ext cx="44364" cy="4436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5" name="Freeform 298"/>
            <p:cNvSpPr/>
            <p:nvPr/>
          </p:nvSpPr>
          <p:spPr bwMode="auto">
            <a:xfrm>
              <a:off x="1880916" y="4102240"/>
              <a:ext cx="67601" cy="65488"/>
            </a:xfrm>
            <a:custGeom>
              <a:avLst/>
              <a:gdLst>
                <a:gd name="T0" fmla="*/ 23 w 36"/>
                <a:gd name="T1" fmla="*/ 32 h 36"/>
                <a:gd name="T2" fmla="*/ 3 w 36"/>
                <a:gd name="T3" fmla="*/ 23 h 36"/>
                <a:gd name="T4" fmla="*/ 12 w 36"/>
                <a:gd name="T5" fmla="*/ 3 h 36"/>
                <a:gd name="T6" fmla="*/ 33 w 36"/>
                <a:gd name="T7" fmla="*/ 12 h 36"/>
                <a:gd name="T8" fmla="*/ 23 w 36"/>
                <a:gd name="T9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23" y="32"/>
                  </a:moveTo>
                  <a:cubicBezTo>
                    <a:pt x="15" y="36"/>
                    <a:pt x="6" y="31"/>
                    <a:pt x="3" y="23"/>
                  </a:cubicBezTo>
                  <a:cubicBezTo>
                    <a:pt x="0" y="15"/>
                    <a:pt x="4" y="6"/>
                    <a:pt x="12" y="3"/>
                  </a:cubicBezTo>
                  <a:cubicBezTo>
                    <a:pt x="20" y="0"/>
                    <a:pt x="29" y="4"/>
                    <a:pt x="33" y="12"/>
                  </a:cubicBezTo>
                  <a:cubicBezTo>
                    <a:pt x="36" y="20"/>
                    <a:pt x="31" y="29"/>
                    <a:pt x="23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6" name="Freeform 299"/>
            <p:cNvSpPr/>
            <p:nvPr/>
          </p:nvSpPr>
          <p:spPr bwMode="auto">
            <a:xfrm>
              <a:off x="1796414" y="4121253"/>
              <a:ext cx="306318" cy="327442"/>
            </a:xfrm>
            <a:custGeom>
              <a:avLst/>
              <a:gdLst>
                <a:gd name="T0" fmla="*/ 25 w 167"/>
                <a:gd name="T1" fmla="*/ 160 h 179"/>
                <a:gd name="T2" fmla="*/ 76 w 167"/>
                <a:gd name="T3" fmla="*/ 97 h 179"/>
                <a:gd name="T4" fmla="*/ 57 w 167"/>
                <a:gd name="T5" fmla="*/ 46 h 179"/>
                <a:gd name="T6" fmla="*/ 10 w 167"/>
                <a:gd name="T7" fmla="*/ 63 h 179"/>
                <a:gd name="T8" fmla="*/ 1 w 167"/>
                <a:gd name="T9" fmla="*/ 59 h 179"/>
                <a:gd name="T10" fmla="*/ 5 w 167"/>
                <a:gd name="T11" fmla="*/ 50 h 179"/>
                <a:gd name="T12" fmla="*/ 56 w 167"/>
                <a:gd name="T13" fmla="*/ 32 h 179"/>
                <a:gd name="T14" fmla="*/ 59 w 167"/>
                <a:gd name="T15" fmla="*/ 31 h 179"/>
                <a:gd name="T16" fmla="*/ 83 w 167"/>
                <a:gd name="T17" fmla="*/ 21 h 179"/>
                <a:gd name="T18" fmla="*/ 88 w 167"/>
                <a:gd name="T19" fmla="*/ 20 h 179"/>
                <a:gd name="T20" fmla="*/ 136 w 167"/>
                <a:gd name="T21" fmla="*/ 1 h 179"/>
                <a:gd name="T22" fmla="*/ 145 w 167"/>
                <a:gd name="T23" fmla="*/ 5 h 179"/>
                <a:gd name="T24" fmla="*/ 141 w 167"/>
                <a:gd name="T25" fmla="*/ 14 h 179"/>
                <a:gd name="T26" fmla="*/ 96 w 167"/>
                <a:gd name="T27" fmla="*/ 31 h 179"/>
                <a:gd name="T28" fmla="*/ 114 w 167"/>
                <a:gd name="T29" fmla="*/ 80 h 179"/>
                <a:gd name="T30" fmla="*/ 136 w 167"/>
                <a:gd name="T31" fmla="*/ 72 h 179"/>
                <a:gd name="T32" fmla="*/ 136 w 167"/>
                <a:gd name="T33" fmla="*/ 72 h 179"/>
                <a:gd name="T34" fmla="*/ 136 w 167"/>
                <a:gd name="T35" fmla="*/ 72 h 179"/>
                <a:gd name="T36" fmla="*/ 147 w 167"/>
                <a:gd name="T37" fmla="*/ 77 h 179"/>
                <a:gd name="T38" fmla="*/ 165 w 167"/>
                <a:gd name="T39" fmla="*/ 125 h 179"/>
                <a:gd name="T40" fmla="*/ 160 w 167"/>
                <a:gd name="T41" fmla="*/ 137 h 179"/>
                <a:gd name="T42" fmla="*/ 149 w 167"/>
                <a:gd name="T43" fmla="*/ 132 h 179"/>
                <a:gd name="T44" fmla="*/ 134 w 167"/>
                <a:gd name="T45" fmla="*/ 91 h 179"/>
                <a:gd name="T46" fmla="*/ 117 w 167"/>
                <a:gd name="T47" fmla="*/ 97 h 179"/>
                <a:gd name="T48" fmla="*/ 93 w 167"/>
                <a:gd name="T49" fmla="*/ 106 h 179"/>
                <a:gd name="T50" fmla="*/ 92 w 167"/>
                <a:gd name="T51" fmla="*/ 106 h 179"/>
                <a:gd name="T52" fmla="*/ 92 w 167"/>
                <a:gd name="T53" fmla="*/ 108 h 179"/>
                <a:gd name="T54" fmla="*/ 31 w 167"/>
                <a:gd name="T55" fmla="*/ 177 h 179"/>
                <a:gd name="T56" fmla="*/ 19 w 167"/>
                <a:gd name="T57" fmla="*/ 172 h 179"/>
                <a:gd name="T58" fmla="*/ 25 w 167"/>
                <a:gd name="T59" fmla="*/ 16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7" h="179">
                  <a:moveTo>
                    <a:pt x="25" y="160"/>
                  </a:moveTo>
                  <a:cubicBezTo>
                    <a:pt x="58" y="148"/>
                    <a:pt x="71" y="120"/>
                    <a:pt x="76" y="97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7" y="65"/>
                    <a:pt x="3" y="63"/>
                    <a:pt x="1" y="59"/>
                  </a:cubicBezTo>
                  <a:cubicBezTo>
                    <a:pt x="0" y="56"/>
                    <a:pt x="2" y="52"/>
                    <a:pt x="5" y="50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40" y="0"/>
                    <a:pt x="143" y="2"/>
                    <a:pt x="145" y="5"/>
                  </a:cubicBezTo>
                  <a:cubicBezTo>
                    <a:pt x="146" y="9"/>
                    <a:pt x="144" y="13"/>
                    <a:pt x="141" y="14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114" y="80"/>
                    <a:pt x="114" y="80"/>
                    <a:pt x="114" y="80"/>
                  </a:cubicBezTo>
                  <a:cubicBezTo>
                    <a:pt x="136" y="72"/>
                    <a:pt x="136" y="72"/>
                    <a:pt x="136" y="72"/>
                  </a:cubicBezTo>
                  <a:cubicBezTo>
                    <a:pt x="136" y="72"/>
                    <a:pt x="136" y="72"/>
                    <a:pt x="136" y="72"/>
                  </a:cubicBezTo>
                  <a:cubicBezTo>
                    <a:pt x="136" y="72"/>
                    <a:pt x="136" y="72"/>
                    <a:pt x="136" y="72"/>
                  </a:cubicBezTo>
                  <a:cubicBezTo>
                    <a:pt x="140" y="70"/>
                    <a:pt x="145" y="72"/>
                    <a:pt x="147" y="77"/>
                  </a:cubicBezTo>
                  <a:cubicBezTo>
                    <a:pt x="165" y="125"/>
                    <a:pt x="165" y="125"/>
                    <a:pt x="165" y="125"/>
                  </a:cubicBezTo>
                  <a:cubicBezTo>
                    <a:pt x="167" y="130"/>
                    <a:pt x="164" y="135"/>
                    <a:pt x="160" y="137"/>
                  </a:cubicBezTo>
                  <a:cubicBezTo>
                    <a:pt x="155" y="138"/>
                    <a:pt x="150" y="136"/>
                    <a:pt x="149" y="132"/>
                  </a:cubicBezTo>
                  <a:cubicBezTo>
                    <a:pt x="134" y="91"/>
                    <a:pt x="134" y="91"/>
                    <a:pt x="134" y="91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93" y="106"/>
                    <a:pt x="93" y="106"/>
                    <a:pt x="93" y="106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92" y="107"/>
                    <a:pt x="92" y="108"/>
                    <a:pt x="92" y="108"/>
                  </a:cubicBezTo>
                  <a:cubicBezTo>
                    <a:pt x="82" y="142"/>
                    <a:pt x="61" y="165"/>
                    <a:pt x="31" y="177"/>
                  </a:cubicBezTo>
                  <a:cubicBezTo>
                    <a:pt x="26" y="179"/>
                    <a:pt x="21" y="176"/>
                    <a:pt x="19" y="172"/>
                  </a:cubicBezTo>
                  <a:cubicBezTo>
                    <a:pt x="18" y="167"/>
                    <a:pt x="20" y="162"/>
                    <a:pt x="25" y="1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7" name="Freeform 300"/>
            <p:cNvSpPr/>
            <p:nvPr/>
          </p:nvSpPr>
          <p:spPr bwMode="auto">
            <a:xfrm>
              <a:off x="2155545" y="4471934"/>
              <a:ext cx="226042" cy="348567"/>
            </a:xfrm>
            <a:custGeom>
              <a:avLst/>
              <a:gdLst>
                <a:gd name="T0" fmla="*/ 4 w 124"/>
                <a:gd name="T1" fmla="*/ 46 h 190"/>
                <a:gd name="T2" fmla="*/ 34 w 124"/>
                <a:gd name="T3" fmla="*/ 16 h 190"/>
                <a:gd name="T4" fmla="*/ 66 w 124"/>
                <a:gd name="T5" fmla="*/ 0 h 190"/>
                <a:gd name="T6" fmla="*/ 75 w 124"/>
                <a:gd name="T7" fmla="*/ 0 h 190"/>
                <a:gd name="T8" fmla="*/ 80 w 124"/>
                <a:gd name="T9" fmla="*/ 4 h 190"/>
                <a:gd name="T10" fmla="*/ 84 w 124"/>
                <a:gd name="T11" fmla="*/ 58 h 190"/>
                <a:gd name="T12" fmla="*/ 85 w 124"/>
                <a:gd name="T13" fmla="*/ 60 h 190"/>
                <a:gd name="T14" fmla="*/ 90 w 124"/>
                <a:gd name="T15" fmla="*/ 127 h 190"/>
                <a:gd name="T16" fmla="*/ 120 w 124"/>
                <a:gd name="T17" fmla="*/ 170 h 190"/>
                <a:gd name="T18" fmla="*/ 121 w 124"/>
                <a:gd name="T19" fmla="*/ 185 h 190"/>
                <a:gd name="T20" fmla="*/ 106 w 124"/>
                <a:gd name="T21" fmla="*/ 186 h 190"/>
                <a:gd name="T22" fmla="*/ 73 w 124"/>
                <a:gd name="T23" fmla="*/ 138 h 190"/>
                <a:gd name="T24" fmla="*/ 71 w 124"/>
                <a:gd name="T25" fmla="*/ 136 h 190"/>
                <a:gd name="T26" fmla="*/ 69 w 124"/>
                <a:gd name="T27" fmla="*/ 130 h 190"/>
                <a:gd name="T28" fmla="*/ 67 w 124"/>
                <a:gd name="T29" fmla="*/ 100 h 190"/>
                <a:gd name="T30" fmla="*/ 57 w 124"/>
                <a:gd name="T31" fmla="*/ 101 h 190"/>
                <a:gd name="T32" fmla="*/ 34 w 124"/>
                <a:gd name="T33" fmla="*/ 123 h 190"/>
                <a:gd name="T34" fmla="*/ 34 w 124"/>
                <a:gd name="T35" fmla="*/ 173 h 190"/>
                <a:gd name="T36" fmla="*/ 27 w 124"/>
                <a:gd name="T37" fmla="*/ 186 h 190"/>
                <a:gd name="T38" fmla="*/ 14 w 124"/>
                <a:gd name="T39" fmla="*/ 178 h 190"/>
                <a:gd name="T40" fmla="*/ 14 w 124"/>
                <a:gd name="T41" fmla="*/ 120 h 190"/>
                <a:gd name="T42" fmla="*/ 14 w 124"/>
                <a:gd name="T43" fmla="*/ 116 h 190"/>
                <a:gd name="T44" fmla="*/ 14 w 124"/>
                <a:gd name="T45" fmla="*/ 116 h 190"/>
                <a:gd name="T46" fmla="*/ 19 w 124"/>
                <a:gd name="T47" fmla="*/ 108 h 190"/>
                <a:gd name="T48" fmla="*/ 37 w 124"/>
                <a:gd name="T49" fmla="*/ 91 h 190"/>
                <a:gd name="T50" fmla="*/ 33 w 124"/>
                <a:gd name="T51" fmla="*/ 40 h 190"/>
                <a:gd name="T52" fmla="*/ 15 w 124"/>
                <a:gd name="T53" fmla="*/ 58 h 190"/>
                <a:gd name="T54" fmla="*/ 3 w 124"/>
                <a:gd name="T55" fmla="*/ 57 h 190"/>
                <a:gd name="T56" fmla="*/ 4 w 124"/>
                <a:gd name="T57" fmla="*/ 4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4" h="190">
                  <a:moveTo>
                    <a:pt x="4" y="46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7" y="10"/>
                    <a:pt x="45" y="3"/>
                    <a:pt x="66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8" y="0"/>
                    <a:pt x="80" y="1"/>
                    <a:pt x="80" y="4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85" y="58"/>
                    <a:pt x="85" y="59"/>
                    <a:pt x="85" y="60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4" y="174"/>
                    <a:pt x="124" y="181"/>
                    <a:pt x="121" y="185"/>
                  </a:cubicBezTo>
                  <a:cubicBezTo>
                    <a:pt x="117" y="189"/>
                    <a:pt x="110" y="190"/>
                    <a:pt x="106" y="186"/>
                  </a:cubicBezTo>
                  <a:cubicBezTo>
                    <a:pt x="73" y="138"/>
                    <a:pt x="73" y="138"/>
                    <a:pt x="73" y="138"/>
                  </a:cubicBezTo>
                  <a:cubicBezTo>
                    <a:pt x="72" y="137"/>
                    <a:pt x="72" y="137"/>
                    <a:pt x="71" y="136"/>
                  </a:cubicBezTo>
                  <a:cubicBezTo>
                    <a:pt x="70" y="134"/>
                    <a:pt x="69" y="132"/>
                    <a:pt x="69" y="130"/>
                  </a:cubicBezTo>
                  <a:cubicBezTo>
                    <a:pt x="67" y="100"/>
                    <a:pt x="67" y="100"/>
                    <a:pt x="67" y="100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34" y="123"/>
                    <a:pt x="34" y="123"/>
                    <a:pt x="34" y="123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6" y="178"/>
                    <a:pt x="32" y="184"/>
                    <a:pt x="27" y="186"/>
                  </a:cubicBezTo>
                  <a:cubicBezTo>
                    <a:pt x="21" y="187"/>
                    <a:pt x="16" y="184"/>
                    <a:pt x="14" y="178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4" y="118"/>
                    <a:pt x="14" y="117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5" y="112"/>
                    <a:pt x="16" y="110"/>
                    <a:pt x="19" y="108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1" y="61"/>
                    <a:pt x="6" y="61"/>
                    <a:pt x="3" y="57"/>
                  </a:cubicBezTo>
                  <a:cubicBezTo>
                    <a:pt x="0" y="54"/>
                    <a:pt x="0" y="49"/>
                    <a:pt x="4" y="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" name="Freeform 301"/>
            <p:cNvSpPr/>
            <p:nvPr/>
          </p:nvSpPr>
          <p:spPr bwMode="auto">
            <a:xfrm>
              <a:off x="2216808" y="4395882"/>
              <a:ext cx="71826" cy="71826"/>
            </a:xfrm>
            <a:custGeom>
              <a:avLst/>
              <a:gdLst>
                <a:gd name="T0" fmla="*/ 21 w 39"/>
                <a:gd name="T1" fmla="*/ 38 h 39"/>
                <a:gd name="T2" fmla="*/ 0 w 39"/>
                <a:gd name="T3" fmla="*/ 21 h 39"/>
                <a:gd name="T4" fmla="*/ 18 w 39"/>
                <a:gd name="T5" fmla="*/ 1 h 39"/>
                <a:gd name="T6" fmla="*/ 38 w 39"/>
                <a:gd name="T7" fmla="*/ 18 h 39"/>
                <a:gd name="T8" fmla="*/ 21 w 39"/>
                <a:gd name="T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21" y="38"/>
                  </a:moveTo>
                  <a:cubicBezTo>
                    <a:pt x="10" y="39"/>
                    <a:pt x="1" y="32"/>
                    <a:pt x="0" y="21"/>
                  </a:cubicBezTo>
                  <a:cubicBezTo>
                    <a:pt x="0" y="11"/>
                    <a:pt x="7" y="2"/>
                    <a:pt x="18" y="1"/>
                  </a:cubicBezTo>
                  <a:cubicBezTo>
                    <a:pt x="28" y="0"/>
                    <a:pt x="37" y="8"/>
                    <a:pt x="38" y="18"/>
                  </a:cubicBezTo>
                  <a:cubicBezTo>
                    <a:pt x="39" y="29"/>
                    <a:pt x="31" y="38"/>
                    <a:pt x="21" y="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9" name="Freeform 302"/>
            <p:cNvSpPr/>
            <p:nvPr/>
          </p:nvSpPr>
          <p:spPr bwMode="auto">
            <a:xfrm>
              <a:off x="2237933" y="2490378"/>
              <a:ext cx="73939" cy="73938"/>
            </a:xfrm>
            <a:custGeom>
              <a:avLst/>
              <a:gdLst>
                <a:gd name="T0" fmla="*/ 24 w 41"/>
                <a:gd name="T1" fmla="*/ 39 h 41"/>
                <a:gd name="T2" fmla="*/ 39 w 41"/>
                <a:gd name="T3" fmla="*/ 17 h 41"/>
                <a:gd name="T4" fmla="*/ 17 w 41"/>
                <a:gd name="T5" fmla="*/ 2 h 41"/>
                <a:gd name="T6" fmla="*/ 2 w 41"/>
                <a:gd name="T7" fmla="*/ 24 h 41"/>
                <a:gd name="T8" fmla="*/ 24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24" y="39"/>
                  </a:moveTo>
                  <a:cubicBezTo>
                    <a:pt x="34" y="37"/>
                    <a:pt x="41" y="27"/>
                    <a:pt x="39" y="17"/>
                  </a:cubicBezTo>
                  <a:cubicBezTo>
                    <a:pt x="37" y="7"/>
                    <a:pt x="28" y="0"/>
                    <a:pt x="17" y="2"/>
                  </a:cubicBezTo>
                  <a:cubicBezTo>
                    <a:pt x="7" y="4"/>
                    <a:pt x="0" y="13"/>
                    <a:pt x="2" y="24"/>
                  </a:cubicBezTo>
                  <a:cubicBezTo>
                    <a:pt x="4" y="34"/>
                    <a:pt x="14" y="41"/>
                    <a:pt x="24" y="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0" name="Freeform 303"/>
            <p:cNvSpPr/>
            <p:nvPr/>
          </p:nvSpPr>
          <p:spPr bwMode="auto">
            <a:xfrm>
              <a:off x="2157657" y="2562204"/>
              <a:ext cx="272517" cy="255616"/>
            </a:xfrm>
            <a:custGeom>
              <a:avLst/>
              <a:gdLst>
                <a:gd name="T0" fmla="*/ 137 w 148"/>
                <a:gd name="T1" fmla="*/ 115 h 140"/>
                <a:gd name="T2" fmla="*/ 109 w 148"/>
                <a:gd name="T3" fmla="*/ 115 h 140"/>
                <a:gd name="T4" fmla="*/ 100 w 148"/>
                <a:gd name="T5" fmla="*/ 57 h 140"/>
                <a:gd name="T6" fmla="*/ 99 w 148"/>
                <a:gd name="T7" fmla="*/ 54 h 140"/>
                <a:gd name="T8" fmla="*/ 93 w 148"/>
                <a:gd name="T9" fmla="*/ 18 h 140"/>
                <a:gd name="T10" fmla="*/ 75 w 148"/>
                <a:gd name="T11" fmla="*/ 1 h 140"/>
                <a:gd name="T12" fmla="*/ 60 w 148"/>
                <a:gd name="T13" fmla="*/ 4 h 140"/>
                <a:gd name="T14" fmla="*/ 58 w 148"/>
                <a:gd name="T15" fmla="*/ 5 h 140"/>
                <a:gd name="T16" fmla="*/ 53 w 148"/>
                <a:gd name="T17" fmla="*/ 8 h 140"/>
                <a:gd name="T18" fmla="*/ 3 w 148"/>
                <a:gd name="T19" fmla="*/ 46 h 140"/>
                <a:gd name="T20" fmla="*/ 5 w 148"/>
                <a:gd name="T21" fmla="*/ 58 h 140"/>
                <a:gd name="T22" fmla="*/ 17 w 148"/>
                <a:gd name="T23" fmla="*/ 56 h 140"/>
                <a:gd name="T24" fmla="*/ 50 w 148"/>
                <a:gd name="T25" fmla="*/ 31 h 140"/>
                <a:gd name="T26" fmla="*/ 57 w 148"/>
                <a:gd name="T27" fmla="*/ 72 h 140"/>
                <a:gd name="T28" fmla="*/ 43 w 148"/>
                <a:gd name="T29" fmla="*/ 84 h 140"/>
                <a:gd name="T30" fmla="*/ 38 w 148"/>
                <a:gd name="T31" fmla="*/ 95 h 140"/>
                <a:gd name="T32" fmla="*/ 44 w 148"/>
                <a:gd name="T33" fmla="*/ 131 h 140"/>
                <a:gd name="T34" fmla="*/ 56 w 148"/>
                <a:gd name="T35" fmla="*/ 139 h 140"/>
                <a:gd name="T36" fmla="*/ 64 w 148"/>
                <a:gd name="T37" fmla="*/ 127 h 140"/>
                <a:gd name="T38" fmla="*/ 59 w 148"/>
                <a:gd name="T39" fmla="*/ 98 h 140"/>
                <a:gd name="T40" fmla="*/ 78 w 148"/>
                <a:gd name="T41" fmla="*/ 82 h 140"/>
                <a:gd name="T42" fmla="*/ 83 w 148"/>
                <a:gd name="T43" fmla="*/ 81 h 140"/>
                <a:gd name="T44" fmla="*/ 90 w 148"/>
                <a:gd name="T45" fmla="*/ 124 h 140"/>
                <a:gd name="T46" fmla="*/ 89 w 148"/>
                <a:gd name="T47" fmla="*/ 125 h 140"/>
                <a:gd name="T48" fmla="*/ 94 w 148"/>
                <a:gd name="T49" fmla="*/ 133 h 140"/>
                <a:gd name="T50" fmla="*/ 102 w 148"/>
                <a:gd name="T51" fmla="*/ 135 h 140"/>
                <a:gd name="T52" fmla="*/ 102 w 148"/>
                <a:gd name="T53" fmla="*/ 135 h 140"/>
                <a:gd name="T54" fmla="*/ 138 w 148"/>
                <a:gd name="T55" fmla="*/ 135 h 140"/>
                <a:gd name="T56" fmla="*/ 148 w 148"/>
                <a:gd name="T57" fmla="*/ 125 h 140"/>
                <a:gd name="T58" fmla="*/ 137 w 148"/>
                <a:gd name="T59" fmla="*/ 11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8" h="140">
                  <a:moveTo>
                    <a:pt x="137" y="115"/>
                  </a:moveTo>
                  <a:cubicBezTo>
                    <a:pt x="109" y="115"/>
                    <a:pt x="109" y="115"/>
                    <a:pt x="109" y="115"/>
                  </a:cubicBezTo>
                  <a:cubicBezTo>
                    <a:pt x="100" y="57"/>
                    <a:pt x="100" y="57"/>
                    <a:pt x="100" y="57"/>
                  </a:cubicBezTo>
                  <a:cubicBezTo>
                    <a:pt x="100" y="56"/>
                    <a:pt x="99" y="55"/>
                    <a:pt x="99" y="54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91" y="10"/>
                    <a:pt x="83" y="0"/>
                    <a:pt x="75" y="1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9" y="4"/>
                    <a:pt x="59" y="5"/>
                    <a:pt x="58" y="5"/>
                  </a:cubicBezTo>
                  <a:cubicBezTo>
                    <a:pt x="56" y="5"/>
                    <a:pt x="54" y="6"/>
                    <a:pt x="53" y="8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0" y="50"/>
                    <a:pt x="1" y="56"/>
                    <a:pt x="5" y="58"/>
                  </a:cubicBezTo>
                  <a:cubicBezTo>
                    <a:pt x="9" y="61"/>
                    <a:pt x="15" y="60"/>
                    <a:pt x="17" y="56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39" y="86"/>
                    <a:pt x="37" y="91"/>
                    <a:pt x="38" y="95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5" y="137"/>
                    <a:pt x="51" y="140"/>
                    <a:pt x="56" y="139"/>
                  </a:cubicBezTo>
                  <a:cubicBezTo>
                    <a:pt x="62" y="138"/>
                    <a:pt x="65" y="133"/>
                    <a:pt x="64" y="127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3" y="81"/>
                    <a:pt x="83" y="81"/>
                    <a:pt x="83" y="81"/>
                  </a:cubicBezTo>
                  <a:cubicBezTo>
                    <a:pt x="90" y="124"/>
                    <a:pt x="90" y="124"/>
                    <a:pt x="90" y="124"/>
                  </a:cubicBezTo>
                  <a:cubicBezTo>
                    <a:pt x="90" y="124"/>
                    <a:pt x="89" y="124"/>
                    <a:pt x="89" y="125"/>
                  </a:cubicBezTo>
                  <a:cubicBezTo>
                    <a:pt x="89" y="128"/>
                    <a:pt x="91" y="131"/>
                    <a:pt x="94" y="133"/>
                  </a:cubicBezTo>
                  <a:cubicBezTo>
                    <a:pt x="96" y="135"/>
                    <a:pt x="99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43" y="135"/>
                    <a:pt x="148" y="131"/>
                    <a:pt x="148" y="125"/>
                  </a:cubicBezTo>
                  <a:cubicBezTo>
                    <a:pt x="147" y="120"/>
                    <a:pt x="143" y="115"/>
                    <a:pt x="137" y="1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1" name="Freeform 304"/>
            <p:cNvSpPr/>
            <p:nvPr/>
          </p:nvSpPr>
          <p:spPr bwMode="auto">
            <a:xfrm>
              <a:off x="1348557" y="4624036"/>
              <a:ext cx="84501" cy="82388"/>
            </a:xfrm>
            <a:custGeom>
              <a:avLst/>
              <a:gdLst>
                <a:gd name="T0" fmla="*/ 26 w 45"/>
                <a:gd name="T1" fmla="*/ 43 h 45"/>
                <a:gd name="T2" fmla="*/ 43 w 45"/>
                <a:gd name="T3" fmla="*/ 19 h 45"/>
                <a:gd name="T4" fmla="*/ 19 w 45"/>
                <a:gd name="T5" fmla="*/ 2 h 45"/>
                <a:gd name="T6" fmla="*/ 2 w 45"/>
                <a:gd name="T7" fmla="*/ 26 h 45"/>
                <a:gd name="T8" fmla="*/ 26 w 45"/>
                <a:gd name="T9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26" y="43"/>
                  </a:moveTo>
                  <a:cubicBezTo>
                    <a:pt x="38" y="41"/>
                    <a:pt x="45" y="30"/>
                    <a:pt x="43" y="19"/>
                  </a:cubicBezTo>
                  <a:cubicBezTo>
                    <a:pt x="41" y="8"/>
                    <a:pt x="30" y="0"/>
                    <a:pt x="19" y="2"/>
                  </a:cubicBezTo>
                  <a:cubicBezTo>
                    <a:pt x="8" y="4"/>
                    <a:pt x="0" y="15"/>
                    <a:pt x="2" y="26"/>
                  </a:cubicBezTo>
                  <a:cubicBezTo>
                    <a:pt x="5" y="37"/>
                    <a:pt x="15" y="45"/>
                    <a:pt x="26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2" name="Freeform 305"/>
            <p:cNvSpPr/>
            <p:nvPr/>
          </p:nvSpPr>
          <p:spPr bwMode="auto">
            <a:xfrm>
              <a:off x="1266168" y="4702199"/>
              <a:ext cx="291529" cy="278854"/>
            </a:xfrm>
            <a:custGeom>
              <a:avLst/>
              <a:gdLst>
                <a:gd name="T0" fmla="*/ 149 w 160"/>
                <a:gd name="T1" fmla="*/ 125 h 152"/>
                <a:gd name="T2" fmla="*/ 117 w 160"/>
                <a:gd name="T3" fmla="*/ 124 h 152"/>
                <a:gd name="T4" fmla="*/ 108 w 160"/>
                <a:gd name="T5" fmla="*/ 62 h 152"/>
                <a:gd name="T6" fmla="*/ 107 w 160"/>
                <a:gd name="T7" fmla="*/ 58 h 152"/>
                <a:gd name="T8" fmla="*/ 100 w 160"/>
                <a:gd name="T9" fmla="*/ 19 h 152"/>
                <a:gd name="T10" fmla="*/ 81 w 160"/>
                <a:gd name="T11" fmla="*/ 1 h 152"/>
                <a:gd name="T12" fmla="*/ 65 w 160"/>
                <a:gd name="T13" fmla="*/ 4 h 152"/>
                <a:gd name="T14" fmla="*/ 63 w 160"/>
                <a:gd name="T15" fmla="*/ 5 h 152"/>
                <a:gd name="T16" fmla="*/ 57 w 160"/>
                <a:gd name="T17" fmla="*/ 9 h 152"/>
                <a:gd name="T18" fmla="*/ 3 w 160"/>
                <a:gd name="T19" fmla="*/ 50 h 152"/>
                <a:gd name="T20" fmla="*/ 5 w 160"/>
                <a:gd name="T21" fmla="*/ 63 h 152"/>
                <a:gd name="T22" fmla="*/ 18 w 160"/>
                <a:gd name="T23" fmla="*/ 61 h 152"/>
                <a:gd name="T24" fmla="*/ 54 w 160"/>
                <a:gd name="T25" fmla="*/ 33 h 152"/>
                <a:gd name="T26" fmla="*/ 62 w 160"/>
                <a:gd name="T27" fmla="*/ 78 h 152"/>
                <a:gd name="T28" fmla="*/ 46 w 160"/>
                <a:gd name="T29" fmla="*/ 91 h 152"/>
                <a:gd name="T30" fmla="*/ 40 w 160"/>
                <a:gd name="T31" fmla="*/ 103 h 152"/>
                <a:gd name="T32" fmla="*/ 48 w 160"/>
                <a:gd name="T33" fmla="*/ 142 h 152"/>
                <a:gd name="T34" fmla="*/ 60 w 160"/>
                <a:gd name="T35" fmla="*/ 151 h 152"/>
                <a:gd name="T36" fmla="*/ 69 w 160"/>
                <a:gd name="T37" fmla="*/ 138 h 152"/>
                <a:gd name="T38" fmla="*/ 63 w 160"/>
                <a:gd name="T39" fmla="*/ 106 h 152"/>
                <a:gd name="T40" fmla="*/ 84 w 160"/>
                <a:gd name="T41" fmla="*/ 88 h 152"/>
                <a:gd name="T42" fmla="*/ 90 w 160"/>
                <a:gd name="T43" fmla="*/ 87 h 152"/>
                <a:gd name="T44" fmla="*/ 97 w 160"/>
                <a:gd name="T45" fmla="*/ 134 h 152"/>
                <a:gd name="T46" fmla="*/ 97 w 160"/>
                <a:gd name="T47" fmla="*/ 135 h 152"/>
                <a:gd name="T48" fmla="*/ 102 w 160"/>
                <a:gd name="T49" fmla="*/ 144 h 152"/>
                <a:gd name="T50" fmla="*/ 110 w 160"/>
                <a:gd name="T51" fmla="*/ 146 h 152"/>
                <a:gd name="T52" fmla="*/ 110 w 160"/>
                <a:gd name="T53" fmla="*/ 146 h 152"/>
                <a:gd name="T54" fmla="*/ 149 w 160"/>
                <a:gd name="T55" fmla="*/ 147 h 152"/>
                <a:gd name="T56" fmla="*/ 160 w 160"/>
                <a:gd name="T57" fmla="*/ 136 h 152"/>
                <a:gd name="T58" fmla="*/ 149 w 160"/>
                <a:gd name="T59" fmla="*/ 12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0" h="152">
                  <a:moveTo>
                    <a:pt x="149" y="125"/>
                  </a:moveTo>
                  <a:cubicBezTo>
                    <a:pt x="117" y="124"/>
                    <a:pt x="117" y="124"/>
                    <a:pt x="117" y="124"/>
                  </a:cubicBezTo>
                  <a:cubicBezTo>
                    <a:pt x="108" y="62"/>
                    <a:pt x="108" y="62"/>
                    <a:pt x="108" y="62"/>
                  </a:cubicBezTo>
                  <a:cubicBezTo>
                    <a:pt x="108" y="61"/>
                    <a:pt x="107" y="59"/>
                    <a:pt x="107" y="58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99" y="11"/>
                    <a:pt x="90" y="0"/>
                    <a:pt x="81" y="1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4"/>
                    <a:pt x="63" y="5"/>
                    <a:pt x="63" y="5"/>
                  </a:cubicBezTo>
                  <a:cubicBezTo>
                    <a:pt x="60" y="6"/>
                    <a:pt x="58" y="7"/>
                    <a:pt x="57" y="9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54"/>
                    <a:pt x="1" y="60"/>
                    <a:pt x="5" y="63"/>
                  </a:cubicBezTo>
                  <a:cubicBezTo>
                    <a:pt x="10" y="66"/>
                    <a:pt x="15" y="65"/>
                    <a:pt x="18" y="61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2" y="93"/>
                    <a:pt x="39" y="98"/>
                    <a:pt x="40" y="103"/>
                  </a:cubicBezTo>
                  <a:cubicBezTo>
                    <a:pt x="48" y="142"/>
                    <a:pt x="48" y="142"/>
                    <a:pt x="48" y="142"/>
                  </a:cubicBezTo>
                  <a:cubicBezTo>
                    <a:pt x="49" y="148"/>
                    <a:pt x="54" y="152"/>
                    <a:pt x="60" y="151"/>
                  </a:cubicBezTo>
                  <a:cubicBezTo>
                    <a:pt x="66" y="150"/>
                    <a:pt x="70" y="144"/>
                    <a:pt x="69" y="138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90" y="87"/>
                    <a:pt x="90" y="87"/>
                    <a:pt x="90" y="87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97" y="134"/>
                    <a:pt x="97" y="135"/>
                    <a:pt x="97" y="135"/>
                  </a:cubicBezTo>
                  <a:cubicBezTo>
                    <a:pt x="97" y="139"/>
                    <a:pt x="99" y="142"/>
                    <a:pt x="102" y="144"/>
                  </a:cubicBezTo>
                  <a:cubicBezTo>
                    <a:pt x="104" y="146"/>
                    <a:pt x="107" y="147"/>
                    <a:pt x="110" y="146"/>
                  </a:cubicBezTo>
                  <a:cubicBezTo>
                    <a:pt x="110" y="146"/>
                    <a:pt x="110" y="146"/>
                    <a:pt x="110" y="146"/>
                  </a:cubicBezTo>
                  <a:cubicBezTo>
                    <a:pt x="149" y="147"/>
                    <a:pt x="149" y="147"/>
                    <a:pt x="149" y="147"/>
                  </a:cubicBezTo>
                  <a:cubicBezTo>
                    <a:pt x="155" y="147"/>
                    <a:pt x="160" y="142"/>
                    <a:pt x="160" y="136"/>
                  </a:cubicBezTo>
                  <a:cubicBezTo>
                    <a:pt x="160" y="129"/>
                    <a:pt x="155" y="125"/>
                    <a:pt x="149" y="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3" name="Freeform 306"/>
            <p:cNvSpPr/>
            <p:nvPr/>
          </p:nvSpPr>
          <p:spPr bwMode="auto">
            <a:xfrm>
              <a:off x="1390808" y="4150829"/>
              <a:ext cx="10563" cy="12675"/>
            </a:xfrm>
            <a:custGeom>
              <a:avLst/>
              <a:gdLst>
                <a:gd name="T0" fmla="*/ 6 w 6"/>
                <a:gd name="T1" fmla="*/ 5 h 6"/>
                <a:gd name="T2" fmla="*/ 6 w 6"/>
                <a:gd name="T3" fmla="*/ 0 h 6"/>
                <a:gd name="T4" fmla="*/ 0 w 6"/>
                <a:gd name="T5" fmla="*/ 6 h 6"/>
                <a:gd name="T6" fmla="*/ 6 w 6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5"/>
                  </a:moveTo>
                  <a:cubicBezTo>
                    <a:pt x="6" y="3"/>
                    <a:pt x="6" y="1"/>
                    <a:pt x="6" y="0"/>
                  </a:cubicBezTo>
                  <a:cubicBezTo>
                    <a:pt x="4" y="1"/>
                    <a:pt x="2" y="3"/>
                    <a:pt x="0" y="6"/>
                  </a:cubicBezTo>
                  <a:cubicBezTo>
                    <a:pt x="1" y="5"/>
                    <a:pt x="3" y="5"/>
                    <a:pt x="6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4" name="Freeform 307"/>
            <p:cNvSpPr/>
            <p:nvPr/>
          </p:nvSpPr>
          <p:spPr bwMode="auto">
            <a:xfrm>
              <a:off x="1407708" y="4136040"/>
              <a:ext cx="52814" cy="23237"/>
            </a:xfrm>
            <a:custGeom>
              <a:avLst/>
              <a:gdLst>
                <a:gd name="T0" fmla="*/ 0 w 28"/>
                <a:gd name="T1" fmla="*/ 13 h 13"/>
                <a:gd name="T2" fmla="*/ 28 w 28"/>
                <a:gd name="T3" fmla="*/ 0 h 13"/>
                <a:gd name="T4" fmla="*/ 24 w 28"/>
                <a:gd name="T5" fmla="*/ 0 h 13"/>
                <a:gd name="T6" fmla="*/ 2 w 28"/>
                <a:gd name="T7" fmla="*/ 5 h 13"/>
                <a:gd name="T8" fmla="*/ 0 w 28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">
                  <a:moveTo>
                    <a:pt x="0" y="13"/>
                  </a:moveTo>
                  <a:cubicBezTo>
                    <a:pt x="7" y="11"/>
                    <a:pt x="17" y="7"/>
                    <a:pt x="28" y="0"/>
                  </a:cubicBezTo>
                  <a:cubicBezTo>
                    <a:pt x="27" y="0"/>
                    <a:pt x="25" y="0"/>
                    <a:pt x="24" y="0"/>
                  </a:cubicBezTo>
                  <a:cubicBezTo>
                    <a:pt x="16" y="0"/>
                    <a:pt x="8" y="2"/>
                    <a:pt x="2" y="5"/>
                  </a:cubicBezTo>
                  <a:cubicBezTo>
                    <a:pt x="1" y="7"/>
                    <a:pt x="0" y="10"/>
                    <a:pt x="0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5" name="Freeform 308"/>
            <p:cNvSpPr/>
            <p:nvPr/>
          </p:nvSpPr>
          <p:spPr bwMode="auto">
            <a:xfrm>
              <a:off x="1405595" y="4138153"/>
              <a:ext cx="122527" cy="44363"/>
            </a:xfrm>
            <a:custGeom>
              <a:avLst/>
              <a:gdLst>
                <a:gd name="T0" fmla="*/ 0 w 66"/>
                <a:gd name="T1" fmla="*/ 16 h 25"/>
                <a:gd name="T2" fmla="*/ 0 w 66"/>
                <a:gd name="T3" fmla="*/ 20 h 25"/>
                <a:gd name="T4" fmla="*/ 10 w 66"/>
                <a:gd name="T5" fmla="*/ 17 h 25"/>
                <a:gd name="T6" fmla="*/ 66 w 66"/>
                <a:gd name="T7" fmla="*/ 25 h 25"/>
                <a:gd name="T8" fmla="*/ 35 w 66"/>
                <a:gd name="T9" fmla="*/ 0 h 25"/>
                <a:gd name="T10" fmla="*/ 0 w 66"/>
                <a:gd name="T11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25">
                  <a:moveTo>
                    <a:pt x="0" y="16"/>
                  </a:moveTo>
                  <a:cubicBezTo>
                    <a:pt x="0" y="18"/>
                    <a:pt x="0" y="19"/>
                    <a:pt x="0" y="20"/>
                  </a:cubicBezTo>
                  <a:cubicBezTo>
                    <a:pt x="3" y="19"/>
                    <a:pt x="6" y="18"/>
                    <a:pt x="10" y="17"/>
                  </a:cubicBezTo>
                  <a:cubicBezTo>
                    <a:pt x="26" y="12"/>
                    <a:pt x="45" y="15"/>
                    <a:pt x="66" y="25"/>
                  </a:cubicBezTo>
                  <a:cubicBezTo>
                    <a:pt x="60" y="13"/>
                    <a:pt x="49" y="3"/>
                    <a:pt x="35" y="0"/>
                  </a:cubicBezTo>
                  <a:cubicBezTo>
                    <a:pt x="22" y="10"/>
                    <a:pt x="9" y="15"/>
                    <a:pt x="0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6" name="Freeform 309"/>
            <p:cNvSpPr/>
            <p:nvPr/>
          </p:nvSpPr>
          <p:spPr bwMode="auto">
            <a:xfrm>
              <a:off x="1367570" y="4167729"/>
              <a:ext cx="31689" cy="40137"/>
            </a:xfrm>
            <a:custGeom>
              <a:avLst/>
              <a:gdLst>
                <a:gd name="T0" fmla="*/ 17 w 17"/>
                <a:gd name="T1" fmla="*/ 6 h 21"/>
                <a:gd name="T2" fmla="*/ 17 w 17"/>
                <a:gd name="T3" fmla="*/ 0 h 21"/>
                <a:gd name="T4" fmla="*/ 9 w 17"/>
                <a:gd name="T5" fmla="*/ 1 h 21"/>
                <a:gd name="T6" fmla="*/ 8 w 17"/>
                <a:gd name="T7" fmla="*/ 1 h 21"/>
                <a:gd name="T8" fmla="*/ 0 w 17"/>
                <a:gd name="T9" fmla="*/ 21 h 21"/>
                <a:gd name="T10" fmla="*/ 17 w 17"/>
                <a:gd name="T11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17" y="6"/>
                  </a:moveTo>
                  <a:cubicBezTo>
                    <a:pt x="17" y="4"/>
                    <a:pt x="17" y="2"/>
                    <a:pt x="17" y="0"/>
                  </a:cubicBezTo>
                  <a:cubicBezTo>
                    <a:pt x="14" y="1"/>
                    <a:pt x="11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4" y="7"/>
                    <a:pt x="1" y="13"/>
                    <a:pt x="0" y="21"/>
                  </a:cubicBezTo>
                  <a:cubicBezTo>
                    <a:pt x="2" y="17"/>
                    <a:pt x="8" y="11"/>
                    <a:pt x="17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7" name="Freeform 310"/>
            <p:cNvSpPr/>
            <p:nvPr/>
          </p:nvSpPr>
          <p:spPr bwMode="auto">
            <a:xfrm>
              <a:off x="1407708" y="4205754"/>
              <a:ext cx="116190" cy="99288"/>
            </a:xfrm>
            <a:custGeom>
              <a:avLst/>
              <a:gdLst>
                <a:gd name="T0" fmla="*/ 3 w 63"/>
                <a:gd name="T1" fmla="*/ 2 h 54"/>
                <a:gd name="T2" fmla="*/ 0 w 63"/>
                <a:gd name="T3" fmla="*/ 2 h 54"/>
                <a:gd name="T4" fmla="*/ 34 w 63"/>
                <a:gd name="T5" fmla="*/ 54 h 54"/>
                <a:gd name="T6" fmla="*/ 63 w 63"/>
                <a:gd name="T7" fmla="*/ 33 h 54"/>
                <a:gd name="T8" fmla="*/ 3 w 6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4">
                  <a:moveTo>
                    <a:pt x="3" y="2"/>
                  </a:moveTo>
                  <a:cubicBezTo>
                    <a:pt x="2" y="2"/>
                    <a:pt x="1" y="2"/>
                    <a:pt x="0" y="2"/>
                  </a:cubicBezTo>
                  <a:cubicBezTo>
                    <a:pt x="4" y="23"/>
                    <a:pt x="15" y="40"/>
                    <a:pt x="34" y="54"/>
                  </a:cubicBezTo>
                  <a:cubicBezTo>
                    <a:pt x="46" y="51"/>
                    <a:pt x="57" y="44"/>
                    <a:pt x="63" y="33"/>
                  </a:cubicBezTo>
                  <a:cubicBezTo>
                    <a:pt x="51" y="23"/>
                    <a:pt x="23" y="0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8" name="Freeform 311"/>
            <p:cNvSpPr/>
            <p:nvPr/>
          </p:nvSpPr>
          <p:spPr bwMode="auto">
            <a:xfrm>
              <a:off x="1405595" y="4165616"/>
              <a:ext cx="130977" cy="95063"/>
            </a:xfrm>
            <a:custGeom>
              <a:avLst/>
              <a:gdLst>
                <a:gd name="T0" fmla="*/ 11 w 71"/>
                <a:gd name="T1" fmla="*/ 5 h 51"/>
                <a:gd name="T2" fmla="*/ 0 w 71"/>
                <a:gd name="T3" fmla="*/ 9 h 51"/>
                <a:gd name="T4" fmla="*/ 0 w 71"/>
                <a:gd name="T5" fmla="*/ 19 h 51"/>
                <a:gd name="T6" fmla="*/ 3 w 71"/>
                <a:gd name="T7" fmla="*/ 19 h 51"/>
                <a:gd name="T8" fmla="*/ 66 w 71"/>
                <a:gd name="T9" fmla="*/ 51 h 51"/>
                <a:gd name="T10" fmla="*/ 71 w 71"/>
                <a:gd name="T11" fmla="*/ 30 h 51"/>
                <a:gd name="T12" fmla="*/ 69 w 71"/>
                <a:gd name="T13" fmla="*/ 15 h 51"/>
                <a:gd name="T14" fmla="*/ 11 w 71"/>
                <a:gd name="T15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51">
                  <a:moveTo>
                    <a:pt x="11" y="5"/>
                  </a:moveTo>
                  <a:cubicBezTo>
                    <a:pt x="7" y="6"/>
                    <a:pt x="3" y="7"/>
                    <a:pt x="0" y="9"/>
                  </a:cubicBezTo>
                  <a:cubicBezTo>
                    <a:pt x="0" y="12"/>
                    <a:pt x="0" y="16"/>
                    <a:pt x="0" y="19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24" y="17"/>
                    <a:pt x="52" y="38"/>
                    <a:pt x="66" y="51"/>
                  </a:cubicBezTo>
                  <a:cubicBezTo>
                    <a:pt x="69" y="44"/>
                    <a:pt x="71" y="37"/>
                    <a:pt x="71" y="30"/>
                  </a:cubicBezTo>
                  <a:cubicBezTo>
                    <a:pt x="71" y="24"/>
                    <a:pt x="70" y="19"/>
                    <a:pt x="69" y="15"/>
                  </a:cubicBezTo>
                  <a:cubicBezTo>
                    <a:pt x="47" y="3"/>
                    <a:pt x="28" y="0"/>
                    <a:pt x="1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9" name="Freeform 312"/>
            <p:cNvSpPr/>
            <p:nvPr/>
          </p:nvSpPr>
          <p:spPr bwMode="auto">
            <a:xfrm>
              <a:off x="1365458" y="4188854"/>
              <a:ext cx="33801" cy="80276"/>
            </a:xfrm>
            <a:custGeom>
              <a:avLst/>
              <a:gdLst>
                <a:gd name="T0" fmla="*/ 15 w 18"/>
                <a:gd name="T1" fmla="*/ 13 h 44"/>
                <a:gd name="T2" fmla="*/ 18 w 18"/>
                <a:gd name="T3" fmla="*/ 9 h 44"/>
                <a:gd name="T4" fmla="*/ 18 w 18"/>
                <a:gd name="T5" fmla="*/ 8 h 44"/>
                <a:gd name="T6" fmla="*/ 18 w 18"/>
                <a:gd name="T7" fmla="*/ 0 h 44"/>
                <a:gd name="T8" fmla="*/ 0 w 18"/>
                <a:gd name="T9" fmla="*/ 19 h 44"/>
                <a:gd name="T10" fmla="*/ 8 w 18"/>
                <a:gd name="T11" fmla="*/ 44 h 44"/>
                <a:gd name="T12" fmla="*/ 15 w 18"/>
                <a:gd name="T13" fmla="*/ 1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4">
                  <a:moveTo>
                    <a:pt x="15" y="13"/>
                  </a:moveTo>
                  <a:cubicBezTo>
                    <a:pt x="16" y="11"/>
                    <a:pt x="17" y="10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8" y="5"/>
                    <a:pt x="18" y="2"/>
                    <a:pt x="18" y="0"/>
                  </a:cubicBezTo>
                  <a:cubicBezTo>
                    <a:pt x="11" y="4"/>
                    <a:pt x="3" y="14"/>
                    <a:pt x="0" y="19"/>
                  </a:cubicBezTo>
                  <a:cubicBezTo>
                    <a:pt x="0" y="28"/>
                    <a:pt x="3" y="37"/>
                    <a:pt x="8" y="44"/>
                  </a:cubicBezTo>
                  <a:cubicBezTo>
                    <a:pt x="8" y="36"/>
                    <a:pt x="8" y="21"/>
                    <a:pt x="1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0" name="Freeform 313"/>
            <p:cNvSpPr/>
            <p:nvPr/>
          </p:nvSpPr>
          <p:spPr bwMode="auto">
            <a:xfrm>
              <a:off x="1386583" y="4214205"/>
              <a:ext cx="73939" cy="90838"/>
            </a:xfrm>
            <a:custGeom>
              <a:avLst/>
              <a:gdLst>
                <a:gd name="T0" fmla="*/ 8 w 40"/>
                <a:gd name="T1" fmla="*/ 0 h 50"/>
                <a:gd name="T2" fmla="*/ 7 w 40"/>
                <a:gd name="T3" fmla="*/ 1 h 50"/>
                <a:gd name="T4" fmla="*/ 2 w 40"/>
                <a:gd name="T5" fmla="*/ 36 h 50"/>
                <a:gd name="T6" fmla="*/ 36 w 40"/>
                <a:gd name="T7" fmla="*/ 50 h 50"/>
                <a:gd name="T8" fmla="*/ 40 w 40"/>
                <a:gd name="T9" fmla="*/ 50 h 50"/>
                <a:gd name="T10" fmla="*/ 8 w 40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50">
                  <a:moveTo>
                    <a:pt x="8" y="0"/>
                  </a:moveTo>
                  <a:cubicBezTo>
                    <a:pt x="8" y="0"/>
                    <a:pt x="7" y="1"/>
                    <a:pt x="7" y="1"/>
                  </a:cubicBezTo>
                  <a:cubicBezTo>
                    <a:pt x="0" y="10"/>
                    <a:pt x="1" y="29"/>
                    <a:pt x="2" y="36"/>
                  </a:cubicBezTo>
                  <a:cubicBezTo>
                    <a:pt x="10" y="45"/>
                    <a:pt x="22" y="50"/>
                    <a:pt x="36" y="50"/>
                  </a:cubicBezTo>
                  <a:cubicBezTo>
                    <a:pt x="37" y="50"/>
                    <a:pt x="39" y="50"/>
                    <a:pt x="40" y="50"/>
                  </a:cubicBezTo>
                  <a:cubicBezTo>
                    <a:pt x="20" y="34"/>
                    <a:pt x="11" y="15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1" name="Freeform 314"/>
            <p:cNvSpPr/>
            <p:nvPr/>
          </p:nvSpPr>
          <p:spPr bwMode="auto">
            <a:xfrm>
              <a:off x="2022455" y="2593891"/>
              <a:ext cx="10563" cy="10562"/>
            </a:xfrm>
            <a:custGeom>
              <a:avLst/>
              <a:gdLst>
                <a:gd name="T0" fmla="*/ 5 w 5"/>
                <a:gd name="T1" fmla="*/ 4 h 5"/>
                <a:gd name="T2" fmla="*/ 5 w 5"/>
                <a:gd name="T3" fmla="*/ 0 h 5"/>
                <a:gd name="T4" fmla="*/ 0 w 5"/>
                <a:gd name="T5" fmla="*/ 5 h 5"/>
                <a:gd name="T6" fmla="*/ 5 w 5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4"/>
                  </a:moveTo>
                  <a:cubicBezTo>
                    <a:pt x="5" y="3"/>
                    <a:pt x="5" y="1"/>
                    <a:pt x="5" y="0"/>
                  </a:cubicBezTo>
                  <a:cubicBezTo>
                    <a:pt x="4" y="2"/>
                    <a:pt x="2" y="3"/>
                    <a:pt x="0" y="5"/>
                  </a:cubicBezTo>
                  <a:cubicBezTo>
                    <a:pt x="1" y="5"/>
                    <a:pt x="3" y="5"/>
                    <a:pt x="5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2" name="Freeform 315"/>
            <p:cNvSpPr/>
            <p:nvPr/>
          </p:nvSpPr>
          <p:spPr bwMode="auto">
            <a:xfrm>
              <a:off x="2037243" y="2583329"/>
              <a:ext cx="40139" cy="19012"/>
            </a:xfrm>
            <a:custGeom>
              <a:avLst/>
              <a:gdLst>
                <a:gd name="T0" fmla="*/ 0 w 22"/>
                <a:gd name="T1" fmla="*/ 10 h 10"/>
                <a:gd name="T2" fmla="*/ 22 w 22"/>
                <a:gd name="T3" fmla="*/ 0 h 10"/>
                <a:gd name="T4" fmla="*/ 18 w 22"/>
                <a:gd name="T5" fmla="*/ 0 h 10"/>
                <a:gd name="T6" fmla="*/ 1 w 22"/>
                <a:gd name="T7" fmla="*/ 4 h 10"/>
                <a:gd name="T8" fmla="*/ 0 w 2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">
                  <a:moveTo>
                    <a:pt x="0" y="10"/>
                  </a:moveTo>
                  <a:cubicBezTo>
                    <a:pt x="6" y="8"/>
                    <a:pt x="13" y="5"/>
                    <a:pt x="22" y="0"/>
                  </a:cubicBezTo>
                  <a:cubicBezTo>
                    <a:pt x="21" y="0"/>
                    <a:pt x="19" y="0"/>
                    <a:pt x="18" y="0"/>
                  </a:cubicBezTo>
                  <a:cubicBezTo>
                    <a:pt x="12" y="0"/>
                    <a:pt x="6" y="1"/>
                    <a:pt x="1" y="4"/>
                  </a:cubicBezTo>
                  <a:cubicBezTo>
                    <a:pt x="1" y="5"/>
                    <a:pt x="0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3" name="Freeform 316"/>
            <p:cNvSpPr/>
            <p:nvPr/>
          </p:nvSpPr>
          <p:spPr bwMode="auto">
            <a:xfrm>
              <a:off x="2035130" y="2585441"/>
              <a:ext cx="95065" cy="31687"/>
            </a:xfrm>
            <a:custGeom>
              <a:avLst/>
              <a:gdLst>
                <a:gd name="T0" fmla="*/ 1 w 51"/>
                <a:gd name="T1" fmla="*/ 12 h 18"/>
                <a:gd name="T2" fmla="*/ 0 w 51"/>
                <a:gd name="T3" fmla="*/ 15 h 18"/>
                <a:gd name="T4" fmla="*/ 8 w 51"/>
                <a:gd name="T5" fmla="*/ 12 h 18"/>
                <a:gd name="T6" fmla="*/ 51 w 51"/>
                <a:gd name="T7" fmla="*/ 18 h 18"/>
                <a:gd name="T8" fmla="*/ 27 w 51"/>
                <a:gd name="T9" fmla="*/ 0 h 18"/>
                <a:gd name="T10" fmla="*/ 1 w 51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8">
                  <a:moveTo>
                    <a:pt x="1" y="12"/>
                  </a:moveTo>
                  <a:cubicBezTo>
                    <a:pt x="1" y="13"/>
                    <a:pt x="0" y="14"/>
                    <a:pt x="0" y="15"/>
                  </a:cubicBezTo>
                  <a:cubicBezTo>
                    <a:pt x="3" y="14"/>
                    <a:pt x="5" y="13"/>
                    <a:pt x="8" y="12"/>
                  </a:cubicBezTo>
                  <a:cubicBezTo>
                    <a:pt x="20" y="9"/>
                    <a:pt x="35" y="11"/>
                    <a:pt x="51" y="18"/>
                  </a:cubicBezTo>
                  <a:cubicBezTo>
                    <a:pt x="46" y="9"/>
                    <a:pt x="38" y="2"/>
                    <a:pt x="27" y="0"/>
                  </a:cubicBezTo>
                  <a:cubicBezTo>
                    <a:pt x="17" y="7"/>
                    <a:pt x="7" y="11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4" name="Freeform 317"/>
            <p:cNvSpPr/>
            <p:nvPr/>
          </p:nvSpPr>
          <p:spPr bwMode="auto">
            <a:xfrm>
              <a:off x="2005554" y="2608680"/>
              <a:ext cx="25350" cy="27462"/>
            </a:xfrm>
            <a:custGeom>
              <a:avLst/>
              <a:gdLst>
                <a:gd name="T0" fmla="*/ 13 w 13"/>
                <a:gd name="T1" fmla="*/ 4 h 15"/>
                <a:gd name="T2" fmla="*/ 13 w 13"/>
                <a:gd name="T3" fmla="*/ 0 h 15"/>
                <a:gd name="T4" fmla="*/ 7 w 13"/>
                <a:gd name="T5" fmla="*/ 0 h 15"/>
                <a:gd name="T6" fmla="*/ 6 w 13"/>
                <a:gd name="T7" fmla="*/ 0 h 15"/>
                <a:gd name="T8" fmla="*/ 0 w 13"/>
                <a:gd name="T9" fmla="*/ 15 h 15"/>
                <a:gd name="T10" fmla="*/ 13 w 13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3" y="4"/>
                  </a:moveTo>
                  <a:cubicBezTo>
                    <a:pt x="13" y="2"/>
                    <a:pt x="13" y="1"/>
                    <a:pt x="13" y="0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3" y="4"/>
                    <a:pt x="1" y="10"/>
                    <a:pt x="0" y="15"/>
                  </a:cubicBezTo>
                  <a:cubicBezTo>
                    <a:pt x="2" y="12"/>
                    <a:pt x="6" y="8"/>
                    <a:pt x="13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5" name="Freeform 318"/>
            <p:cNvSpPr/>
            <p:nvPr/>
          </p:nvSpPr>
          <p:spPr bwMode="auto">
            <a:xfrm>
              <a:off x="2037243" y="2636142"/>
              <a:ext cx="88726" cy="76051"/>
            </a:xfrm>
            <a:custGeom>
              <a:avLst/>
              <a:gdLst>
                <a:gd name="T0" fmla="*/ 2 w 48"/>
                <a:gd name="T1" fmla="*/ 1 h 41"/>
                <a:gd name="T2" fmla="*/ 0 w 48"/>
                <a:gd name="T3" fmla="*/ 2 h 41"/>
                <a:gd name="T4" fmla="*/ 26 w 48"/>
                <a:gd name="T5" fmla="*/ 41 h 41"/>
                <a:gd name="T6" fmla="*/ 48 w 48"/>
                <a:gd name="T7" fmla="*/ 25 h 41"/>
                <a:gd name="T8" fmla="*/ 2 w 48"/>
                <a:gd name="T9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1">
                  <a:moveTo>
                    <a:pt x="2" y="1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3" y="17"/>
                    <a:pt x="12" y="30"/>
                    <a:pt x="26" y="41"/>
                  </a:cubicBezTo>
                  <a:cubicBezTo>
                    <a:pt x="35" y="39"/>
                    <a:pt x="43" y="33"/>
                    <a:pt x="48" y="25"/>
                  </a:cubicBezTo>
                  <a:cubicBezTo>
                    <a:pt x="39" y="17"/>
                    <a:pt x="17" y="0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6" name="Freeform 319"/>
            <p:cNvSpPr/>
            <p:nvPr/>
          </p:nvSpPr>
          <p:spPr bwMode="auto">
            <a:xfrm>
              <a:off x="2035130" y="2606566"/>
              <a:ext cx="101402" cy="69713"/>
            </a:xfrm>
            <a:custGeom>
              <a:avLst/>
              <a:gdLst>
                <a:gd name="T0" fmla="*/ 8 w 55"/>
                <a:gd name="T1" fmla="*/ 3 h 38"/>
                <a:gd name="T2" fmla="*/ 0 w 55"/>
                <a:gd name="T3" fmla="*/ 7 h 38"/>
                <a:gd name="T4" fmla="*/ 1 w 55"/>
                <a:gd name="T5" fmla="*/ 14 h 38"/>
                <a:gd name="T6" fmla="*/ 3 w 55"/>
                <a:gd name="T7" fmla="*/ 14 h 38"/>
                <a:gd name="T8" fmla="*/ 51 w 55"/>
                <a:gd name="T9" fmla="*/ 38 h 38"/>
                <a:gd name="T10" fmla="*/ 55 w 55"/>
                <a:gd name="T11" fmla="*/ 22 h 38"/>
                <a:gd name="T12" fmla="*/ 53 w 55"/>
                <a:gd name="T13" fmla="*/ 11 h 38"/>
                <a:gd name="T14" fmla="*/ 8 w 55"/>
                <a:gd name="T15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38">
                  <a:moveTo>
                    <a:pt x="8" y="3"/>
                  </a:moveTo>
                  <a:cubicBezTo>
                    <a:pt x="5" y="4"/>
                    <a:pt x="3" y="5"/>
                    <a:pt x="0" y="7"/>
                  </a:cubicBezTo>
                  <a:cubicBezTo>
                    <a:pt x="0" y="9"/>
                    <a:pt x="0" y="12"/>
                    <a:pt x="1" y="14"/>
                  </a:cubicBezTo>
                  <a:cubicBezTo>
                    <a:pt x="1" y="14"/>
                    <a:pt x="2" y="14"/>
                    <a:pt x="3" y="14"/>
                  </a:cubicBezTo>
                  <a:cubicBezTo>
                    <a:pt x="19" y="13"/>
                    <a:pt x="40" y="29"/>
                    <a:pt x="51" y="38"/>
                  </a:cubicBezTo>
                  <a:cubicBezTo>
                    <a:pt x="53" y="33"/>
                    <a:pt x="55" y="28"/>
                    <a:pt x="55" y="22"/>
                  </a:cubicBezTo>
                  <a:cubicBezTo>
                    <a:pt x="55" y="18"/>
                    <a:pt x="54" y="14"/>
                    <a:pt x="53" y="11"/>
                  </a:cubicBezTo>
                  <a:cubicBezTo>
                    <a:pt x="36" y="2"/>
                    <a:pt x="21" y="0"/>
                    <a:pt x="8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7" name="Freeform 320"/>
            <p:cNvSpPr/>
            <p:nvPr/>
          </p:nvSpPr>
          <p:spPr bwMode="auto">
            <a:xfrm>
              <a:off x="2005554" y="2623467"/>
              <a:ext cx="27464" cy="61263"/>
            </a:xfrm>
            <a:custGeom>
              <a:avLst/>
              <a:gdLst>
                <a:gd name="T0" fmla="*/ 11 w 14"/>
                <a:gd name="T1" fmla="*/ 9 h 33"/>
                <a:gd name="T2" fmla="*/ 14 w 14"/>
                <a:gd name="T3" fmla="*/ 7 h 33"/>
                <a:gd name="T4" fmla="*/ 14 w 14"/>
                <a:gd name="T5" fmla="*/ 6 h 33"/>
                <a:gd name="T6" fmla="*/ 13 w 14"/>
                <a:gd name="T7" fmla="*/ 0 h 33"/>
                <a:gd name="T8" fmla="*/ 0 w 14"/>
                <a:gd name="T9" fmla="*/ 14 h 33"/>
                <a:gd name="T10" fmla="*/ 6 w 14"/>
                <a:gd name="T11" fmla="*/ 33 h 33"/>
                <a:gd name="T12" fmla="*/ 11 w 14"/>
                <a:gd name="T1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3">
                  <a:moveTo>
                    <a:pt x="11" y="9"/>
                  </a:moveTo>
                  <a:cubicBezTo>
                    <a:pt x="12" y="8"/>
                    <a:pt x="13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4"/>
                    <a:pt x="13" y="1"/>
                    <a:pt x="13" y="0"/>
                  </a:cubicBezTo>
                  <a:cubicBezTo>
                    <a:pt x="8" y="3"/>
                    <a:pt x="2" y="11"/>
                    <a:pt x="0" y="14"/>
                  </a:cubicBezTo>
                  <a:cubicBezTo>
                    <a:pt x="0" y="21"/>
                    <a:pt x="2" y="28"/>
                    <a:pt x="6" y="33"/>
                  </a:cubicBezTo>
                  <a:cubicBezTo>
                    <a:pt x="5" y="27"/>
                    <a:pt x="6" y="16"/>
                    <a:pt x="11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8" name="Freeform 321"/>
            <p:cNvSpPr/>
            <p:nvPr/>
          </p:nvSpPr>
          <p:spPr bwMode="auto">
            <a:xfrm>
              <a:off x="2020343" y="2642480"/>
              <a:ext cx="57039" cy="71826"/>
            </a:xfrm>
            <a:custGeom>
              <a:avLst/>
              <a:gdLst>
                <a:gd name="T0" fmla="*/ 6 w 31"/>
                <a:gd name="T1" fmla="*/ 0 h 39"/>
                <a:gd name="T2" fmla="*/ 5 w 31"/>
                <a:gd name="T3" fmla="*/ 1 h 39"/>
                <a:gd name="T4" fmla="*/ 1 w 31"/>
                <a:gd name="T5" fmla="*/ 28 h 39"/>
                <a:gd name="T6" fmla="*/ 27 w 31"/>
                <a:gd name="T7" fmla="*/ 39 h 39"/>
                <a:gd name="T8" fmla="*/ 31 w 31"/>
                <a:gd name="T9" fmla="*/ 39 h 39"/>
                <a:gd name="T10" fmla="*/ 6 w 31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9">
                  <a:moveTo>
                    <a:pt x="6" y="0"/>
                  </a:moveTo>
                  <a:cubicBezTo>
                    <a:pt x="6" y="1"/>
                    <a:pt x="6" y="1"/>
                    <a:pt x="5" y="1"/>
                  </a:cubicBezTo>
                  <a:cubicBezTo>
                    <a:pt x="0" y="8"/>
                    <a:pt x="1" y="23"/>
                    <a:pt x="1" y="28"/>
                  </a:cubicBezTo>
                  <a:cubicBezTo>
                    <a:pt x="8" y="35"/>
                    <a:pt x="17" y="39"/>
                    <a:pt x="27" y="39"/>
                  </a:cubicBezTo>
                  <a:cubicBezTo>
                    <a:pt x="28" y="39"/>
                    <a:pt x="30" y="39"/>
                    <a:pt x="31" y="39"/>
                  </a:cubicBezTo>
                  <a:cubicBezTo>
                    <a:pt x="15" y="26"/>
                    <a:pt x="9" y="12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9" name="Freeform 322"/>
            <p:cNvSpPr/>
            <p:nvPr/>
          </p:nvSpPr>
          <p:spPr bwMode="auto">
            <a:xfrm>
              <a:off x="2269622" y="2315037"/>
              <a:ext cx="10563" cy="10562"/>
            </a:xfrm>
            <a:custGeom>
              <a:avLst/>
              <a:gdLst>
                <a:gd name="T0" fmla="*/ 5 w 6"/>
                <a:gd name="T1" fmla="*/ 5 h 5"/>
                <a:gd name="T2" fmla="*/ 6 w 6"/>
                <a:gd name="T3" fmla="*/ 0 h 5"/>
                <a:gd name="T4" fmla="*/ 0 w 6"/>
                <a:gd name="T5" fmla="*/ 5 h 5"/>
                <a:gd name="T6" fmla="*/ 5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5" y="5"/>
                  </a:moveTo>
                  <a:cubicBezTo>
                    <a:pt x="6" y="3"/>
                    <a:pt x="6" y="1"/>
                    <a:pt x="6" y="0"/>
                  </a:cubicBezTo>
                  <a:cubicBezTo>
                    <a:pt x="4" y="2"/>
                    <a:pt x="2" y="3"/>
                    <a:pt x="0" y="5"/>
                  </a:cubicBezTo>
                  <a:cubicBezTo>
                    <a:pt x="2" y="5"/>
                    <a:pt x="3" y="5"/>
                    <a:pt x="5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0" name="Freeform 323"/>
            <p:cNvSpPr/>
            <p:nvPr/>
          </p:nvSpPr>
          <p:spPr bwMode="auto">
            <a:xfrm>
              <a:off x="2284409" y="2300250"/>
              <a:ext cx="48589" cy="23237"/>
            </a:xfrm>
            <a:custGeom>
              <a:avLst/>
              <a:gdLst>
                <a:gd name="T0" fmla="*/ 0 w 26"/>
                <a:gd name="T1" fmla="*/ 12 h 12"/>
                <a:gd name="T2" fmla="*/ 26 w 26"/>
                <a:gd name="T3" fmla="*/ 1 h 12"/>
                <a:gd name="T4" fmla="*/ 21 w 26"/>
                <a:gd name="T5" fmla="*/ 0 h 12"/>
                <a:gd name="T6" fmla="*/ 2 w 26"/>
                <a:gd name="T7" fmla="*/ 5 h 12"/>
                <a:gd name="T8" fmla="*/ 0 w 2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">
                  <a:moveTo>
                    <a:pt x="0" y="12"/>
                  </a:moveTo>
                  <a:cubicBezTo>
                    <a:pt x="7" y="10"/>
                    <a:pt x="16" y="7"/>
                    <a:pt x="26" y="1"/>
                  </a:cubicBezTo>
                  <a:cubicBezTo>
                    <a:pt x="24" y="0"/>
                    <a:pt x="23" y="0"/>
                    <a:pt x="21" y="0"/>
                  </a:cubicBezTo>
                  <a:cubicBezTo>
                    <a:pt x="14" y="0"/>
                    <a:pt x="8" y="2"/>
                    <a:pt x="2" y="5"/>
                  </a:cubicBezTo>
                  <a:cubicBezTo>
                    <a:pt x="1" y="7"/>
                    <a:pt x="1" y="10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1" name="Freeform 324"/>
            <p:cNvSpPr/>
            <p:nvPr/>
          </p:nvSpPr>
          <p:spPr bwMode="auto">
            <a:xfrm>
              <a:off x="2284409" y="2302362"/>
              <a:ext cx="107740" cy="40137"/>
            </a:xfrm>
            <a:custGeom>
              <a:avLst/>
              <a:gdLst>
                <a:gd name="T0" fmla="*/ 0 w 58"/>
                <a:gd name="T1" fmla="*/ 15 h 22"/>
                <a:gd name="T2" fmla="*/ 0 w 58"/>
                <a:gd name="T3" fmla="*/ 18 h 22"/>
                <a:gd name="T4" fmla="*/ 8 w 58"/>
                <a:gd name="T5" fmla="*/ 15 h 22"/>
                <a:gd name="T6" fmla="*/ 58 w 58"/>
                <a:gd name="T7" fmla="*/ 22 h 22"/>
                <a:gd name="T8" fmla="*/ 31 w 58"/>
                <a:gd name="T9" fmla="*/ 0 h 22"/>
                <a:gd name="T10" fmla="*/ 0 w 58"/>
                <a:gd name="T11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2">
                  <a:moveTo>
                    <a:pt x="0" y="15"/>
                  </a:moveTo>
                  <a:cubicBezTo>
                    <a:pt x="0" y="16"/>
                    <a:pt x="0" y="17"/>
                    <a:pt x="0" y="18"/>
                  </a:cubicBezTo>
                  <a:cubicBezTo>
                    <a:pt x="2" y="17"/>
                    <a:pt x="5" y="16"/>
                    <a:pt x="8" y="15"/>
                  </a:cubicBezTo>
                  <a:cubicBezTo>
                    <a:pt x="23" y="11"/>
                    <a:pt x="40" y="13"/>
                    <a:pt x="58" y="22"/>
                  </a:cubicBezTo>
                  <a:cubicBezTo>
                    <a:pt x="53" y="12"/>
                    <a:pt x="43" y="3"/>
                    <a:pt x="31" y="0"/>
                  </a:cubicBezTo>
                  <a:cubicBezTo>
                    <a:pt x="19" y="9"/>
                    <a:pt x="8" y="13"/>
                    <a:pt x="0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2" name="Freeform 325"/>
            <p:cNvSpPr/>
            <p:nvPr/>
          </p:nvSpPr>
          <p:spPr bwMode="auto">
            <a:xfrm>
              <a:off x="2248496" y="2331937"/>
              <a:ext cx="29575" cy="33801"/>
            </a:xfrm>
            <a:custGeom>
              <a:avLst/>
              <a:gdLst>
                <a:gd name="T0" fmla="*/ 16 w 16"/>
                <a:gd name="T1" fmla="*/ 4 h 18"/>
                <a:gd name="T2" fmla="*/ 16 w 16"/>
                <a:gd name="T3" fmla="*/ 0 h 18"/>
                <a:gd name="T4" fmla="*/ 9 w 16"/>
                <a:gd name="T5" fmla="*/ 0 h 18"/>
                <a:gd name="T6" fmla="*/ 8 w 16"/>
                <a:gd name="T7" fmla="*/ 0 h 18"/>
                <a:gd name="T8" fmla="*/ 0 w 16"/>
                <a:gd name="T9" fmla="*/ 18 h 18"/>
                <a:gd name="T10" fmla="*/ 16 w 16"/>
                <a:gd name="T11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6" y="4"/>
                  </a:moveTo>
                  <a:cubicBezTo>
                    <a:pt x="16" y="3"/>
                    <a:pt x="16" y="1"/>
                    <a:pt x="16" y="0"/>
                  </a:cubicBezTo>
                  <a:cubicBezTo>
                    <a:pt x="13" y="0"/>
                    <a:pt x="11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4" y="5"/>
                    <a:pt x="2" y="11"/>
                    <a:pt x="0" y="18"/>
                  </a:cubicBezTo>
                  <a:cubicBezTo>
                    <a:pt x="3" y="14"/>
                    <a:pt x="8" y="9"/>
                    <a:pt x="16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3" name="Freeform 326"/>
            <p:cNvSpPr/>
            <p:nvPr/>
          </p:nvSpPr>
          <p:spPr bwMode="auto">
            <a:xfrm>
              <a:off x="2286522" y="2363626"/>
              <a:ext cx="101402" cy="86613"/>
            </a:xfrm>
            <a:custGeom>
              <a:avLst/>
              <a:gdLst>
                <a:gd name="T0" fmla="*/ 2 w 55"/>
                <a:gd name="T1" fmla="*/ 2 h 48"/>
                <a:gd name="T2" fmla="*/ 0 w 55"/>
                <a:gd name="T3" fmla="*/ 2 h 48"/>
                <a:gd name="T4" fmla="*/ 30 w 55"/>
                <a:gd name="T5" fmla="*/ 48 h 48"/>
                <a:gd name="T6" fmla="*/ 55 w 55"/>
                <a:gd name="T7" fmla="*/ 30 h 48"/>
                <a:gd name="T8" fmla="*/ 2 w 55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8">
                  <a:moveTo>
                    <a:pt x="2" y="2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3" y="21"/>
                    <a:pt x="13" y="36"/>
                    <a:pt x="30" y="48"/>
                  </a:cubicBezTo>
                  <a:cubicBezTo>
                    <a:pt x="41" y="46"/>
                    <a:pt x="50" y="39"/>
                    <a:pt x="55" y="30"/>
                  </a:cubicBezTo>
                  <a:cubicBezTo>
                    <a:pt x="45" y="21"/>
                    <a:pt x="19" y="0"/>
                    <a:pt x="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4" name="Freeform 327"/>
            <p:cNvSpPr/>
            <p:nvPr/>
          </p:nvSpPr>
          <p:spPr bwMode="auto">
            <a:xfrm>
              <a:off x="2284409" y="2329825"/>
              <a:ext cx="116190" cy="80276"/>
            </a:xfrm>
            <a:custGeom>
              <a:avLst/>
              <a:gdLst>
                <a:gd name="T0" fmla="*/ 10 w 64"/>
                <a:gd name="T1" fmla="*/ 4 h 44"/>
                <a:gd name="T2" fmla="*/ 0 w 64"/>
                <a:gd name="T3" fmla="*/ 8 h 44"/>
                <a:gd name="T4" fmla="*/ 1 w 64"/>
                <a:gd name="T5" fmla="*/ 17 h 44"/>
                <a:gd name="T6" fmla="*/ 4 w 64"/>
                <a:gd name="T7" fmla="*/ 16 h 44"/>
                <a:gd name="T8" fmla="*/ 59 w 64"/>
                <a:gd name="T9" fmla="*/ 44 h 44"/>
                <a:gd name="T10" fmla="*/ 64 w 64"/>
                <a:gd name="T11" fmla="*/ 26 h 44"/>
                <a:gd name="T12" fmla="*/ 62 w 64"/>
                <a:gd name="T13" fmla="*/ 13 h 44"/>
                <a:gd name="T14" fmla="*/ 10 w 64"/>
                <a:gd name="T15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44">
                  <a:moveTo>
                    <a:pt x="10" y="4"/>
                  </a:moveTo>
                  <a:cubicBezTo>
                    <a:pt x="6" y="5"/>
                    <a:pt x="3" y="6"/>
                    <a:pt x="0" y="8"/>
                  </a:cubicBezTo>
                  <a:cubicBezTo>
                    <a:pt x="0" y="10"/>
                    <a:pt x="1" y="13"/>
                    <a:pt x="1" y="17"/>
                  </a:cubicBezTo>
                  <a:cubicBezTo>
                    <a:pt x="2" y="16"/>
                    <a:pt x="3" y="16"/>
                    <a:pt x="4" y="16"/>
                  </a:cubicBezTo>
                  <a:cubicBezTo>
                    <a:pt x="22" y="15"/>
                    <a:pt x="47" y="34"/>
                    <a:pt x="59" y="44"/>
                  </a:cubicBezTo>
                  <a:cubicBezTo>
                    <a:pt x="62" y="39"/>
                    <a:pt x="64" y="33"/>
                    <a:pt x="64" y="26"/>
                  </a:cubicBezTo>
                  <a:cubicBezTo>
                    <a:pt x="64" y="21"/>
                    <a:pt x="63" y="17"/>
                    <a:pt x="62" y="13"/>
                  </a:cubicBezTo>
                  <a:cubicBezTo>
                    <a:pt x="42" y="3"/>
                    <a:pt x="25" y="0"/>
                    <a:pt x="1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5" name="Freeform 328"/>
            <p:cNvSpPr/>
            <p:nvPr/>
          </p:nvSpPr>
          <p:spPr bwMode="auto">
            <a:xfrm>
              <a:off x="2248496" y="2348837"/>
              <a:ext cx="29575" cy="71826"/>
            </a:xfrm>
            <a:custGeom>
              <a:avLst/>
              <a:gdLst>
                <a:gd name="T0" fmla="*/ 13 w 16"/>
                <a:gd name="T1" fmla="*/ 11 h 39"/>
                <a:gd name="T2" fmla="*/ 16 w 16"/>
                <a:gd name="T3" fmla="*/ 8 h 39"/>
                <a:gd name="T4" fmla="*/ 16 w 16"/>
                <a:gd name="T5" fmla="*/ 7 h 39"/>
                <a:gd name="T6" fmla="*/ 16 w 16"/>
                <a:gd name="T7" fmla="*/ 0 h 39"/>
                <a:gd name="T8" fmla="*/ 0 w 16"/>
                <a:gd name="T9" fmla="*/ 17 h 39"/>
                <a:gd name="T10" fmla="*/ 7 w 16"/>
                <a:gd name="T11" fmla="*/ 39 h 39"/>
                <a:gd name="T12" fmla="*/ 13 w 16"/>
                <a:gd name="T1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9">
                  <a:moveTo>
                    <a:pt x="13" y="11"/>
                  </a:moveTo>
                  <a:cubicBezTo>
                    <a:pt x="14" y="10"/>
                    <a:pt x="15" y="9"/>
                    <a:pt x="16" y="8"/>
                  </a:cubicBezTo>
                  <a:cubicBezTo>
                    <a:pt x="16" y="8"/>
                    <a:pt x="16" y="7"/>
                    <a:pt x="16" y="7"/>
                  </a:cubicBezTo>
                  <a:cubicBezTo>
                    <a:pt x="16" y="5"/>
                    <a:pt x="16" y="2"/>
                    <a:pt x="16" y="0"/>
                  </a:cubicBezTo>
                  <a:cubicBezTo>
                    <a:pt x="9" y="4"/>
                    <a:pt x="3" y="13"/>
                    <a:pt x="0" y="17"/>
                  </a:cubicBezTo>
                  <a:cubicBezTo>
                    <a:pt x="0" y="25"/>
                    <a:pt x="3" y="33"/>
                    <a:pt x="7" y="39"/>
                  </a:cubicBezTo>
                  <a:cubicBezTo>
                    <a:pt x="7" y="32"/>
                    <a:pt x="7" y="19"/>
                    <a:pt x="13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6" name="Freeform 329"/>
            <p:cNvSpPr/>
            <p:nvPr/>
          </p:nvSpPr>
          <p:spPr bwMode="auto">
            <a:xfrm>
              <a:off x="2267508" y="2369963"/>
              <a:ext cx="65489" cy="82388"/>
            </a:xfrm>
            <a:custGeom>
              <a:avLst/>
              <a:gdLst>
                <a:gd name="T0" fmla="*/ 7 w 36"/>
                <a:gd name="T1" fmla="*/ 0 h 45"/>
                <a:gd name="T2" fmla="*/ 6 w 36"/>
                <a:gd name="T3" fmla="*/ 2 h 45"/>
                <a:gd name="T4" fmla="*/ 1 w 36"/>
                <a:gd name="T5" fmla="*/ 32 h 45"/>
                <a:gd name="T6" fmla="*/ 31 w 36"/>
                <a:gd name="T7" fmla="*/ 45 h 45"/>
                <a:gd name="T8" fmla="*/ 36 w 36"/>
                <a:gd name="T9" fmla="*/ 45 h 45"/>
                <a:gd name="T10" fmla="*/ 7 w 3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5">
                  <a:moveTo>
                    <a:pt x="7" y="0"/>
                  </a:moveTo>
                  <a:cubicBezTo>
                    <a:pt x="7" y="1"/>
                    <a:pt x="6" y="1"/>
                    <a:pt x="6" y="2"/>
                  </a:cubicBezTo>
                  <a:cubicBezTo>
                    <a:pt x="0" y="9"/>
                    <a:pt x="1" y="27"/>
                    <a:pt x="1" y="32"/>
                  </a:cubicBezTo>
                  <a:cubicBezTo>
                    <a:pt x="9" y="40"/>
                    <a:pt x="20" y="45"/>
                    <a:pt x="31" y="45"/>
                  </a:cubicBezTo>
                  <a:cubicBezTo>
                    <a:pt x="33" y="45"/>
                    <a:pt x="34" y="45"/>
                    <a:pt x="36" y="45"/>
                  </a:cubicBezTo>
                  <a:cubicBezTo>
                    <a:pt x="17" y="31"/>
                    <a:pt x="10" y="1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7" name="Freeform 330"/>
            <p:cNvSpPr/>
            <p:nvPr/>
          </p:nvSpPr>
          <p:spPr bwMode="auto">
            <a:xfrm>
              <a:off x="2578051" y="4782475"/>
              <a:ext cx="12675" cy="10562"/>
            </a:xfrm>
            <a:custGeom>
              <a:avLst/>
              <a:gdLst>
                <a:gd name="T0" fmla="*/ 5 w 6"/>
                <a:gd name="T1" fmla="*/ 5 h 6"/>
                <a:gd name="T2" fmla="*/ 6 w 6"/>
                <a:gd name="T3" fmla="*/ 0 h 6"/>
                <a:gd name="T4" fmla="*/ 0 w 6"/>
                <a:gd name="T5" fmla="*/ 6 h 6"/>
                <a:gd name="T6" fmla="*/ 5 w 6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5" y="5"/>
                  </a:moveTo>
                  <a:cubicBezTo>
                    <a:pt x="5" y="3"/>
                    <a:pt x="6" y="2"/>
                    <a:pt x="6" y="0"/>
                  </a:cubicBezTo>
                  <a:cubicBezTo>
                    <a:pt x="4" y="2"/>
                    <a:pt x="2" y="4"/>
                    <a:pt x="0" y="6"/>
                  </a:cubicBezTo>
                  <a:cubicBezTo>
                    <a:pt x="1" y="5"/>
                    <a:pt x="3" y="5"/>
                    <a:pt x="5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" name="Freeform 331"/>
            <p:cNvSpPr/>
            <p:nvPr/>
          </p:nvSpPr>
          <p:spPr bwMode="auto">
            <a:xfrm>
              <a:off x="2594952" y="4769800"/>
              <a:ext cx="46476" cy="21125"/>
            </a:xfrm>
            <a:custGeom>
              <a:avLst/>
              <a:gdLst>
                <a:gd name="T0" fmla="*/ 0 w 25"/>
                <a:gd name="T1" fmla="*/ 11 h 11"/>
                <a:gd name="T2" fmla="*/ 25 w 25"/>
                <a:gd name="T3" fmla="*/ 0 h 11"/>
                <a:gd name="T4" fmla="*/ 21 w 25"/>
                <a:gd name="T5" fmla="*/ 0 h 11"/>
                <a:gd name="T6" fmla="*/ 2 w 25"/>
                <a:gd name="T7" fmla="*/ 4 h 11"/>
                <a:gd name="T8" fmla="*/ 0 w 25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1">
                  <a:moveTo>
                    <a:pt x="0" y="11"/>
                  </a:moveTo>
                  <a:cubicBezTo>
                    <a:pt x="7" y="10"/>
                    <a:pt x="16" y="6"/>
                    <a:pt x="25" y="0"/>
                  </a:cubicBezTo>
                  <a:cubicBezTo>
                    <a:pt x="24" y="0"/>
                    <a:pt x="23" y="0"/>
                    <a:pt x="21" y="0"/>
                  </a:cubicBezTo>
                  <a:cubicBezTo>
                    <a:pt x="14" y="0"/>
                    <a:pt x="7" y="1"/>
                    <a:pt x="2" y="4"/>
                  </a:cubicBezTo>
                  <a:cubicBezTo>
                    <a:pt x="1" y="6"/>
                    <a:pt x="0" y="9"/>
                    <a:pt x="0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9" name="Freeform 332"/>
            <p:cNvSpPr/>
            <p:nvPr/>
          </p:nvSpPr>
          <p:spPr bwMode="auto">
            <a:xfrm>
              <a:off x="2592838" y="4771913"/>
              <a:ext cx="109852" cy="40137"/>
            </a:xfrm>
            <a:custGeom>
              <a:avLst/>
              <a:gdLst>
                <a:gd name="T0" fmla="*/ 1 w 59"/>
                <a:gd name="T1" fmla="*/ 14 h 22"/>
                <a:gd name="T2" fmla="*/ 0 w 59"/>
                <a:gd name="T3" fmla="*/ 18 h 22"/>
                <a:gd name="T4" fmla="*/ 9 w 59"/>
                <a:gd name="T5" fmla="*/ 14 h 22"/>
                <a:gd name="T6" fmla="*/ 59 w 59"/>
                <a:gd name="T7" fmla="*/ 22 h 22"/>
                <a:gd name="T8" fmla="*/ 32 w 59"/>
                <a:gd name="T9" fmla="*/ 0 h 22"/>
                <a:gd name="T10" fmla="*/ 1 w 59"/>
                <a:gd name="T11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22">
                  <a:moveTo>
                    <a:pt x="1" y="14"/>
                  </a:moveTo>
                  <a:cubicBezTo>
                    <a:pt x="0" y="15"/>
                    <a:pt x="0" y="16"/>
                    <a:pt x="0" y="18"/>
                  </a:cubicBezTo>
                  <a:cubicBezTo>
                    <a:pt x="3" y="16"/>
                    <a:pt x="6" y="15"/>
                    <a:pt x="9" y="14"/>
                  </a:cubicBezTo>
                  <a:cubicBezTo>
                    <a:pt x="24" y="10"/>
                    <a:pt x="41" y="13"/>
                    <a:pt x="59" y="22"/>
                  </a:cubicBezTo>
                  <a:cubicBezTo>
                    <a:pt x="54" y="11"/>
                    <a:pt x="44" y="3"/>
                    <a:pt x="32" y="0"/>
                  </a:cubicBezTo>
                  <a:cubicBezTo>
                    <a:pt x="19" y="9"/>
                    <a:pt x="8" y="12"/>
                    <a:pt x="1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0" name="Freeform 333"/>
            <p:cNvSpPr/>
            <p:nvPr/>
          </p:nvSpPr>
          <p:spPr bwMode="auto">
            <a:xfrm>
              <a:off x="2559038" y="4799375"/>
              <a:ext cx="29575" cy="33801"/>
            </a:xfrm>
            <a:custGeom>
              <a:avLst/>
              <a:gdLst>
                <a:gd name="T0" fmla="*/ 15 w 16"/>
                <a:gd name="T1" fmla="*/ 5 h 18"/>
                <a:gd name="T2" fmla="*/ 16 w 16"/>
                <a:gd name="T3" fmla="*/ 0 h 18"/>
                <a:gd name="T4" fmla="*/ 9 w 16"/>
                <a:gd name="T5" fmla="*/ 0 h 18"/>
                <a:gd name="T6" fmla="*/ 8 w 16"/>
                <a:gd name="T7" fmla="*/ 0 h 18"/>
                <a:gd name="T8" fmla="*/ 0 w 16"/>
                <a:gd name="T9" fmla="*/ 18 h 18"/>
                <a:gd name="T10" fmla="*/ 15 w 16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5" y="5"/>
                  </a:moveTo>
                  <a:cubicBezTo>
                    <a:pt x="15" y="3"/>
                    <a:pt x="16" y="1"/>
                    <a:pt x="16" y="0"/>
                  </a:cubicBezTo>
                  <a:cubicBezTo>
                    <a:pt x="13" y="0"/>
                    <a:pt x="10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6"/>
                    <a:pt x="1" y="12"/>
                    <a:pt x="0" y="18"/>
                  </a:cubicBezTo>
                  <a:cubicBezTo>
                    <a:pt x="3" y="15"/>
                    <a:pt x="8" y="9"/>
                    <a:pt x="15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1" name="Freeform 334"/>
            <p:cNvSpPr/>
            <p:nvPr/>
          </p:nvSpPr>
          <p:spPr bwMode="auto">
            <a:xfrm>
              <a:off x="2594952" y="4833176"/>
              <a:ext cx="103515" cy="84501"/>
            </a:xfrm>
            <a:custGeom>
              <a:avLst/>
              <a:gdLst>
                <a:gd name="T0" fmla="*/ 3 w 56"/>
                <a:gd name="T1" fmla="*/ 1 h 47"/>
                <a:gd name="T2" fmla="*/ 0 w 56"/>
                <a:gd name="T3" fmla="*/ 2 h 47"/>
                <a:gd name="T4" fmla="*/ 31 w 56"/>
                <a:gd name="T5" fmla="*/ 47 h 47"/>
                <a:gd name="T6" fmla="*/ 56 w 56"/>
                <a:gd name="T7" fmla="*/ 29 h 47"/>
                <a:gd name="T8" fmla="*/ 3 w 56"/>
                <a:gd name="T9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7">
                  <a:moveTo>
                    <a:pt x="3" y="1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3" y="20"/>
                    <a:pt x="14" y="35"/>
                    <a:pt x="31" y="47"/>
                  </a:cubicBezTo>
                  <a:cubicBezTo>
                    <a:pt x="41" y="45"/>
                    <a:pt x="50" y="38"/>
                    <a:pt x="56" y="29"/>
                  </a:cubicBezTo>
                  <a:cubicBezTo>
                    <a:pt x="46" y="20"/>
                    <a:pt x="20" y="0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2" name="Freeform 335"/>
            <p:cNvSpPr/>
            <p:nvPr/>
          </p:nvSpPr>
          <p:spPr bwMode="auto">
            <a:xfrm>
              <a:off x="2592838" y="4797264"/>
              <a:ext cx="116190" cy="82388"/>
            </a:xfrm>
            <a:custGeom>
              <a:avLst/>
              <a:gdLst>
                <a:gd name="T0" fmla="*/ 10 w 63"/>
                <a:gd name="T1" fmla="*/ 4 h 45"/>
                <a:gd name="T2" fmla="*/ 0 w 63"/>
                <a:gd name="T3" fmla="*/ 8 h 45"/>
                <a:gd name="T4" fmla="*/ 1 w 63"/>
                <a:gd name="T5" fmla="*/ 17 h 45"/>
                <a:gd name="T6" fmla="*/ 3 w 63"/>
                <a:gd name="T7" fmla="*/ 16 h 45"/>
                <a:gd name="T8" fmla="*/ 59 w 63"/>
                <a:gd name="T9" fmla="*/ 45 h 45"/>
                <a:gd name="T10" fmla="*/ 63 w 63"/>
                <a:gd name="T11" fmla="*/ 26 h 45"/>
                <a:gd name="T12" fmla="*/ 61 w 63"/>
                <a:gd name="T13" fmla="*/ 13 h 45"/>
                <a:gd name="T14" fmla="*/ 10 w 63"/>
                <a:gd name="T15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45">
                  <a:moveTo>
                    <a:pt x="10" y="4"/>
                  </a:moveTo>
                  <a:cubicBezTo>
                    <a:pt x="6" y="5"/>
                    <a:pt x="3" y="6"/>
                    <a:pt x="0" y="8"/>
                  </a:cubicBezTo>
                  <a:cubicBezTo>
                    <a:pt x="0" y="11"/>
                    <a:pt x="0" y="14"/>
                    <a:pt x="1" y="17"/>
                  </a:cubicBezTo>
                  <a:cubicBezTo>
                    <a:pt x="1" y="17"/>
                    <a:pt x="2" y="17"/>
                    <a:pt x="3" y="16"/>
                  </a:cubicBezTo>
                  <a:cubicBezTo>
                    <a:pt x="22" y="15"/>
                    <a:pt x="46" y="34"/>
                    <a:pt x="59" y="45"/>
                  </a:cubicBezTo>
                  <a:cubicBezTo>
                    <a:pt x="62" y="39"/>
                    <a:pt x="63" y="33"/>
                    <a:pt x="63" y="26"/>
                  </a:cubicBezTo>
                  <a:cubicBezTo>
                    <a:pt x="63" y="21"/>
                    <a:pt x="63" y="17"/>
                    <a:pt x="61" y="13"/>
                  </a:cubicBezTo>
                  <a:cubicBezTo>
                    <a:pt x="42" y="3"/>
                    <a:pt x="25" y="0"/>
                    <a:pt x="1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3" name="Freeform 336"/>
            <p:cNvSpPr/>
            <p:nvPr/>
          </p:nvSpPr>
          <p:spPr bwMode="auto">
            <a:xfrm>
              <a:off x="2559038" y="4816276"/>
              <a:ext cx="29575" cy="73938"/>
            </a:xfrm>
            <a:custGeom>
              <a:avLst/>
              <a:gdLst>
                <a:gd name="T0" fmla="*/ 13 w 16"/>
                <a:gd name="T1" fmla="*/ 12 h 40"/>
                <a:gd name="T2" fmla="*/ 16 w 16"/>
                <a:gd name="T3" fmla="*/ 8 h 40"/>
                <a:gd name="T4" fmla="*/ 16 w 16"/>
                <a:gd name="T5" fmla="*/ 7 h 40"/>
                <a:gd name="T6" fmla="*/ 15 w 16"/>
                <a:gd name="T7" fmla="*/ 0 h 40"/>
                <a:gd name="T8" fmla="*/ 0 w 16"/>
                <a:gd name="T9" fmla="*/ 17 h 40"/>
                <a:gd name="T10" fmla="*/ 7 w 16"/>
                <a:gd name="T11" fmla="*/ 40 h 40"/>
                <a:gd name="T12" fmla="*/ 13 w 16"/>
                <a:gd name="T13" fmla="*/ 1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0">
                  <a:moveTo>
                    <a:pt x="13" y="12"/>
                  </a:moveTo>
                  <a:cubicBezTo>
                    <a:pt x="14" y="10"/>
                    <a:pt x="15" y="9"/>
                    <a:pt x="16" y="8"/>
                  </a:cubicBezTo>
                  <a:cubicBezTo>
                    <a:pt x="16" y="8"/>
                    <a:pt x="16" y="8"/>
                    <a:pt x="16" y="7"/>
                  </a:cubicBezTo>
                  <a:cubicBezTo>
                    <a:pt x="16" y="5"/>
                    <a:pt x="15" y="2"/>
                    <a:pt x="15" y="0"/>
                  </a:cubicBezTo>
                  <a:cubicBezTo>
                    <a:pt x="9" y="4"/>
                    <a:pt x="3" y="13"/>
                    <a:pt x="0" y="17"/>
                  </a:cubicBezTo>
                  <a:cubicBezTo>
                    <a:pt x="0" y="26"/>
                    <a:pt x="3" y="33"/>
                    <a:pt x="7" y="40"/>
                  </a:cubicBezTo>
                  <a:cubicBezTo>
                    <a:pt x="7" y="32"/>
                    <a:pt x="7" y="19"/>
                    <a:pt x="13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4" name="Freeform 337"/>
            <p:cNvSpPr/>
            <p:nvPr/>
          </p:nvSpPr>
          <p:spPr bwMode="auto">
            <a:xfrm>
              <a:off x="2578051" y="4839514"/>
              <a:ext cx="63376" cy="80276"/>
            </a:xfrm>
            <a:custGeom>
              <a:avLst/>
              <a:gdLst>
                <a:gd name="T0" fmla="*/ 7 w 35"/>
                <a:gd name="T1" fmla="*/ 0 h 44"/>
                <a:gd name="T2" fmla="*/ 6 w 35"/>
                <a:gd name="T3" fmla="*/ 1 h 44"/>
                <a:gd name="T4" fmla="*/ 1 w 35"/>
                <a:gd name="T5" fmla="*/ 32 h 44"/>
                <a:gd name="T6" fmla="*/ 31 w 35"/>
                <a:gd name="T7" fmla="*/ 44 h 44"/>
                <a:gd name="T8" fmla="*/ 35 w 35"/>
                <a:gd name="T9" fmla="*/ 44 h 44"/>
                <a:gd name="T10" fmla="*/ 7 w 35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4">
                  <a:moveTo>
                    <a:pt x="7" y="0"/>
                  </a:moveTo>
                  <a:cubicBezTo>
                    <a:pt x="6" y="0"/>
                    <a:pt x="6" y="0"/>
                    <a:pt x="6" y="1"/>
                  </a:cubicBezTo>
                  <a:cubicBezTo>
                    <a:pt x="0" y="8"/>
                    <a:pt x="1" y="26"/>
                    <a:pt x="1" y="32"/>
                  </a:cubicBezTo>
                  <a:cubicBezTo>
                    <a:pt x="9" y="40"/>
                    <a:pt x="19" y="44"/>
                    <a:pt x="31" y="44"/>
                  </a:cubicBezTo>
                  <a:cubicBezTo>
                    <a:pt x="33" y="44"/>
                    <a:pt x="34" y="44"/>
                    <a:pt x="35" y="44"/>
                  </a:cubicBezTo>
                  <a:cubicBezTo>
                    <a:pt x="17" y="30"/>
                    <a:pt x="9" y="13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5" name="Freeform 338"/>
            <p:cNvSpPr/>
            <p:nvPr/>
          </p:nvSpPr>
          <p:spPr bwMode="auto">
            <a:xfrm>
              <a:off x="3604742" y="5952818"/>
              <a:ext cx="8450" cy="8450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4 h 4"/>
                <a:gd name="T6" fmla="*/ 5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cubicBezTo>
                    <a:pt x="5" y="2"/>
                    <a:pt x="5" y="1"/>
                    <a:pt x="5" y="0"/>
                  </a:cubicBezTo>
                  <a:cubicBezTo>
                    <a:pt x="3" y="1"/>
                    <a:pt x="2" y="3"/>
                    <a:pt x="0" y="4"/>
                  </a:cubicBezTo>
                  <a:cubicBezTo>
                    <a:pt x="1" y="4"/>
                    <a:pt x="3" y="4"/>
                    <a:pt x="5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6" name="Freeform 339"/>
            <p:cNvSpPr/>
            <p:nvPr/>
          </p:nvSpPr>
          <p:spPr bwMode="auto">
            <a:xfrm>
              <a:off x="3619529" y="5940143"/>
              <a:ext cx="40139" cy="19012"/>
            </a:xfrm>
            <a:custGeom>
              <a:avLst/>
              <a:gdLst>
                <a:gd name="T0" fmla="*/ 0 w 22"/>
                <a:gd name="T1" fmla="*/ 10 h 10"/>
                <a:gd name="T2" fmla="*/ 22 w 22"/>
                <a:gd name="T3" fmla="*/ 0 h 10"/>
                <a:gd name="T4" fmla="*/ 18 w 22"/>
                <a:gd name="T5" fmla="*/ 0 h 10"/>
                <a:gd name="T6" fmla="*/ 1 w 22"/>
                <a:gd name="T7" fmla="*/ 4 h 10"/>
                <a:gd name="T8" fmla="*/ 0 w 2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">
                  <a:moveTo>
                    <a:pt x="0" y="10"/>
                  </a:moveTo>
                  <a:cubicBezTo>
                    <a:pt x="6" y="9"/>
                    <a:pt x="13" y="6"/>
                    <a:pt x="22" y="0"/>
                  </a:cubicBezTo>
                  <a:cubicBezTo>
                    <a:pt x="21" y="0"/>
                    <a:pt x="19" y="0"/>
                    <a:pt x="18" y="0"/>
                  </a:cubicBezTo>
                  <a:cubicBezTo>
                    <a:pt x="12" y="0"/>
                    <a:pt x="6" y="2"/>
                    <a:pt x="1" y="4"/>
                  </a:cubicBezTo>
                  <a:cubicBezTo>
                    <a:pt x="1" y="6"/>
                    <a:pt x="0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7" name="Freeform 340"/>
            <p:cNvSpPr/>
            <p:nvPr/>
          </p:nvSpPr>
          <p:spPr bwMode="auto">
            <a:xfrm>
              <a:off x="3617417" y="5942256"/>
              <a:ext cx="92951" cy="35912"/>
            </a:xfrm>
            <a:custGeom>
              <a:avLst/>
              <a:gdLst>
                <a:gd name="T0" fmla="*/ 0 w 51"/>
                <a:gd name="T1" fmla="*/ 12 h 19"/>
                <a:gd name="T2" fmla="*/ 0 w 51"/>
                <a:gd name="T3" fmla="*/ 15 h 19"/>
                <a:gd name="T4" fmla="*/ 7 w 51"/>
                <a:gd name="T5" fmla="*/ 13 h 19"/>
                <a:gd name="T6" fmla="*/ 51 w 51"/>
                <a:gd name="T7" fmla="*/ 19 h 19"/>
                <a:gd name="T8" fmla="*/ 27 w 51"/>
                <a:gd name="T9" fmla="*/ 0 h 19"/>
                <a:gd name="T10" fmla="*/ 0 w 51"/>
                <a:gd name="T11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9">
                  <a:moveTo>
                    <a:pt x="0" y="12"/>
                  </a:moveTo>
                  <a:cubicBezTo>
                    <a:pt x="0" y="13"/>
                    <a:pt x="0" y="14"/>
                    <a:pt x="0" y="15"/>
                  </a:cubicBezTo>
                  <a:cubicBezTo>
                    <a:pt x="2" y="14"/>
                    <a:pt x="5" y="13"/>
                    <a:pt x="7" y="13"/>
                  </a:cubicBezTo>
                  <a:cubicBezTo>
                    <a:pt x="20" y="9"/>
                    <a:pt x="35" y="11"/>
                    <a:pt x="51" y="19"/>
                  </a:cubicBezTo>
                  <a:cubicBezTo>
                    <a:pt x="46" y="9"/>
                    <a:pt x="38" y="2"/>
                    <a:pt x="27" y="0"/>
                  </a:cubicBezTo>
                  <a:cubicBezTo>
                    <a:pt x="17" y="8"/>
                    <a:pt x="7" y="11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8" name="Freeform 341"/>
            <p:cNvSpPr/>
            <p:nvPr/>
          </p:nvSpPr>
          <p:spPr bwMode="auto">
            <a:xfrm>
              <a:off x="3587842" y="5965494"/>
              <a:ext cx="23239" cy="29575"/>
            </a:xfrm>
            <a:custGeom>
              <a:avLst/>
              <a:gdLst>
                <a:gd name="T0" fmla="*/ 13 w 13"/>
                <a:gd name="T1" fmla="*/ 4 h 16"/>
                <a:gd name="T2" fmla="*/ 13 w 13"/>
                <a:gd name="T3" fmla="*/ 0 h 16"/>
                <a:gd name="T4" fmla="*/ 7 w 13"/>
                <a:gd name="T5" fmla="*/ 0 h 16"/>
                <a:gd name="T6" fmla="*/ 6 w 13"/>
                <a:gd name="T7" fmla="*/ 0 h 16"/>
                <a:gd name="T8" fmla="*/ 0 w 13"/>
                <a:gd name="T9" fmla="*/ 16 h 16"/>
                <a:gd name="T10" fmla="*/ 13 w 13"/>
                <a:gd name="T11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6">
                  <a:moveTo>
                    <a:pt x="13" y="4"/>
                  </a:moveTo>
                  <a:cubicBezTo>
                    <a:pt x="13" y="3"/>
                    <a:pt x="13" y="1"/>
                    <a:pt x="13" y="0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3" y="5"/>
                    <a:pt x="1" y="10"/>
                    <a:pt x="0" y="16"/>
                  </a:cubicBezTo>
                  <a:cubicBezTo>
                    <a:pt x="2" y="13"/>
                    <a:pt x="6" y="8"/>
                    <a:pt x="13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9" name="Freeform 342"/>
            <p:cNvSpPr/>
            <p:nvPr/>
          </p:nvSpPr>
          <p:spPr bwMode="auto">
            <a:xfrm>
              <a:off x="3619529" y="5992957"/>
              <a:ext cx="86614" cy="78163"/>
            </a:xfrm>
            <a:custGeom>
              <a:avLst/>
              <a:gdLst>
                <a:gd name="T0" fmla="*/ 2 w 48"/>
                <a:gd name="T1" fmla="*/ 2 h 42"/>
                <a:gd name="T2" fmla="*/ 0 w 48"/>
                <a:gd name="T3" fmla="*/ 2 h 42"/>
                <a:gd name="T4" fmla="*/ 26 w 48"/>
                <a:gd name="T5" fmla="*/ 42 h 42"/>
                <a:gd name="T6" fmla="*/ 48 w 48"/>
                <a:gd name="T7" fmla="*/ 26 h 42"/>
                <a:gd name="T8" fmla="*/ 2 w 48"/>
                <a:gd name="T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2">
                  <a:moveTo>
                    <a:pt x="2" y="2"/>
                  </a:moveTo>
                  <a:cubicBezTo>
                    <a:pt x="1" y="2"/>
                    <a:pt x="1" y="2"/>
                    <a:pt x="0" y="2"/>
                  </a:cubicBezTo>
                  <a:cubicBezTo>
                    <a:pt x="3" y="18"/>
                    <a:pt x="12" y="31"/>
                    <a:pt x="26" y="42"/>
                  </a:cubicBezTo>
                  <a:cubicBezTo>
                    <a:pt x="35" y="39"/>
                    <a:pt x="43" y="34"/>
                    <a:pt x="48" y="26"/>
                  </a:cubicBezTo>
                  <a:cubicBezTo>
                    <a:pt x="39" y="18"/>
                    <a:pt x="17" y="0"/>
                    <a:pt x="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0" name="Freeform 343"/>
            <p:cNvSpPr/>
            <p:nvPr/>
          </p:nvSpPr>
          <p:spPr bwMode="auto">
            <a:xfrm>
              <a:off x="3617417" y="5963382"/>
              <a:ext cx="101402" cy="71826"/>
            </a:xfrm>
            <a:custGeom>
              <a:avLst/>
              <a:gdLst>
                <a:gd name="T0" fmla="*/ 8 w 55"/>
                <a:gd name="T1" fmla="*/ 4 h 39"/>
                <a:gd name="T2" fmla="*/ 0 w 55"/>
                <a:gd name="T3" fmla="*/ 7 h 39"/>
                <a:gd name="T4" fmla="*/ 1 w 55"/>
                <a:gd name="T5" fmla="*/ 15 h 39"/>
                <a:gd name="T6" fmla="*/ 3 w 55"/>
                <a:gd name="T7" fmla="*/ 14 h 39"/>
                <a:gd name="T8" fmla="*/ 51 w 55"/>
                <a:gd name="T9" fmla="*/ 39 h 39"/>
                <a:gd name="T10" fmla="*/ 55 w 55"/>
                <a:gd name="T11" fmla="*/ 23 h 39"/>
                <a:gd name="T12" fmla="*/ 53 w 55"/>
                <a:gd name="T13" fmla="*/ 11 h 39"/>
                <a:gd name="T14" fmla="*/ 8 w 55"/>
                <a:gd name="T15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39">
                  <a:moveTo>
                    <a:pt x="8" y="4"/>
                  </a:moveTo>
                  <a:cubicBezTo>
                    <a:pt x="5" y="5"/>
                    <a:pt x="3" y="6"/>
                    <a:pt x="0" y="7"/>
                  </a:cubicBezTo>
                  <a:cubicBezTo>
                    <a:pt x="0" y="10"/>
                    <a:pt x="0" y="12"/>
                    <a:pt x="1" y="15"/>
                  </a:cubicBezTo>
                  <a:cubicBezTo>
                    <a:pt x="1" y="15"/>
                    <a:pt x="2" y="15"/>
                    <a:pt x="3" y="14"/>
                  </a:cubicBezTo>
                  <a:cubicBezTo>
                    <a:pt x="19" y="13"/>
                    <a:pt x="40" y="29"/>
                    <a:pt x="51" y="39"/>
                  </a:cubicBezTo>
                  <a:cubicBezTo>
                    <a:pt x="53" y="34"/>
                    <a:pt x="55" y="29"/>
                    <a:pt x="55" y="23"/>
                  </a:cubicBezTo>
                  <a:cubicBezTo>
                    <a:pt x="55" y="19"/>
                    <a:pt x="54" y="15"/>
                    <a:pt x="53" y="11"/>
                  </a:cubicBezTo>
                  <a:cubicBezTo>
                    <a:pt x="36" y="3"/>
                    <a:pt x="21" y="0"/>
                    <a:pt x="8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1" name="Freeform 344"/>
            <p:cNvSpPr/>
            <p:nvPr/>
          </p:nvSpPr>
          <p:spPr bwMode="auto">
            <a:xfrm>
              <a:off x="3585729" y="5980282"/>
              <a:ext cx="25350" cy="63376"/>
            </a:xfrm>
            <a:custGeom>
              <a:avLst/>
              <a:gdLst>
                <a:gd name="T0" fmla="*/ 11 w 14"/>
                <a:gd name="T1" fmla="*/ 10 h 34"/>
                <a:gd name="T2" fmla="*/ 14 w 14"/>
                <a:gd name="T3" fmla="*/ 7 h 34"/>
                <a:gd name="T4" fmla="*/ 14 w 14"/>
                <a:gd name="T5" fmla="*/ 6 h 34"/>
                <a:gd name="T6" fmla="*/ 14 w 14"/>
                <a:gd name="T7" fmla="*/ 0 h 34"/>
                <a:gd name="T8" fmla="*/ 0 w 14"/>
                <a:gd name="T9" fmla="*/ 15 h 34"/>
                <a:gd name="T10" fmla="*/ 7 w 14"/>
                <a:gd name="T11" fmla="*/ 34 h 34"/>
                <a:gd name="T12" fmla="*/ 11 w 14"/>
                <a:gd name="T13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4">
                  <a:moveTo>
                    <a:pt x="11" y="10"/>
                  </a:moveTo>
                  <a:cubicBezTo>
                    <a:pt x="12" y="9"/>
                    <a:pt x="13" y="8"/>
                    <a:pt x="14" y="7"/>
                  </a:cubicBezTo>
                  <a:cubicBezTo>
                    <a:pt x="14" y="7"/>
                    <a:pt x="14" y="7"/>
                    <a:pt x="14" y="6"/>
                  </a:cubicBezTo>
                  <a:cubicBezTo>
                    <a:pt x="14" y="4"/>
                    <a:pt x="14" y="2"/>
                    <a:pt x="14" y="0"/>
                  </a:cubicBezTo>
                  <a:cubicBezTo>
                    <a:pt x="9" y="4"/>
                    <a:pt x="3" y="11"/>
                    <a:pt x="0" y="15"/>
                  </a:cubicBezTo>
                  <a:cubicBezTo>
                    <a:pt x="0" y="22"/>
                    <a:pt x="3" y="29"/>
                    <a:pt x="7" y="34"/>
                  </a:cubicBezTo>
                  <a:cubicBezTo>
                    <a:pt x="6" y="28"/>
                    <a:pt x="6" y="16"/>
                    <a:pt x="11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2" name="Freeform 345"/>
            <p:cNvSpPr/>
            <p:nvPr/>
          </p:nvSpPr>
          <p:spPr bwMode="auto">
            <a:xfrm>
              <a:off x="3602629" y="6001407"/>
              <a:ext cx="57039" cy="71826"/>
            </a:xfrm>
            <a:custGeom>
              <a:avLst/>
              <a:gdLst>
                <a:gd name="T0" fmla="*/ 6 w 31"/>
                <a:gd name="T1" fmla="*/ 0 h 39"/>
                <a:gd name="T2" fmla="*/ 5 w 31"/>
                <a:gd name="T3" fmla="*/ 1 h 39"/>
                <a:gd name="T4" fmla="*/ 1 w 31"/>
                <a:gd name="T5" fmla="*/ 27 h 39"/>
                <a:gd name="T6" fmla="*/ 27 w 31"/>
                <a:gd name="T7" fmla="*/ 39 h 39"/>
                <a:gd name="T8" fmla="*/ 31 w 31"/>
                <a:gd name="T9" fmla="*/ 38 h 39"/>
                <a:gd name="T10" fmla="*/ 6 w 31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9">
                  <a:moveTo>
                    <a:pt x="6" y="0"/>
                  </a:moveTo>
                  <a:cubicBezTo>
                    <a:pt x="6" y="0"/>
                    <a:pt x="5" y="1"/>
                    <a:pt x="5" y="1"/>
                  </a:cubicBezTo>
                  <a:cubicBezTo>
                    <a:pt x="0" y="7"/>
                    <a:pt x="1" y="23"/>
                    <a:pt x="1" y="27"/>
                  </a:cubicBezTo>
                  <a:cubicBezTo>
                    <a:pt x="8" y="34"/>
                    <a:pt x="17" y="39"/>
                    <a:pt x="27" y="39"/>
                  </a:cubicBezTo>
                  <a:cubicBezTo>
                    <a:pt x="28" y="39"/>
                    <a:pt x="30" y="38"/>
                    <a:pt x="31" y="38"/>
                  </a:cubicBezTo>
                  <a:cubicBezTo>
                    <a:pt x="15" y="26"/>
                    <a:pt x="8" y="11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3" name="Freeform 346"/>
            <p:cNvSpPr/>
            <p:nvPr/>
          </p:nvSpPr>
          <p:spPr bwMode="auto">
            <a:xfrm>
              <a:off x="2128081" y="4209980"/>
              <a:ext cx="10563" cy="10562"/>
            </a:xfrm>
            <a:custGeom>
              <a:avLst/>
              <a:gdLst>
                <a:gd name="T0" fmla="*/ 5 w 6"/>
                <a:gd name="T1" fmla="*/ 5 h 6"/>
                <a:gd name="T2" fmla="*/ 6 w 6"/>
                <a:gd name="T3" fmla="*/ 0 h 6"/>
                <a:gd name="T4" fmla="*/ 0 w 6"/>
                <a:gd name="T5" fmla="*/ 6 h 6"/>
                <a:gd name="T6" fmla="*/ 5 w 6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5" y="5"/>
                  </a:moveTo>
                  <a:cubicBezTo>
                    <a:pt x="6" y="3"/>
                    <a:pt x="6" y="2"/>
                    <a:pt x="6" y="0"/>
                  </a:cubicBezTo>
                  <a:cubicBezTo>
                    <a:pt x="4" y="2"/>
                    <a:pt x="2" y="4"/>
                    <a:pt x="0" y="6"/>
                  </a:cubicBezTo>
                  <a:cubicBezTo>
                    <a:pt x="1" y="6"/>
                    <a:pt x="3" y="5"/>
                    <a:pt x="5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4" name="Freeform 347"/>
            <p:cNvSpPr/>
            <p:nvPr/>
          </p:nvSpPr>
          <p:spPr bwMode="auto">
            <a:xfrm>
              <a:off x="2144982" y="4197304"/>
              <a:ext cx="46476" cy="21125"/>
            </a:xfrm>
            <a:custGeom>
              <a:avLst/>
              <a:gdLst>
                <a:gd name="T0" fmla="*/ 0 w 26"/>
                <a:gd name="T1" fmla="*/ 11 h 11"/>
                <a:gd name="T2" fmla="*/ 26 w 26"/>
                <a:gd name="T3" fmla="*/ 0 h 11"/>
                <a:gd name="T4" fmla="*/ 21 w 26"/>
                <a:gd name="T5" fmla="*/ 0 h 11"/>
                <a:gd name="T6" fmla="*/ 2 w 26"/>
                <a:gd name="T7" fmla="*/ 4 h 11"/>
                <a:gd name="T8" fmla="*/ 0 w 2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0" y="11"/>
                  </a:moveTo>
                  <a:cubicBezTo>
                    <a:pt x="7" y="10"/>
                    <a:pt x="16" y="6"/>
                    <a:pt x="26" y="0"/>
                  </a:cubicBezTo>
                  <a:cubicBezTo>
                    <a:pt x="24" y="0"/>
                    <a:pt x="23" y="0"/>
                    <a:pt x="21" y="0"/>
                  </a:cubicBezTo>
                  <a:cubicBezTo>
                    <a:pt x="14" y="0"/>
                    <a:pt x="7" y="1"/>
                    <a:pt x="2" y="4"/>
                  </a:cubicBezTo>
                  <a:cubicBezTo>
                    <a:pt x="1" y="6"/>
                    <a:pt x="1" y="9"/>
                    <a:pt x="0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5" name="Freeform 348"/>
            <p:cNvSpPr/>
            <p:nvPr/>
          </p:nvSpPr>
          <p:spPr bwMode="auto">
            <a:xfrm>
              <a:off x="2142870" y="4199416"/>
              <a:ext cx="107740" cy="40137"/>
            </a:xfrm>
            <a:custGeom>
              <a:avLst/>
              <a:gdLst>
                <a:gd name="T0" fmla="*/ 1 w 59"/>
                <a:gd name="T1" fmla="*/ 14 h 22"/>
                <a:gd name="T2" fmla="*/ 0 w 59"/>
                <a:gd name="T3" fmla="*/ 18 h 22"/>
                <a:gd name="T4" fmla="*/ 9 w 59"/>
                <a:gd name="T5" fmla="*/ 15 h 22"/>
                <a:gd name="T6" fmla="*/ 59 w 59"/>
                <a:gd name="T7" fmla="*/ 22 h 22"/>
                <a:gd name="T8" fmla="*/ 32 w 59"/>
                <a:gd name="T9" fmla="*/ 0 h 22"/>
                <a:gd name="T10" fmla="*/ 1 w 59"/>
                <a:gd name="T11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22">
                  <a:moveTo>
                    <a:pt x="1" y="14"/>
                  </a:moveTo>
                  <a:cubicBezTo>
                    <a:pt x="1" y="15"/>
                    <a:pt x="0" y="16"/>
                    <a:pt x="0" y="18"/>
                  </a:cubicBezTo>
                  <a:cubicBezTo>
                    <a:pt x="3" y="16"/>
                    <a:pt x="6" y="15"/>
                    <a:pt x="9" y="15"/>
                  </a:cubicBezTo>
                  <a:cubicBezTo>
                    <a:pt x="24" y="10"/>
                    <a:pt x="41" y="13"/>
                    <a:pt x="59" y="22"/>
                  </a:cubicBezTo>
                  <a:cubicBezTo>
                    <a:pt x="54" y="11"/>
                    <a:pt x="44" y="3"/>
                    <a:pt x="32" y="0"/>
                  </a:cubicBezTo>
                  <a:cubicBezTo>
                    <a:pt x="19" y="9"/>
                    <a:pt x="9" y="13"/>
                    <a:pt x="1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6" name="Freeform 349"/>
            <p:cNvSpPr/>
            <p:nvPr/>
          </p:nvSpPr>
          <p:spPr bwMode="auto">
            <a:xfrm>
              <a:off x="2106956" y="4226880"/>
              <a:ext cx="29575" cy="33801"/>
            </a:xfrm>
            <a:custGeom>
              <a:avLst/>
              <a:gdLst>
                <a:gd name="T0" fmla="*/ 15 w 16"/>
                <a:gd name="T1" fmla="*/ 5 h 18"/>
                <a:gd name="T2" fmla="*/ 16 w 16"/>
                <a:gd name="T3" fmla="*/ 0 h 18"/>
                <a:gd name="T4" fmla="*/ 9 w 16"/>
                <a:gd name="T5" fmla="*/ 0 h 18"/>
                <a:gd name="T6" fmla="*/ 8 w 16"/>
                <a:gd name="T7" fmla="*/ 0 h 18"/>
                <a:gd name="T8" fmla="*/ 0 w 16"/>
                <a:gd name="T9" fmla="*/ 18 h 18"/>
                <a:gd name="T10" fmla="*/ 15 w 16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5" y="5"/>
                  </a:moveTo>
                  <a:cubicBezTo>
                    <a:pt x="16" y="3"/>
                    <a:pt x="16" y="1"/>
                    <a:pt x="16" y="0"/>
                  </a:cubicBezTo>
                  <a:cubicBezTo>
                    <a:pt x="13" y="0"/>
                    <a:pt x="10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6"/>
                    <a:pt x="1" y="12"/>
                    <a:pt x="0" y="18"/>
                  </a:cubicBezTo>
                  <a:cubicBezTo>
                    <a:pt x="3" y="15"/>
                    <a:pt x="8" y="9"/>
                    <a:pt x="15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7" name="Freeform 350"/>
            <p:cNvSpPr/>
            <p:nvPr/>
          </p:nvSpPr>
          <p:spPr bwMode="auto">
            <a:xfrm>
              <a:off x="2144982" y="4260680"/>
              <a:ext cx="101402" cy="84501"/>
            </a:xfrm>
            <a:custGeom>
              <a:avLst/>
              <a:gdLst>
                <a:gd name="T0" fmla="*/ 3 w 56"/>
                <a:gd name="T1" fmla="*/ 1 h 47"/>
                <a:gd name="T2" fmla="*/ 0 w 56"/>
                <a:gd name="T3" fmla="*/ 2 h 47"/>
                <a:gd name="T4" fmla="*/ 31 w 56"/>
                <a:gd name="T5" fmla="*/ 47 h 47"/>
                <a:gd name="T6" fmla="*/ 56 w 56"/>
                <a:gd name="T7" fmla="*/ 29 h 47"/>
                <a:gd name="T8" fmla="*/ 3 w 56"/>
                <a:gd name="T9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7">
                  <a:moveTo>
                    <a:pt x="3" y="1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4" y="20"/>
                    <a:pt x="14" y="35"/>
                    <a:pt x="31" y="47"/>
                  </a:cubicBezTo>
                  <a:cubicBezTo>
                    <a:pt x="41" y="45"/>
                    <a:pt x="50" y="38"/>
                    <a:pt x="56" y="29"/>
                  </a:cubicBezTo>
                  <a:cubicBezTo>
                    <a:pt x="46" y="20"/>
                    <a:pt x="20" y="0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8" name="Freeform 351"/>
            <p:cNvSpPr/>
            <p:nvPr/>
          </p:nvSpPr>
          <p:spPr bwMode="auto">
            <a:xfrm>
              <a:off x="2142870" y="4224767"/>
              <a:ext cx="116190" cy="82388"/>
            </a:xfrm>
            <a:custGeom>
              <a:avLst/>
              <a:gdLst>
                <a:gd name="T0" fmla="*/ 10 w 64"/>
                <a:gd name="T1" fmla="*/ 4 h 45"/>
                <a:gd name="T2" fmla="*/ 0 w 64"/>
                <a:gd name="T3" fmla="*/ 8 h 45"/>
                <a:gd name="T4" fmla="*/ 1 w 64"/>
                <a:gd name="T5" fmla="*/ 17 h 45"/>
                <a:gd name="T6" fmla="*/ 3 w 64"/>
                <a:gd name="T7" fmla="*/ 17 h 45"/>
                <a:gd name="T8" fmla="*/ 59 w 64"/>
                <a:gd name="T9" fmla="*/ 45 h 45"/>
                <a:gd name="T10" fmla="*/ 64 w 64"/>
                <a:gd name="T11" fmla="*/ 26 h 45"/>
                <a:gd name="T12" fmla="*/ 61 w 64"/>
                <a:gd name="T13" fmla="*/ 13 h 45"/>
                <a:gd name="T14" fmla="*/ 10 w 64"/>
                <a:gd name="T15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45">
                  <a:moveTo>
                    <a:pt x="10" y="4"/>
                  </a:moveTo>
                  <a:cubicBezTo>
                    <a:pt x="6" y="5"/>
                    <a:pt x="3" y="6"/>
                    <a:pt x="0" y="8"/>
                  </a:cubicBezTo>
                  <a:cubicBezTo>
                    <a:pt x="0" y="11"/>
                    <a:pt x="0" y="14"/>
                    <a:pt x="1" y="17"/>
                  </a:cubicBezTo>
                  <a:cubicBezTo>
                    <a:pt x="2" y="17"/>
                    <a:pt x="2" y="17"/>
                    <a:pt x="3" y="17"/>
                  </a:cubicBezTo>
                  <a:cubicBezTo>
                    <a:pt x="22" y="15"/>
                    <a:pt x="47" y="34"/>
                    <a:pt x="59" y="45"/>
                  </a:cubicBezTo>
                  <a:cubicBezTo>
                    <a:pt x="62" y="39"/>
                    <a:pt x="64" y="33"/>
                    <a:pt x="64" y="26"/>
                  </a:cubicBezTo>
                  <a:cubicBezTo>
                    <a:pt x="64" y="21"/>
                    <a:pt x="63" y="17"/>
                    <a:pt x="61" y="13"/>
                  </a:cubicBezTo>
                  <a:cubicBezTo>
                    <a:pt x="42" y="3"/>
                    <a:pt x="25" y="0"/>
                    <a:pt x="1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9" name="Freeform 352"/>
            <p:cNvSpPr/>
            <p:nvPr/>
          </p:nvSpPr>
          <p:spPr bwMode="auto">
            <a:xfrm>
              <a:off x="2106956" y="4243780"/>
              <a:ext cx="29575" cy="73938"/>
            </a:xfrm>
            <a:custGeom>
              <a:avLst/>
              <a:gdLst>
                <a:gd name="T0" fmla="*/ 13 w 16"/>
                <a:gd name="T1" fmla="*/ 12 h 40"/>
                <a:gd name="T2" fmla="*/ 16 w 16"/>
                <a:gd name="T3" fmla="*/ 9 h 40"/>
                <a:gd name="T4" fmla="*/ 16 w 16"/>
                <a:gd name="T5" fmla="*/ 7 h 40"/>
                <a:gd name="T6" fmla="*/ 15 w 16"/>
                <a:gd name="T7" fmla="*/ 0 h 40"/>
                <a:gd name="T8" fmla="*/ 0 w 16"/>
                <a:gd name="T9" fmla="*/ 17 h 40"/>
                <a:gd name="T10" fmla="*/ 7 w 16"/>
                <a:gd name="T11" fmla="*/ 40 h 40"/>
                <a:gd name="T12" fmla="*/ 13 w 16"/>
                <a:gd name="T13" fmla="*/ 1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0">
                  <a:moveTo>
                    <a:pt x="13" y="12"/>
                  </a:moveTo>
                  <a:cubicBezTo>
                    <a:pt x="14" y="10"/>
                    <a:pt x="15" y="9"/>
                    <a:pt x="16" y="9"/>
                  </a:cubicBezTo>
                  <a:cubicBezTo>
                    <a:pt x="16" y="8"/>
                    <a:pt x="16" y="8"/>
                    <a:pt x="16" y="7"/>
                  </a:cubicBezTo>
                  <a:cubicBezTo>
                    <a:pt x="16" y="5"/>
                    <a:pt x="16" y="2"/>
                    <a:pt x="15" y="0"/>
                  </a:cubicBezTo>
                  <a:cubicBezTo>
                    <a:pt x="9" y="4"/>
                    <a:pt x="3" y="13"/>
                    <a:pt x="0" y="17"/>
                  </a:cubicBezTo>
                  <a:cubicBezTo>
                    <a:pt x="0" y="26"/>
                    <a:pt x="3" y="33"/>
                    <a:pt x="7" y="40"/>
                  </a:cubicBezTo>
                  <a:cubicBezTo>
                    <a:pt x="7" y="32"/>
                    <a:pt x="7" y="19"/>
                    <a:pt x="13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0" name="Freeform 353"/>
            <p:cNvSpPr/>
            <p:nvPr/>
          </p:nvSpPr>
          <p:spPr bwMode="auto">
            <a:xfrm>
              <a:off x="2125969" y="4267017"/>
              <a:ext cx="65489" cy="82388"/>
            </a:xfrm>
            <a:custGeom>
              <a:avLst/>
              <a:gdLst>
                <a:gd name="T0" fmla="*/ 7 w 36"/>
                <a:gd name="T1" fmla="*/ 0 h 45"/>
                <a:gd name="T2" fmla="*/ 6 w 36"/>
                <a:gd name="T3" fmla="*/ 1 h 45"/>
                <a:gd name="T4" fmla="*/ 1 w 36"/>
                <a:gd name="T5" fmla="*/ 32 h 45"/>
                <a:gd name="T6" fmla="*/ 31 w 36"/>
                <a:gd name="T7" fmla="*/ 45 h 45"/>
                <a:gd name="T8" fmla="*/ 36 w 36"/>
                <a:gd name="T9" fmla="*/ 44 h 45"/>
                <a:gd name="T10" fmla="*/ 7 w 3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5">
                  <a:moveTo>
                    <a:pt x="7" y="0"/>
                  </a:moveTo>
                  <a:cubicBezTo>
                    <a:pt x="6" y="0"/>
                    <a:pt x="6" y="1"/>
                    <a:pt x="6" y="1"/>
                  </a:cubicBezTo>
                  <a:cubicBezTo>
                    <a:pt x="0" y="9"/>
                    <a:pt x="1" y="26"/>
                    <a:pt x="1" y="32"/>
                  </a:cubicBezTo>
                  <a:cubicBezTo>
                    <a:pt x="9" y="40"/>
                    <a:pt x="19" y="45"/>
                    <a:pt x="31" y="45"/>
                  </a:cubicBezTo>
                  <a:cubicBezTo>
                    <a:pt x="33" y="45"/>
                    <a:pt x="34" y="44"/>
                    <a:pt x="36" y="44"/>
                  </a:cubicBezTo>
                  <a:cubicBezTo>
                    <a:pt x="17" y="30"/>
                    <a:pt x="10" y="13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1" name="Freeform 354"/>
            <p:cNvSpPr/>
            <p:nvPr/>
          </p:nvSpPr>
          <p:spPr bwMode="auto">
            <a:xfrm>
              <a:off x="1073928" y="2824158"/>
              <a:ext cx="10563" cy="8450"/>
            </a:xfrm>
            <a:custGeom>
              <a:avLst/>
              <a:gdLst>
                <a:gd name="T0" fmla="*/ 5 w 5"/>
                <a:gd name="T1" fmla="*/ 4 h 5"/>
                <a:gd name="T2" fmla="*/ 5 w 5"/>
                <a:gd name="T3" fmla="*/ 0 h 5"/>
                <a:gd name="T4" fmla="*/ 0 w 5"/>
                <a:gd name="T5" fmla="*/ 5 h 5"/>
                <a:gd name="T6" fmla="*/ 5 w 5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4"/>
                  </a:moveTo>
                  <a:cubicBezTo>
                    <a:pt x="5" y="3"/>
                    <a:pt x="5" y="1"/>
                    <a:pt x="5" y="0"/>
                  </a:cubicBezTo>
                  <a:cubicBezTo>
                    <a:pt x="4" y="2"/>
                    <a:pt x="2" y="3"/>
                    <a:pt x="0" y="5"/>
                  </a:cubicBezTo>
                  <a:cubicBezTo>
                    <a:pt x="2" y="4"/>
                    <a:pt x="3" y="4"/>
                    <a:pt x="5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2" name="Freeform 355"/>
            <p:cNvSpPr/>
            <p:nvPr/>
          </p:nvSpPr>
          <p:spPr bwMode="auto">
            <a:xfrm>
              <a:off x="1088715" y="2813595"/>
              <a:ext cx="35914" cy="14787"/>
            </a:xfrm>
            <a:custGeom>
              <a:avLst/>
              <a:gdLst>
                <a:gd name="T0" fmla="*/ 0 w 19"/>
                <a:gd name="T1" fmla="*/ 9 h 9"/>
                <a:gd name="T2" fmla="*/ 19 w 19"/>
                <a:gd name="T3" fmla="*/ 1 h 9"/>
                <a:gd name="T4" fmla="*/ 16 w 19"/>
                <a:gd name="T5" fmla="*/ 0 h 9"/>
                <a:gd name="T6" fmla="*/ 1 w 19"/>
                <a:gd name="T7" fmla="*/ 4 h 9"/>
                <a:gd name="T8" fmla="*/ 0 w 1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9">
                  <a:moveTo>
                    <a:pt x="0" y="9"/>
                  </a:moveTo>
                  <a:cubicBezTo>
                    <a:pt x="5" y="8"/>
                    <a:pt x="12" y="6"/>
                    <a:pt x="19" y="1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1" y="0"/>
                    <a:pt x="5" y="2"/>
                    <a:pt x="1" y="4"/>
                  </a:cubicBezTo>
                  <a:cubicBezTo>
                    <a:pt x="0" y="6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3" name="Freeform 356"/>
            <p:cNvSpPr/>
            <p:nvPr/>
          </p:nvSpPr>
          <p:spPr bwMode="auto">
            <a:xfrm>
              <a:off x="1086603" y="2813595"/>
              <a:ext cx="84501" cy="31687"/>
            </a:xfrm>
            <a:custGeom>
              <a:avLst/>
              <a:gdLst>
                <a:gd name="T0" fmla="*/ 0 w 46"/>
                <a:gd name="T1" fmla="*/ 12 h 17"/>
                <a:gd name="T2" fmla="*/ 0 w 46"/>
                <a:gd name="T3" fmla="*/ 14 h 17"/>
                <a:gd name="T4" fmla="*/ 7 w 46"/>
                <a:gd name="T5" fmla="*/ 12 h 17"/>
                <a:gd name="T6" fmla="*/ 46 w 46"/>
                <a:gd name="T7" fmla="*/ 17 h 17"/>
                <a:gd name="T8" fmla="*/ 25 w 46"/>
                <a:gd name="T9" fmla="*/ 0 h 17"/>
                <a:gd name="T10" fmla="*/ 0 w 46"/>
                <a:gd name="T11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7">
                  <a:moveTo>
                    <a:pt x="0" y="12"/>
                  </a:moveTo>
                  <a:cubicBezTo>
                    <a:pt x="0" y="12"/>
                    <a:pt x="0" y="13"/>
                    <a:pt x="0" y="14"/>
                  </a:cubicBezTo>
                  <a:cubicBezTo>
                    <a:pt x="2" y="13"/>
                    <a:pt x="4" y="12"/>
                    <a:pt x="7" y="12"/>
                  </a:cubicBezTo>
                  <a:cubicBezTo>
                    <a:pt x="18" y="9"/>
                    <a:pt x="32" y="10"/>
                    <a:pt x="46" y="17"/>
                  </a:cubicBezTo>
                  <a:cubicBezTo>
                    <a:pt x="42" y="9"/>
                    <a:pt x="34" y="3"/>
                    <a:pt x="25" y="0"/>
                  </a:cubicBezTo>
                  <a:cubicBezTo>
                    <a:pt x="15" y="7"/>
                    <a:pt x="6" y="10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4" name="Freeform 357"/>
            <p:cNvSpPr/>
            <p:nvPr/>
          </p:nvSpPr>
          <p:spPr bwMode="auto">
            <a:xfrm>
              <a:off x="1059140" y="2836833"/>
              <a:ext cx="23239" cy="25350"/>
            </a:xfrm>
            <a:custGeom>
              <a:avLst/>
              <a:gdLst>
                <a:gd name="T0" fmla="*/ 12 w 12"/>
                <a:gd name="T1" fmla="*/ 4 h 14"/>
                <a:gd name="T2" fmla="*/ 12 w 12"/>
                <a:gd name="T3" fmla="*/ 0 h 14"/>
                <a:gd name="T4" fmla="*/ 7 w 12"/>
                <a:gd name="T5" fmla="*/ 1 h 14"/>
                <a:gd name="T6" fmla="*/ 6 w 12"/>
                <a:gd name="T7" fmla="*/ 1 h 14"/>
                <a:gd name="T8" fmla="*/ 0 w 12"/>
                <a:gd name="T9" fmla="*/ 14 h 14"/>
                <a:gd name="T10" fmla="*/ 12 w 12"/>
                <a:gd name="T11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12" y="4"/>
                  </a:moveTo>
                  <a:cubicBezTo>
                    <a:pt x="12" y="3"/>
                    <a:pt x="12" y="1"/>
                    <a:pt x="12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3" y="5"/>
                    <a:pt x="1" y="9"/>
                    <a:pt x="0" y="14"/>
                  </a:cubicBezTo>
                  <a:cubicBezTo>
                    <a:pt x="2" y="12"/>
                    <a:pt x="6" y="7"/>
                    <a:pt x="1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5" name="Freeform 358"/>
            <p:cNvSpPr/>
            <p:nvPr/>
          </p:nvSpPr>
          <p:spPr bwMode="auto">
            <a:xfrm>
              <a:off x="1088715" y="2862184"/>
              <a:ext cx="80276" cy="67601"/>
            </a:xfrm>
            <a:custGeom>
              <a:avLst/>
              <a:gdLst>
                <a:gd name="T0" fmla="*/ 2 w 43"/>
                <a:gd name="T1" fmla="*/ 1 h 37"/>
                <a:gd name="T2" fmla="*/ 0 w 43"/>
                <a:gd name="T3" fmla="*/ 2 h 37"/>
                <a:gd name="T4" fmla="*/ 23 w 43"/>
                <a:gd name="T5" fmla="*/ 37 h 37"/>
                <a:gd name="T6" fmla="*/ 43 w 43"/>
                <a:gd name="T7" fmla="*/ 23 h 37"/>
                <a:gd name="T8" fmla="*/ 2 w 43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7">
                  <a:moveTo>
                    <a:pt x="2" y="1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2" y="16"/>
                    <a:pt x="10" y="28"/>
                    <a:pt x="23" y="37"/>
                  </a:cubicBezTo>
                  <a:cubicBezTo>
                    <a:pt x="32" y="35"/>
                    <a:pt x="39" y="30"/>
                    <a:pt x="43" y="23"/>
                  </a:cubicBezTo>
                  <a:cubicBezTo>
                    <a:pt x="35" y="16"/>
                    <a:pt x="15" y="0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6" name="Freeform 359"/>
            <p:cNvSpPr/>
            <p:nvPr/>
          </p:nvSpPr>
          <p:spPr bwMode="auto">
            <a:xfrm>
              <a:off x="1086603" y="2834720"/>
              <a:ext cx="90840" cy="63376"/>
            </a:xfrm>
            <a:custGeom>
              <a:avLst/>
              <a:gdLst>
                <a:gd name="T0" fmla="*/ 7 w 49"/>
                <a:gd name="T1" fmla="*/ 4 h 35"/>
                <a:gd name="T2" fmla="*/ 0 w 49"/>
                <a:gd name="T3" fmla="*/ 7 h 35"/>
                <a:gd name="T4" fmla="*/ 0 w 49"/>
                <a:gd name="T5" fmla="*/ 14 h 35"/>
                <a:gd name="T6" fmla="*/ 2 w 49"/>
                <a:gd name="T7" fmla="*/ 13 h 35"/>
                <a:gd name="T8" fmla="*/ 46 w 49"/>
                <a:gd name="T9" fmla="*/ 35 h 35"/>
                <a:gd name="T10" fmla="*/ 49 w 49"/>
                <a:gd name="T11" fmla="*/ 21 h 35"/>
                <a:gd name="T12" fmla="*/ 48 w 49"/>
                <a:gd name="T13" fmla="*/ 11 h 35"/>
                <a:gd name="T14" fmla="*/ 7 w 49"/>
                <a:gd name="T15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5">
                  <a:moveTo>
                    <a:pt x="7" y="4"/>
                  </a:moveTo>
                  <a:cubicBezTo>
                    <a:pt x="5" y="4"/>
                    <a:pt x="2" y="5"/>
                    <a:pt x="0" y="7"/>
                  </a:cubicBezTo>
                  <a:cubicBezTo>
                    <a:pt x="0" y="9"/>
                    <a:pt x="0" y="11"/>
                    <a:pt x="0" y="14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17" y="12"/>
                    <a:pt x="36" y="27"/>
                    <a:pt x="46" y="35"/>
                  </a:cubicBezTo>
                  <a:cubicBezTo>
                    <a:pt x="48" y="31"/>
                    <a:pt x="49" y="26"/>
                    <a:pt x="49" y="21"/>
                  </a:cubicBezTo>
                  <a:cubicBezTo>
                    <a:pt x="49" y="17"/>
                    <a:pt x="49" y="14"/>
                    <a:pt x="48" y="11"/>
                  </a:cubicBezTo>
                  <a:cubicBezTo>
                    <a:pt x="33" y="3"/>
                    <a:pt x="19" y="0"/>
                    <a:pt x="7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7" name="Freeform 360"/>
            <p:cNvSpPr/>
            <p:nvPr/>
          </p:nvSpPr>
          <p:spPr bwMode="auto">
            <a:xfrm>
              <a:off x="1059140" y="2849508"/>
              <a:ext cx="25350" cy="57038"/>
            </a:xfrm>
            <a:custGeom>
              <a:avLst/>
              <a:gdLst>
                <a:gd name="T0" fmla="*/ 10 w 13"/>
                <a:gd name="T1" fmla="*/ 9 h 31"/>
                <a:gd name="T2" fmla="*/ 13 w 13"/>
                <a:gd name="T3" fmla="*/ 7 h 31"/>
                <a:gd name="T4" fmla="*/ 12 w 13"/>
                <a:gd name="T5" fmla="*/ 6 h 31"/>
                <a:gd name="T6" fmla="*/ 12 w 13"/>
                <a:gd name="T7" fmla="*/ 0 h 31"/>
                <a:gd name="T8" fmla="*/ 0 w 13"/>
                <a:gd name="T9" fmla="*/ 14 h 31"/>
                <a:gd name="T10" fmla="*/ 5 w 13"/>
                <a:gd name="T11" fmla="*/ 31 h 31"/>
                <a:gd name="T12" fmla="*/ 10 w 13"/>
                <a:gd name="T13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1">
                  <a:moveTo>
                    <a:pt x="10" y="9"/>
                  </a:moveTo>
                  <a:cubicBezTo>
                    <a:pt x="11" y="8"/>
                    <a:pt x="12" y="8"/>
                    <a:pt x="13" y="7"/>
                  </a:cubicBezTo>
                  <a:cubicBezTo>
                    <a:pt x="12" y="7"/>
                    <a:pt x="12" y="6"/>
                    <a:pt x="12" y="6"/>
                  </a:cubicBezTo>
                  <a:cubicBezTo>
                    <a:pt x="12" y="4"/>
                    <a:pt x="12" y="2"/>
                    <a:pt x="12" y="0"/>
                  </a:cubicBezTo>
                  <a:cubicBezTo>
                    <a:pt x="7" y="4"/>
                    <a:pt x="2" y="10"/>
                    <a:pt x="0" y="14"/>
                  </a:cubicBezTo>
                  <a:cubicBezTo>
                    <a:pt x="0" y="20"/>
                    <a:pt x="2" y="26"/>
                    <a:pt x="5" y="31"/>
                  </a:cubicBezTo>
                  <a:cubicBezTo>
                    <a:pt x="5" y="26"/>
                    <a:pt x="5" y="15"/>
                    <a:pt x="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8" name="Freeform 361"/>
            <p:cNvSpPr/>
            <p:nvPr/>
          </p:nvSpPr>
          <p:spPr bwMode="auto">
            <a:xfrm>
              <a:off x="1071815" y="2868521"/>
              <a:ext cx="52814" cy="63376"/>
            </a:xfrm>
            <a:custGeom>
              <a:avLst/>
              <a:gdLst>
                <a:gd name="T0" fmla="*/ 6 w 28"/>
                <a:gd name="T1" fmla="*/ 0 h 35"/>
                <a:gd name="T2" fmla="*/ 5 w 28"/>
                <a:gd name="T3" fmla="*/ 1 h 35"/>
                <a:gd name="T4" fmla="*/ 2 w 28"/>
                <a:gd name="T5" fmla="*/ 25 h 35"/>
                <a:gd name="T6" fmla="*/ 25 w 28"/>
                <a:gd name="T7" fmla="*/ 35 h 35"/>
                <a:gd name="T8" fmla="*/ 28 w 28"/>
                <a:gd name="T9" fmla="*/ 35 h 35"/>
                <a:gd name="T10" fmla="*/ 6 w 28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5">
                  <a:moveTo>
                    <a:pt x="6" y="0"/>
                  </a:moveTo>
                  <a:cubicBezTo>
                    <a:pt x="6" y="0"/>
                    <a:pt x="5" y="1"/>
                    <a:pt x="5" y="1"/>
                  </a:cubicBezTo>
                  <a:cubicBezTo>
                    <a:pt x="0" y="7"/>
                    <a:pt x="1" y="21"/>
                    <a:pt x="2" y="25"/>
                  </a:cubicBezTo>
                  <a:cubicBezTo>
                    <a:pt x="8" y="31"/>
                    <a:pt x="16" y="35"/>
                    <a:pt x="25" y="35"/>
                  </a:cubicBezTo>
                  <a:cubicBezTo>
                    <a:pt x="26" y="35"/>
                    <a:pt x="27" y="35"/>
                    <a:pt x="28" y="35"/>
                  </a:cubicBezTo>
                  <a:cubicBezTo>
                    <a:pt x="14" y="24"/>
                    <a:pt x="8" y="11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9" name="Freeform 362"/>
            <p:cNvSpPr/>
            <p:nvPr/>
          </p:nvSpPr>
          <p:spPr bwMode="auto">
            <a:xfrm>
              <a:off x="3235048" y="2443902"/>
              <a:ext cx="8450" cy="6337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0 h 4"/>
                <a:gd name="T4" fmla="*/ 0 w 4"/>
                <a:gd name="T5" fmla="*/ 4 h 4"/>
                <a:gd name="T6" fmla="*/ 4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4" y="2"/>
                    <a:pt x="4" y="1"/>
                    <a:pt x="4" y="0"/>
                  </a:cubicBezTo>
                  <a:cubicBezTo>
                    <a:pt x="3" y="1"/>
                    <a:pt x="1" y="2"/>
                    <a:pt x="0" y="4"/>
                  </a:cubicBezTo>
                  <a:cubicBezTo>
                    <a:pt x="1" y="4"/>
                    <a:pt x="2" y="4"/>
                    <a:pt x="4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0" name="Freeform 363"/>
            <p:cNvSpPr/>
            <p:nvPr/>
          </p:nvSpPr>
          <p:spPr bwMode="auto">
            <a:xfrm>
              <a:off x="3247723" y="2433339"/>
              <a:ext cx="33801" cy="16900"/>
            </a:xfrm>
            <a:custGeom>
              <a:avLst/>
              <a:gdLst>
                <a:gd name="T0" fmla="*/ 0 w 18"/>
                <a:gd name="T1" fmla="*/ 9 h 9"/>
                <a:gd name="T2" fmla="*/ 18 w 18"/>
                <a:gd name="T3" fmla="*/ 1 h 9"/>
                <a:gd name="T4" fmla="*/ 15 w 18"/>
                <a:gd name="T5" fmla="*/ 0 h 9"/>
                <a:gd name="T6" fmla="*/ 1 w 18"/>
                <a:gd name="T7" fmla="*/ 4 h 9"/>
                <a:gd name="T8" fmla="*/ 0 w 1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0" y="9"/>
                  </a:moveTo>
                  <a:cubicBezTo>
                    <a:pt x="4" y="8"/>
                    <a:pt x="11" y="5"/>
                    <a:pt x="18" y="1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0" y="0"/>
                    <a:pt x="5" y="2"/>
                    <a:pt x="1" y="4"/>
                  </a:cubicBezTo>
                  <a:cubicBezTo>
                    <a:pt x="0" y="5"/>
                    <a:pt x="0" y="7"/>
                    <a:pt x="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1" name="Freeform 364"/>
            <p:cNvSpPr/>
            <p:nvPr/>
          </p:nvSpPr>
          <p:spPr bwMode="auto">
            <a:xfrm>
              <a:off x="3247723" y="2435452"/>
              <a:ext cx="76051" cy="29575"/>
            </a:xfrm>
            <a:custGeom>
              <a:avLst/>
              <a:gdLst>
                <a:gd name="T0" fmla="*/ 0 w 42"/>
                <a:gd name="T1" fmla="*/ 11 h 16"/>
                <a:gd name="T2" fmla="*/ 0 w 42"/>
                <a:gd name="T3" fmla="*/ 13 h 16"/>
                <a:gd name="T4" fmla="*/ 6 w 42"/>
                <a:gd name="T5" fmla="*/ 11 h 16"/>
                <a:gd name="T6" fmla="*/ 42 w 42"/>
                <a:gd name="T7" fmla="*/ 16 h 16"/>
                <a:gd name="T8" fmla="*/ 22 w 42"/>
                <a:gd name="T9" fmla="*/ 0 h 16"/>
                <a:gd name="T10" fmla="*/ 0 w 42"/>
                <a:gd name="T11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6">
                  <a:moveTo>
                    <a:pt x="0" y="11"/>
                  </a:moveTo>
                  <a:cubicBezTo>
                    <a:pt x="0" y="11"/>
                    <a:pt x="0" y="12"/>
                    <a:pt x="0" y="13"/>
                  </a:cubicBezTo>
                  <a:cubicBezTo>
                    <a:pt x="2" y="12"/>
                    <a:pt x="4" y="11"/>
                    <a:pt x="6" y="11"/>
                  </a:cubicBezTo>
                  <a:cubicBezTo>
                    <a:pt x="17" y="8"/>
                    <a:pt x="29" y="9"/>
                    <a:pt x="42" y="16"/>
                  </a:cubicBezTo>
                  <a:cubicBezTo>
                    <a:pt x="38" y="8"/>
                    <a:pt x="31" y="2"/>
                    <a:pt x="22" y="0"/>
                  </a:cubicBezTo>
                  <a:cubicBezTo>
                    <a:pt x="14" y="7"/>
                    <a:pt x="6" y="9"/>
                    <a:pt x="0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2" name="Freeform 365"/>
            <p:cNvSpPr/>
            <p:nvPr/>
          </p:nvSpPr>
          <p:spPr bwMode="auto">
            <a:xfrm>
              <a:off x="3222373" y="2454464"/>
              <a:ext cx="21125" cy="23237"/>
            </a:xfrm>
            <a:custGeom>
              <a:avLst/>
              <a:gdLst>
                <a:gd name="T0" fmla="*/ 10 w 11"/>
                <a:gd name="T1" fmla="*/ 3 h 13"/>
                <a:gd name="T2" fmla="*/ 11 w 11"/>
                <a:gd name="T3" fmla="*/ 0 h 13"/>
                <a:gd name="T4" fmla="*/ 6 w 11"/>
                <a:gd name="T5" fmla="*/ 0 h 13"/>
                <a:gd name="T6" fmla="*/ 5 w 11"/>
                <a:gd name="T7" fmla="*/ 0 h 13"/>
                <a:gd name="T8" fmla="*/ 0 w 11"/>
                <a:gd name="T9" fmla="*/ 13 h 13"/>
                <a:gd name="T10" fmla="*/ 10 w 11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3">
                  <a:moveTo>
                    <a:pt x="10" y="3"/>
                  </a:moveTo>
                  <a:cubicBezTo>
                    <a:pt x="10" y="2"/>
                    <a:pt x="10" y="1"/>
                    <a:pt x="11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8"/>
                    <a:pt x="0" y="13"/>
                  </a:cubicBezTo>
                  <a:cubicBezTo>
                    <a:pt x="1" y="11"/>
                    <a:pt x="5" y="7"/>
                    <a:pt x="1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3" name="Freeform 366"/>
            <p:cNvSpPr/>
            <p:nvPr/>
          </p:nvSpPr>
          <p:spPr bwMode="auto">
            <a:xfrm>
              <a:off x="3247723" y="2477703"/>
              <a:ext cx="71826" cy="61263"/>
            </a:xfrm>
            <a:custGeom>
              <a:avLst/>
              <a:gdLst>
                <a:gd name="T0" fmla="*/ 1 w 39"/>
                <a:gd name="T1" fmla="*/ 1 h 33"/>
                <a:gd name="T2" fmla="*/ 0 w 39"/>
                <a:gd name="T3" fmla="*/ 1 h 33"/>
                <a:gd name="T4" fmla="*/ 21 w 39"/>
                <a:gd name="T5" fmla="*/ 33 h 33"/>
                <a:gd name="T6" fmla="*/ 39 w 39"/>
                <a:gd name="T7" fmla="*/ 20 h 33"/>
                <a:gd name="T8" fmla="*/ 1 w 39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3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2" y="14"/>
                    <a:pt x="9" y="25"/>
                    <a:pt x="21" y="33"/>
                  </a:cubicBezTo>
                  <a:cubicBezTo>
                    <a:pt x="29" y="32"/>
                    <a:pt x="35" y="27"/>
                    <a:pt x="39" y="20"/>
                  </a:cubicBezTo>
                  <a:cubicBezTo>
                    <a:pt x="32" y="14"/>
                    <a:pt x="14" y="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4" name="Freeform 367"/>
            <p:cNvSpPr/>
            <p:nvPr/>
          </p:nvSpPr>
          <p:spPr bwMode="auto">
            <a:xfrm>
              <a:off x="3247723" y="2452352"/>
              <a:ext cx="82389" cy="59151"/>
            </a:xfrm>
            <a:custGeom>
              <a:avLst/>
              <a:gdLst>
                <a:gd name="T0" fmla="*/ 7 w 45"/>
                <a:gd name="T1" fmla="*/ 3 h 32"/>
                <a:gd name="T2" fmla="*/ 0 w 45"/>
                <a:gd name="T3" fmla="*/ 6 h 32"/>
                <a:gd name="T4" fmla="*/ 0 w 45"/>
                <a:gd name="T5" fmla="*/ 12 h 32"/>
                <a:gd name="T6" fmla="*/ 2 w 45"/>
                <a:gd name="T7" fmla="*/ 12 h 32"/>
                <a:gd name="T8" fmla="*/ 42 w 45"/>
                <a:gd name="T9" fmla="*/ 32 h 32"/>
                <a:gd name="T10" fmla="*/ 45 w 45"/>
                <a:gd name="T11" fmla="*/ 19 h 32"/>
                <a:gd name="T12" fmla="*/ 43 w 45"/>
                <a:gd name="T13" fmla="*/ 10 h 32"/>
                <a:gd name="T14" fmla="*/ 7 w 45"/>
                <a:gd name="T15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2">
                  <a:moveTo>
                    <a:pt x="7" y="3"/>
                  </a:moveTo>
                  <a:cubicBezTo>
                    <a:pt x="4" y="4"/>
                    <a:pt x="2" y="5"/>
                    <a:pt x="0" y="6"/>
                  </a:cubicBezTo>
                  <a:cubicBezTo>
                    <a:pt x="0" y="8"/>
                    <a:pt x="0" y="10"/>
                    <a:pt x="0" y="12"/>
                  </a:cubicBezTo>
                  <a:cubicBezTo>
                    <a:pt x="1" y="12"/>
                    <a:pt x="2" y="12"/>
                    <a:pt x="2" y="12"/>
                  </a:cubicBezTo>
                  <a:cubicBezTo>
                    <a:pt x="15" y="11"/>
                    <a:pt x="33" y="24"/>
                    <a:pt x="42" y="32"/>
                  </a:cubicBezTo>
                  <a:cubicBezTo>
                    <a:pt x="44" y="28"/>
                    <a:pt x="45" y="24"/>
                    <a:pt x="45" y="19"/>
                  </a:cubicBezTo>
                  <a:cubicBezTo>
                    <a:pt x="45" y="16"/>
                    <a:pt x="44" y="12"/>
                    <a:pt x="43" y="10"/>
                  </a:cubicBezTo>
                  <a:cubicBezTo>
                    <a:pt x="30" y="2"/>
                    <a:pt x="17" y="0"/>
                    <a:pt x="7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5" name="Freeform 368"/>
            <p:cNvSpPr/>
            <p:nvPr/>
          </p:nvSpPr>
          <p:spPr bwMode="auto">
            <a:xfrm>
              <a:off x="3220261" y="2467139"/>
              <a:ext cx="23239" cy="52813"/>
            </a:xfrm>
            <a:custGeom>
              <a:avLst/>
              <a:gdLst>
                <a:gd name="T0" fmla="*/ 9 w 12"/>
                <a:gd name="T1" fmla="*/ 8 h 28"/>
                <a:gd name="T2" fmla="*/ 12 w 12"/>
                <a:gd name="T3" fmla="*/ 6 h 28"/>
                <a:gd name="T4" fmla="*/ 12 w 12"/>
                <a:gd name="T5" fmla="*/ 5 h 28"/>
                <a:gd name="T6" fmla="*/ 11 w 12"/>
                <a:gd name="T7" fmla="*/ 0 h 28"/>
                <a:gd name="T8" fmla="*/ 0 w 12"/>
                <a:gd name="T9" fmla="*/ 12 h 28"/>
                <a:gd name="T10" fmla="*/ 5 w 12"/>
                <a:gd name="T11" fmla="*/ 28 h 28"/>
                <a:gd name="T12" fmla="*/ 9 w 12"/>
                <a:gd name="T13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8">
                  <a:moveTo>
                    <a:pt x="9" y="8"/>
                  </a:moveTo>
                  <a:cubicBezTo>
                    <a:pt x="10" y="7"/>
                    <a:pt x="11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3"/>
                    <a:pt x="11" y="1"/>
                    <a:pt x="11" y="0"/>
                  </a:cubicBezTo>
                  <a:cubicBezTo>
                    <a:pt x="7" y="2"/>
                    <a:pt x="2" y="9"/>
                    <a:pt x="0" y="12"/>
                  </a:cubicBezTo>
                  <a:cubicBezTo>
                    <a:pt x="0" y="18"/>
                    <a:pt x="2" y="23"/>
                    <a:pt x="5" y="28"/>
                  </a:cubicBezTo>
                  <a:cubicBezTo>
                    <a:pt x="5" y="22"/>
                    <a:pt x="5" y="13"/>
                    <a:pt x="9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6" name="Freeform 369"/>
            <p:cNvSpPr/>
            <p:nvPr/>
          </p:nvSpPr>
          <p:spPr bwMode="auto">
            <a:xfrm>
              <a:off x="3232936" y="2481928"/>
              <a:ext cx="48589" cy="59151"/>
            </a:xfrm>
            <a:custGeom>
              <a:avLst/>
              <a:gdLst>
                <a:gd name="T0" fmla="*/ 5 w 26"/>
                <a:gd name="T1" fmla="*/ 0 h 32"/>
                <a:gd name="T2" fmla="*/ 4 w 26"/>
                <a:gd name="T3" fmla="*/ 1 h 32"/>
                <a:gd name="T4" fmla="*/ 1 w 26"/>
                <a:gd name="T5" fmla="*/ 23 h 32"/>
                <a:gd name="T6" fmla="*/ 23 w 26"/>
                <a:gd name="T7" fmla="*/ 32 h 32"/>
                <a:gd name="T8" fmla="*/ 26 w 26"/>
                <a:gd name="T9" fmla="*/ 32 h 32"/>
                <a:gd name="T10" fmla="*/ 5 w 26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2">
                  <a:moveTo>
                    <a:pt x="5" y="0"/>
                  </a:moveTo>
                  <a:cubicBezTo>
                    <a:pt x="5" y="1"/>
                    <a:pt x="5" y="1"/>
                    <a:pt x="4" y="1"/>
                  </a:cubicBezTo>
                  <a:cubicBezTo>
                    <a:pt x="0" y="7"/>
                    <a:pt x="1" y="19"/>
                    <a:pt x="1" y="23"/>
                  </a:cubicBezTo>
                  <a:cubicBezTo>
                    <a:pt x="7" y="29"/>
                    <a:pt x="14" y="32"/>
                    <a:pt x="23" y="32"/>
                  </a:cubicBezTo>
                  <a:cubicBezTo>
                    <a:pt x="24" y="32"/>
                    <a:pt x="25" y="32"/>
                    <a:pt x="26" y="32"/>
                  </a:cubicBezTo>
                  <a:cubicBezTo>
                    <a:pt x="12" y="22"/>
                    <a:pt x="7" y="1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7" name="Freeform 370"/>
            <p:cNvSpPr/>
            <p:nvPr/>
          </p:nvSpPr>
          <p:spPr bwMode="auto">
            <a:xfrm>
              <a:off x="2645652" y="2980485"/>
              <a:ext cx="4225" cy="6337"/>
            </a:xfrm>
            <a:custGeom>
              <a:avLst/>
              <a:gdLst>
                <a:gd name="T0" fmla="*/ 2 w 3"/>
                <a:gd name="T1" fmla="*/ 2 h 3"/>
                <a:gd name="T2" fmla="*/ 3 w 3"/>
                <a:gd name="T3" fmla="*/ 0 h 3"/>
                <a:gd name="T4" fmla="*/ 0 w 3"/>
                <a:gd name="T5" fmla="*/ 3 h 3"/>
                <a:gd name="T6" fmla="*/ 2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2"/>
                    <a:pt x="2" y="1"/>
                    <a:pt x="3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1" y="3"/>
                    <a:pt x="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8" name="Freeform 371"/>
            <p:cNvSpPr/>
            <p:nvPr/>
          </p:nvSpPr>
          <p:spPr bwMode="auto">
            <a:xfrm>
              <a:off x="2651989" y="2974147"/>
              <a:ext cx="23239" cy="10562"/>
            </a:xfrm>
            <a:custGeom>
              <a:avLst/>
              <a:gdLst>
                <a:gd name="T0" fmla="*/ 0 w 12"/>
                <a:gd name="T1" fmla="*/ 6 h 6"/>
                <a:gd name="T2" fmla="*/ 12 w 12"/>
                <a:gd name="T3" fmla="*/ 1 h 6"/>
                <a:gd name="T4" fmla="*/ 10 w 12"/>
                <a:gd name="T5" fmla="*/ 0 h 6"/>
                <a:gd name="T6" fmla="*/ 1 w 12"/>
                <a:gd name="T7" fmla="*/ 3 h 6"/>
                <a:gd name="T8" fmla="*/ 0 w 1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0" y="6"/>
                  </a:moveTo>
                  <a:cubicBezTo>
                    <a:pt x="3" y="5"/>
                    <a:pt x="8" y="4"/>
                    <a:pt x="12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7" y="0"/>
                    <a:pt x="4" y="1"/>
                    <a:pt x="1" y="3"/>
                  </a:cubicBezTo>
                  <a:cubicBezTo>
                    <a:pt x="1" y="4"/>
                    <a:pt x="0" y="5"/>
                    <a:pt x="0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9" name="Freeform 372"/>
            <p:cNvSpPr/>
            <p:nvPr/>
          </p:nvSpPr>
          <p:spPr bwMode="auto">
            <a:xfrm>
              <a:off x="2651989" y="2976260"/>
              <a:ext cx="50701" cy="19012"/>
            </a:xfrm>
            <a:custGeom>
              <a:avLst/>
              <a:gdLst>
                <a:gd name="T0" fmla="*/ 0 w 28"/>
                <a:gd name="T1" fmla="*/ 7 h 11"/>
                <a:gd name="T2" fmla="*/ 0 w 28"/>
                <a:gd name="T3" fmla="*/ 9 h 11"/>
                <a:gd name="T4" fmla="*/ 4 w 28"/>
                <a:gd name="T5" fmla="*/ 7 h 11"/>
                <a:gd name="T6" fmla="*/ 28 w 28"/>
                <a:gd name="T7" fmla="*/ 11 h 11"/>
                <a:gd name="T8" fmla="*/ 15 w 28"/>
                <a:gd name="T9" fmla="*/ 0 h 11"/>
                <a:gd name="T10" fmla="*/ 0 w 28"/>
                <a:gd name="T1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1">
                  <a:moveTo>
                    <a:pt x="0" y="7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1" y="8"/>
                    <a:pt x="2" y="8"/>
                    <a:pt x="4" y="7"/>
                  </a:cubicBezTo>
                  <a:cubicBezTo>
                    <a:pt x="11" y="5"/>
                    <a:pt x="19" y="6"/>
                    <a:pt x="28" y="11"/>
                  </a:cubicBezTo>
                  <a:cubicBezTo>
                    <a:pt x="25" y="5"/>
                    <a:pt x="21" y="1"/>
                    <a:pt x="15" y="0"/>
                  </a:cubicBezTo>
                  <a:cubicBezTo>
                    <a:pt x="9" y="4"/>
                    <a:pt x="4" y="6"/>
                    <a:pt x="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0" name="Freeform 373"/>
            <p:cNvSpPr/>
            <p:nvPr/>
          </p:nvSpPr>
          <p:spPr bwMode="auto">
            <a:xfrm>
              <a:off x="2632977" y="2988936"/>
              <a:ext cx="14788" cy="16900"/>
            </a:xfrm>
            <a:custGeom>
              <a:avLst/>
              <a:gdLst>
                <a:gd name="T0" fmla="*/ 8 w 8"/>
                <a:gd name="T1" fmla="*/ 3 h 9"/>
                <a:gd name="T2" fmla="*/ 8 w 8"/>
                <a:gd name="T3" fmla="*/ 0 h 9"/>
                <a:gd name="T4" fmla="*/ 5 w 8"/>
                <a:gd name="T5" fmla="*/ 1 h 9"/>
                <a:gd name="T6" fmla="*/ 4 w 8"/>
                <a:gd name="T7" fmla="*/ 1 h 9"/>
                <a:gd name="T8" fmla="*/ 0 w 8"/>
                <a:gd name="T9" fmla="*/ 9 h 9"/>
                <a:gd name="T10" fmla="*/ 8 w 8"/>
                <a:gd name="T1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8" y="3"/>
                  </a:moveTo>
                  <a:cubicBezTo>
                    <a:pt x="8" y="2"/>
                    <a:pt x="8" y="1"/>
                    <a:pt x="8" y="0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3"/>
                    <a:pt x="1" y="6"/>
                    <a:pt x="0" y="9"/>
                  </a:cubicBezTo>
                  <a:cubicBezTo>
                    <a:pt x="2" y="8"/>
                    <a:pt x="4" y="5"/>
                    <a:pt x="8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1" name="Freeform 374"/>
            <p:cNvSpPr/>
            <p:nvPr/>
          </p:nvSpPr>
          <p:spPr bwMode="auto">
            <a:xfrm>
              <a:off x="2651989" y="3005836"/>
              <a:ext cx="50701" cy="42251"/>
            </a:xfrm>
            <a:custGeom>
              <a:avLst/>
              <a:gdLst>
                <a:gd name="T0" fmla="*/ 1 w 27"/>
                <a:gd name="T1" fmla="*/ 1 h 23"/>
                <a:gd name="T2" fmla="*/ 0 w 27"/>
                <a:gd name="T3" fmla="*/ 1 h 23"/>
                <a:gd name="T4" fmla="*/ 15 w 27"/>
                <a:gd name="T5" fmla="*/ 23 h 23"/>
                <a:gd name="T6" fmla="*/ 27 w 27"/>
                <a:gd name="T7" fmla="*/ 14 h 23"/>
                <a:gd name="T8" fmla="*/ 1 w 27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3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2" y="10"/>
                    <a:pt x="7" y="17"/>
                    <a:pt x="15" y="23"/>
                  </a:cubicBezTo>
                  <a:cubicBezTo>
                    <a:pt x="20" y="22"/>
                    <a:pt x="24" y="19"/>
                    <a:pt x="27" y="14"/>
                  </a:cubicBezTo>
                  <a:cubicBezTo>
                    <a:pt x="22" y="10"/>
                    <a:pt x="10" y="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2" name="Freeform 375"/>
            <p:cNvSpPr/>
            <p:nvPr/>
          </p:nvSpPr>
          <p:spPr bwMode="auto">
            <a:xfrm>
              <a:off x="2651989" y="2988936"/>
              <a:ext cx="54926" cy="40137"/>
            </a:xfrm>
            <a:custGeom>
              <a:avLst/>
              <a:gdLst>
                <a:gd name="T0" fmla="*/ 4 w 30"/>
                <a:gd name="T1" fmla="*/ 2 h 22"/>
                <a:gd name="T2" fmla="*/ 0 w 30"/>
                <a:gd name="T3" fmla="*/ 4 h 22"/>
                <a:gd name="T4" fmla="*/ 0 w 30"/>
                <a:gd name="T5" fmla="*/ 8 h 22"/>
                <a:gd name="T6" fmla="*/ 1 w 30"/>
                <a:gd name="T7" fmla="*/ 8 h 22"/>
                <a:gd name="T8" fmla="*/ 28 w 30"/>
                <a:gd name="T9" fmla="*/ 22 h 22"/>
                <a:gd name="T10" fmla="*/ 30 w 30"/>
                <a:gd name="T11" fmla="*/ 12 h 22"/>
                <a:gd name="T12" fmla="*/ 29 w 30"/>
                <a:gd name="T13" fmla="*/ 6 h 22"/>
                <a:gd name="T14" fmla="*/ 4 w 30"/>
                <a:gd name="T1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2">
                  <a:moveTo>
                    <a:pt x="4" y="2"/>
                  </a:moveTo>
                  <a:cubicBezTo>
                    <a:pt x="2" y="2"/>
                    <a:pt x="1" y="3"/>
                    <a:pt x="0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0" y="7"/>
                    <a:pt x="22" y="16"/>
                    <a:pt x="28" y="22"/>
                  </a:cubicBezTo>
                  <a:cubicBezTo>
                    <a:pt x="29" y="19"/>
                    <a:pt x="30" y="16"/>
                    <a:pt x="30" y="12"/>
                  </a:cubicBezTo>
                  <a:cubicBezTo>
                    <a:pt x="30" y="10"/>
                    <a:pt x="30" y="8"/>
                    <a:pt x="29" y="6"/>
                  </a:cubicBezTo>
                  <a:cubicBezTo>
                    <a:pt x="20" y="1"/>
                    <a:pt x="11" y="0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3" name="Freeform 376"/>
            <p:cNvSpPr/>
            <p:nvPr/>
          </p:nvSpPr>
          <p:spPr bwMode="auto">
            <a:xfrm>
              <a:off x="2632977" y="2997386"/>
              <a:ext cx="14788" cy="35912"/>
            </a:xfrm>
            <a:custGeom>
              <a:avLst/>
              <a:gdLst>
                <a:gd name="T0" fmla="*/ 6 w 8"/>
                <a:gd name="T1" fmla="*/ 5 h 19"/>
                <a:gd name="T2" fmla="*/ 8 w 8"/>
                <a:gd name="T3" fmla="*/ 4 h 19"/>
                <a:gd name="T4" fmla="*/ 8 w 8"/>
                <a:gd name="T5" fmla="*/ 3 h 19"/>
                <a:gd name="T6" fmla="*/ 8 w 8"/>
                <a:gd name="T7" fmla="*/ 0 h 19"/>
                <a:gd name="T8" fmla="*/ 0 w 8"/>
                <a:gd name="T9" fmla="*/ 8 h 19"/>
                <a:gd name="T10" fmla="*/ 4 w 8"/>
                <a:gd name="T11" fmla="*/ 19 h 19"/>
                <a:gd name="T12" fmla="*/ 6 w 8"/>
                <a:gd name="T13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9">
                  <a:moveTo>
                    <a:pt x="6" y="5"/>
                  </a:moveTo>
                  <a:cubicBezTo>
                    <a:pt x="7" y="5"/>
                    <a:pt x="7" y="4"/>
                    <a:pt x="8" y="4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5" y="2"/>
                    <a:pt x="2" y="6"/>
                    <a:pt x="0" y="8"/>
                  </a:cubicBezTo>
                  <a:cubicBezTo>
                    <a:pt x="0" y="12"/>
                    <a:pt x="2" y="16"/>
                    <a:pt x="4" y="19"/>
                  </a:cubicBezTo>
                  <a:cubicBezTo>
                    <a:pt x="3" y="15"/>
                    <a:pt x="4" y="9"/>
                    <a:pt x="6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4" name="Freeform 377"/>
            <p:cNvSpPr/>
            <p:nvPr/>
          </p:nvSpPr>
          <p:spPr bwMode="auto">
            <a:xfrm>
              <a:off x="2643539" y="3007948"/>
              <a:ext cx="31689" cy="42251"/>
            </a:xfrm>
            <a:custGeom>
              <a:avLst/>
              <a:gdLst>
                <a:gd name="T0" fmla="*/ 3 w 17"/>
                <a:gd name="T1" fmla="*/ 0 h 22"/>
                <a:gd name="T2" fmla="*/ 3 w 17"/>
                <a:gd name="T3" fmla="*/ 1 h 22"/>
                <a:gd name="T4" fmla="*/ 1 w 17"/>
                <a:gd name="T5" fmla="*/ 15 h 22"/>
                <a:gd name="T6" fmla="*/ 15 w 17"/>
                <a:gd name="T7" fmla="*/ 22 h 22"/>
                <a:gd name="T8" fmla="*/ 17 w 17"/>
                <a:gd name="T9" fmla="*/ 21 h 22"/>
                <a:gd name="T10" fmla="*/ 3 w 17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2">
                  <a:moveTo>
                    <a:pt x="3" y="0"/>
                  </a:moveTo>
                  <a:cubicBezTo>
                    <a:pt x="3" y="0"/>
                    <a:pt x="3" y="0"/>
                    <a:pt x="3" y="1"/>
                  </a:cubicBezTo>
                  <a:cubicBezTo>
                    <a:pt x="0" y="4"/>
                    <a:pt x="0" y="13"/>
                    <a:pt x="1" y="15"/>
                  </a:cubicBezTo>
                  <a:cubicBezTo>
                    <a:pt x="4" y="19"/>
                    <a:pt x="9" y="22"/>
                    <a:pt x="15" y="22"/>
                  </a:cubicBezTo>
                  <a:cubicBezTo>
                    <a:pt x="16" y="22"/>
                    <a:pt x="17" y="21"/>
                    <a:pt x="17" y="21"/>
                  </a:cubicBezTo>
                  <a:cubicBezTo>
                    <a:pt x="8" y="14"/>
                    <a:pt x="5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5" name="Freeform 378"/>
            <p:cNvSpPr/>
            <p:nvPr/>
          </p:nvSpPr>
          <p:spPr bwMode="auto">
            <a:xfrm>
              <a:off x="2033018" y="4653611"/>
              <a:ext cx="6338" cy="4225"/>
            </a:xfrm>
            <a:custGeom>
              <a:avLst/>
              <a:gdLst>
                <a:gd name="T0" fmla="*/ 2 w 3"/>
                <a:gd name="T1" fmla="*/ 2 h 2"/>
                <a:gd name="T2" fmla="*/ 3 w 3"/>
                <a:gd name="T3" fmla="*/ 0 h 2"/>
                <a:gd name="T4" fmla="*/ 0 w 3"/>
                <a:gd name="T5" fmla="*/ 2 h 2"/>
                <a:gd name="T6" fmla="*/ 2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1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6" name="Freeform 379"/>
            <p:cNvSpPr/>
            <p:nvPr/>
          </p:nvSpPr>
          <p:spPr bwMode="auto">
            <a:xfrm>
              <a:off x="2041468" y="4647273"/>
              <a:ext cx="23239" cy="10562"/>
            </a:xfrm>
            <a:custGeom>
              <a:avLst/>
              <a:gdLst>
                <a:gd name="T0" fmla="*/ 0 w 13"/>
                <a:gd name="T1" fmla="*/ 6 h 6"/>
                <a:gd name="T2" fmla="*/ 13 w 13"/>
                <a:gd name="T3" fmla="*/ 0 h 6"/>
                <a:gd name="T4" fmla="*/ 10 w 13"/>
                <a:gd name="T5" fmla="*/ 0 h 6"/>
                <a:gd name="T6" fmla="*/ 1 w 13"/>
                <a:gd name="T7" fmla="*/ 2 h 6"/>
                <a:gd name="T8" fmla="*/ 0 w 1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0" y="6"/>
                  </a:moveTo>
                  <a:cubicBezTo>
                    <a:pt x="3" y="5"/>
                    <a:pt x="8" y="3"/>
                    <a:pt x="13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7" y="0"/>
                    <a:pt x="4" y="1"/>
                    <a:pt x="1" y="2"/>
                  </a:cubicBezTo>
                  <a:cubicBezTo>
                    <a:pt x="1" y="3"/>
                    <a:pt x="0" y="4"/>
                    <a:pt x="0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7" name="Freeform 380"/>
            <p:cNvSpPr/>
            <p:nvPr/>
          </p:nvSpPr>
          <p:spPr bwMode="auto">
            <a:xfrm>
              <a:off x="2041468" y="4649386"/>
              <a:ext cx="50701" cy="16900"/>
            </a:xfrm>
            <a:custGeom>
              <a:avLst/>
              <a:gdLst>
                <a:gd name="T0" fmla="*/ 0 w 28"/>
                <a:gd name="T1" fmla="*/ 6 h 10"/>
                <a:gd name="T2" fmla="*/ 0 w 28"/>
                <a:gd name="T3" fmla="*/ 8 h 10"/>
                <a:gd name="T4" fmla="*/ 4 w 28"/>
                <a:gd name="T5" fmla="*/ 7 h 10"/>
                <a:gd name="T6" fmla="*/ 28 w 28"/>
                <a:gd name="T7" fmla="*/ 10 h 10"/>
                <a:gd name="T8" fmla="*/ 15 w 28"/>
                <a:gd name="T9" fmla="*/ 0 h 10"/>
                <a:gd name="T10" fmla="*/ 0 w 28"/>
                <a:gd name="T1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0">
                  <a:moveTo>
                    <a:pt x="0" y="6"/>
                  </a:moveTo>
                  <a:cubicBezTo>
                    <a:pt x="0" y="7"/>
                    <a:pt x="0" y="8"/>
                    <a:pt x="0" y="8"/>
                  </a:cubicBezTo>
                  <a:cubicBezTo>
                    <a:pt x="1" y="8"/>
                    <a:pt x="2" y="7"/>
                    <a:pt x="4" y="7"/>
                  </a:cubicBezTo>
                  <a:cubicBezTo>
                    <a:pt x="11" y="5"/>
                    <a:pt x="19" y="6"/>
                    <a:pt x="28" y="10"/>
                  </a:cubicBezTo>
                  <a:cubicBezTo>
                    <a:pt x="26" y="5"/>
                    <a:pt x="21" y="1"/>
                    <a:pt x="15" y="0"/>
                  </a:cubicBezTo>
                  <a:cubicBezTo>
                    <a:pt x="9" y="4"/>
                    <a:pt x="4" y="6"/>
                    <a:pt x="0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8" name="Freeform 381"/>
            <p:cNvSpPr/>
            <p:nvPr/>
          </p:nvSpPr>
          <p:spPr bwMode="auto">
            <a:xfrm>
              <a:off x="2024568" y="4662062"/>
              <a:ext cx="12675" cy="16900"/>
            </a:xfrm>
            <a:custGeom>
              <a:avLst/>
              <a:gdLst>
                <a:gd name="T0" fmla="*/ 7 w 7"/>
                <a:gd name="T1" fmla="*/ 2 h 9"/>
                <a:gd name="T2" fmla="*/ 7 w 7"/>
                <a:gd name="T3" fmla="*/ 0 h 9"/>
                <a:gd name="T4" fmla="*/ 4 w 7"/>
                <a:gd name="T5" fmla="*/ 0 h 9"/>
                <a:gd name="T6" fmla="*/ 3 w 7"/>
                <a:gd name="T7" fmla="*/ 0 h 9"/>
                <a:gd name="T8" fmla="*/ 0 w 7"/>
                <a:gd name="T9" fmla="*/ 9 h 9"/>
                <a:gd name="T10" fmla="*/ 7 w 7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7" y="2"/>
                  </a:moveTo>
                  <a:cubicBezTo>
                    <a:pt x="7" y="1"/>
                    <a:pt x="7" y="1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3"/>
                    <a:pt x="0" y="5"/>
                    <a:pt x="0" y="9"/>
                  </a:cubicBezTo>
                  <a:cubicBezTo>
                    <a:pt x="1" y="7"/>
                    <a:pt x="3" y="4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9" name="Freeform 382"/>
            <p:cNvSpPr/>
            <p:nvPr/>
          </p:nvSpPr>
          <p:spPr bwMode="auto">
            <a:xfrm>
              <a:off x="2041468" y="4676849"/>
              <a:ext cx="48589" cy="42251"/>
            </a:xfrm>
            <a:custGeom>
              <a:avLst/>
              <a:gdLst>
                <a:gd name="T0" fmla="*/ 1 w 27"/>
                <a:gd name="T1" fmla="*/ 1 h 23"/>
                <a:gd name="T2" fmla="*/ 0 w 27"/>
                <a:gd name="T3" fmla="*/ 1 h 23"/>
                <a:gd name="T4" fmla="*/ 15 w 27"/>
                <a:gd name="T5" fmla="*/ 23 h 23"/>
                <a:gd name="T6" fmla="*/ 27 w 27"/>
                <a:gd name="T7" fmla="*/ 15 h 23"/>
                <a:gd name="T8" fmla="*/ 1 w 27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3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2" y="10"/>
                    <a:pt x="7" y="18"/>
                    <a:pt x="15" y="23"/>
                  </a:cubicBezTo>
                  <a:cubicBezTo>
                    <a:pt x="20" y="22"/>
                    <a:pt x="25" y="19"/>
                    <a:pt x="27" y="15"/>
                  </a:cubicBezTo>
                  <a:cubicBezTo>
                    <a:pt x="22" y="10"/>
                    <a:pt x="10" y="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0" name="Freeform 383"/>
            <p:cNvSpPr/>
            <p:nvPr/>
          </p:nvSpPr>
          <p:spPr bwMode="auto">
            <a:xfrm>
              <a:off x="2041468" y="4659948"/>
              <a:ext cx="54926" cy="40137"/>
            </a:xfrm>
            <a:custGeom>
              <a:avLst/>
              <a:gdLst>
                <a:gd name="T0" fmla="*/ 4 w 30"/>
                <a:gd name="T1" fmla="*/ 2 h 22"/>
                <a:gd name="T2" fmla="*/ 0 w 30"/>
                <a:gd name="T3" fmla="*/ 4 h 22"/>
                <a:gd name="T4" fmla="*/ 0 w 30"/>
                <a:gd name="T5" fmla="*/ 9 h 22"/>
                <a:gd name="T6" fmla="*/ 1 w 30"/>
                <a:gd name="T7" fmla="*/ 8 h 22"/>
                <a:gd name="T8" fmla="*/ 28 w 30"/>
                <a:gd name="T9" fmla="*/ 22 h 22"/>
                <a:gd name="T10" fmla="*/ 30 w 30"/>
                <a:gd name="T11" fmla="*/ 13 h 22"/>
                <a:gd name="T12" fmla="*/ 29 w 30"/>
                <a:gd name="T13" fmla="*/ 7 h 22"/>
                <a:gd name="T14" fmla="*/ 4 w 30"/>
                <a:gd name="T1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2">
                  <a:moveTo>
                    <a:pt x="4" y="2"/>
                  </a:moveTo>
                  <a:cubicBezTo>
                    <a:pt x="3" y="3"/>
                    <a:pt x="1" y="3"/>
                    <a:pt x="0" y="4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0" y="8"/>
                    <a:pt x="22" y="17"/>
                    <a:pt x="28" y="22"/>
                  </a:cubicBezTo>
                  <a:cubicBezTo>
                    <a:pt x="30" y="19"/>
                    <a:pt x="30" y="16"/>
                    <a:pt x="30" y="13"/>
                  </a:cubicBezTo>
                  <a:cubicBezTo>
                    <a:pt x="30" y="11"/>
                    <a:pt x="30" y="9"/>
                    <a:pt x="29" y="7"/>
                  </a:cubicBezTo>
                  <a:cubicBezTo>
                    <a:pt x="20" y="2"/>
                    <a:pt x="12" y="0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1" name="Freeform 384"/>
            <p:cNvSpPr/>
            <p:nvPr/>
          </p:nvSpPr>
          <p:spPr bwMode="auto">
            <a:xfrm>
              <a:off x="2022455" y="4668398"/>
              <a:ext cx="14788" cy="35912"/>
            </a:xfrm>
            <a:custGeom>
              <a:avLst/>
              <a:gdLst>
                <a:gd name="T0" fmla="*/ 7 w 8"/>
                <a:gd name="T1" fmla="*/ 6 h 19"/>
                <a:gd name="T2" fmla="*/ 8 w 8"/>
                <a:gd name="T3" fmla="*/ 4 h 19"/>
                <a:gd name="T4" fmla="*/ 8 w 8"/>
                <a:gd name="T5" fmla="*/ 4 h 19"/>
                <a:gd name="T6" fmla="*/ 8 w 8"/>
                <a:gd name="T7" fmla="*/ 0 h 19"/>
                <a:gd name="T8" fmla="*/ 0 w 8"/>
                <a:gd name="T9" fmla="*/ 9 h 19"/>
                <a:gd name="T10" fmla="*/ 4 w 8"/>
                <a:gd name="T11" fmla="*/ 19 h 19"/>
                <a:gd name="T12" fmla="*/ 7 w 8"/>
                <a:gd name="T13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9">
                  <a:moveTo>
                    <a:pt x="7" y="6"/>
                  </a:moveTo>
                  <a:cubicBezTo>
                    <a:pt x="7" y="5"/>
                    <a:pt x="8" y="5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1"/>
                    <a:pt x="8" y="0"/>
                  </a:cubicBezTo>
                  <a:cubicBezTo>
                    <a:pt x="5" y="2"/>
                    <a:pt x="2" y="6"/>
                    <a:pt x="0" y="9"/>
                  </a:cubicBezTo>
                  <a:cubicBezTo>
                    <a:pt x="1" y="13"/>
                    <a:pt x="2" y="16"/>
                    <a:pt x="4" y="19"/>
                  </a:cubicBezTo>
                  <a:cubicBezTo>
                    <a:pt x="4" y="16"/>
                    <a:pt x="4" y="9"/>
                    <a:pt x="7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2" name="Freeform 385"/>
            <p:cNvSpPr/>
            <p:nvPr/>
          </p:nvSpPr>
          <p:spPr bwMode="auto">
            <a:xfrm>
              <a:off x="2033018" y="4681074"/>
              <a:ext cx="31689" cy="40137"/>
            </a:xfrm>
            <a:custGeom>
              <a:avLst/>
              <a:gdLst>
                <a:gd name="T0" fmla="*/ 4 w 18"/>
                <a:gd name="T1" fmla="*/ 0 h 22"/>
                <a:gd name="T2" fmla="*/ 3 w 18"/>
                <a:gd name="T3" fmla="*/ 1 h 22"/>
                <a:gd name="T4" fmla="*/ 1 w 18"/>
                <a:gd name="T5" fmla="*/ 16 h 22"/>
                <a:gd name="T6" fmla="*/ 15 w 18"/>
                <a:gd name="T7" fmla="*/ 22 h 22"/>
                <a:gd name="T8" fmla="*/ 18 w 18"/>
                <a:gd name="T9" fmla="*/ 22 h 22"/>
                <a:gd name="T10" fmla="*/ 4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4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5"/>
                    <a:pt x="1" y="13"/>
                    <a:pt x="1" y="16"/>
                  </a:cubicBezTo>
                  <a:cubicBezTo>
                    <a:pt x="5" y="20"/>
                    <a:pt x="10" y="22"/>
                    <a:pt x="15" y="22"/>
                  </a:cubicBezTo>
                  <a:cubicBezTo>
                    <a:pt x="16" y="22"/>
                    <a:pt x="17" y="22"/>
                    <a:pt x="18" y="22"/>
                  </a:cubicBezTo>
                  <a:cubicBezTo>
                    <a:pt x="9" y="15"/>
                    <a:pt x="5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3" name="Freeform 386"/>
            <p:cNvSpPr/>
            <p:nvPr/>
          </p:nvSpPr>
          <p:spPr bwMode="auto">
            <a:xfrm>
              <a:off x="2546363" y="4011401"/>
              <a:ext cx="59151" cy="82388"/>
            </a:xfrm>
            <a:custGeom>
              <a:avLst/>
              <a:gdLst>
                <a:gd name="T0" fmla="*/ 16 w 33"/>
                <a:gd name="T1" fmla="*/ 44 h 44"/>
                <a:gd name="T2" fmla="*/ 33 w 33"/>
                <a:gd name="T3" fmla="*/ 39 h 44"/>
                <a:gd name="T4" fmla="*/ 31 w 33"/>
                <a:gd name="T5" fmla="*/ 16 h 44"/>
                <a:gd name="T6" fmla="*/ 15 w 33"/>
                <a:gd name="T7" fmla="*/ 3 h 44"/>
                <a:gd name="T8" fmla="*/ 7 w 33"/>
                <a:gd name="T9" fmla="*/ 22 h 44"/>
                <a:gd name="T10" fmla="*/ 16 w 33"/>
                <a:gd name="T1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4">
                  <a:moveTo>
                    <a:pt x="16" y="44"/>
                  </a:moveTo>
                  <a:cubicBezTo>
                    <a:pt x="33" y="39"/>
                    <a:pt x="33" y="39"/>
                    <a:pt x="33" y="39"/>
                  </a:cubicBezTo>
                  <a:cubicBezTo>
                    <a:pt x="32" y="35"/>
                    <a:pt x="32" y="28"/>
                    <a:pt x="31" y="16"/>
                  </a:cubicBezTo>
                  <a:cubicBezTo>
                    <a:pt x="30" y="0"/>
                    <a:pt x="18" y="2"/>
                    <a:pt x="15" y="3"/>
                  </a:cubicBezTo>
                  <a:cubicBezTo>
                    <a:pt x="11" y="3"/>
                    <a:pt x="0" y="8"/>
                    <a:pt x="7" y="22"/>
                  </a:cubicBezTo>
                  <a:cubicBezTo>
                    <a:pt x="11" y="33"/>
                    <a:pt x="14" y="40"/>
                    <a:pt x="16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4" name="Freeform 387"/>
            <p:cNvSpPr/>
            <p:nvPr/>
          </p:nvSpPr>
          <p:spPr bwMode="auto">
            <a:xfrm>
              <a:off x="2578051" y="4095903"/>
              <a:ext cx="33801" cy="21125"/>
            </a:xfrm>
            <a:custGeom>
              <a:avLst/>
              <a:gdLst>
                <a:gd name="T0" fmla="*/ 0 w 18"/>
                <a:gd name="T1" fmla="*/ 4 h 12"/>
                <a:gd name="T2" fmla="*/ 1 w 18"/>
                <a:gd name="T3" fmla="*/ 12 h 12"/>
                <a:gd name="T4" fmla="*/ 18 w 18"/>
                <a:gd name="T5" fmla="*/ 7 h 12"/>
                <a:gd name="T6" fmla="*/ 16 w 18"/>
                <a:gd name="T7" fmla="*/ 0 h 12"/>
                <a:gd name="T8" fmla="*/ 0 w 18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2">
                  <a:moveTo>
                    <a:pt x="0" y="4"/>
                  </a:moveTo>
                  <a:cubicBezTo>
                    <a:pt x="0" y="6"/>
                    <a:pt x="0" y="9"/>
                    <a:pt x="1" y="1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4"/>
                    <a:pt x="16" y="2"/>
                    <a:pt x="1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5" name="Freeform 388"/>
            <p:cNvSpPr/>
            <p:nvPr/>
          </p:nvSpPr>
          <p:spPr bwMode="auto">
            <a:xfrm>
              <a:off x="2563263" y="4119140"/>
              <a:ext cx="101402" cy="175340"/>
            </a:xfrm>
            <a:custGeom>
              <a:avLst/>
              <a:gdLst>
                <a:gd name="T0" fmla="*/ 34 w 56"/>
                <a:gd name="T1" fmla="*/ 5 h 96"/>
                <a:gd name="T2" fmla="*/ 30 w 56"/>
                <a:gd name="T3" fmla="*/ 0 h 96"/>
                <a:gd name="T4" fmla="*/ 10 w 56"/>
                <a:gd name="T5" fmla="*/ 5 h 96"/>
                <a:gd name="T6" fmla="*/ 9 w 56"/>
                <a:gd name="T7" fmla="*/ 12 h 96"/>
                <a:gd name="T8" fmla="*/ 9 w 56"/>
                <a:gd name="T9" fmla="*/ 57 h 96"/>
                <a:gd name="T10" fmla="*/ 28 w 56"/>
                <a:gd name="T11" fmla="*/ 95 h 96"/>
                <a:gd name="T12" fmla="*/ 56 w 56"/>
                <a:gd name="T13" fmla="*/ 88 h 96"/>
                <a:gd name="T14" fmla="*/ 55 w 56"/>
                <a:gd name="T15" fmla="*/ 46 h 96"/>
                <a:gd name="T16" fmla="*/ 34 w 56"/>
                <a:gd name="T17" fmla="*/ 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96">
                  <a:moveTo>
                    <a:pt x="34" y="5"/>
                  </a:moveTo>
                  <a:cubicBezTo>
                    <a:pt x="33" y="3"/>
                    <a:pt x="31" y="2"/>
                    <a:pt x="30" y="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7"/>
                    <a:pt x="9" y="9"/>
                    <a:pt x="9" y="12"/>
                  </a:cubicBezTo>
                  <a:cubicBezTo>
                    <a:pt x="6" y="24"/>
                    <a:pt x="0" y="39"/>
                    <a:pt x="9" y="57"/>
                  </a:cubicBezTo>
                  <a:cubicBezTo>
                    <a:pt x="19" y="76"/>
                    <a:pt x="28" y="95"/>
                    <a:pt x="28" y="95"/>
                  </a:cubicBezTo>
                  <a:cubicBezTo>
                    <a:pt x="28" y="95"/>
                    <a:pt x="44" y="96"/>
                    <a:pt x="56" y="88"/>
                  </a:cubicBezTo>
                  <a:cubicBezTo>
                    <a:pt x="56" y="88"/>
                    <a:pt x="55" y="66"/>
                    <a:pt x="55" y="46"/>
                  </a:cubicBezTo>
                  <a:cubicBezTo>
                    <a:pt x="55" y="25"/>
                    <a:pt x="42" y="15"/>
                    <a:pt x="3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6" name="Freeform 389"/>
            <p:cNvSpPr/>
            <p:nvPr/>
          </p:nvSpPr>
          <p:spPr bwMode="auto">
            <a:xfrm>
              <a:off x="2425949" y="2315037"/>
              <a:ext cx="54926" cy="73938"/>
            </a:xfrm>
            <a:custGeom>
              <a:avLst/>
              <a:gdLst>
                <a:gd name="T0" fmla="*/ 6 w 30"/>
                <a:gd name="T1" fmla="*/ 40 h 40"/>
                <a:gd name="T2" fmla="*/ 24 w 30"/>
                <a:gd name="T3" fmla="*/ 40 h 40"/>
                <a:gd name="T4" fmla="*/ 28 w 30"/>
                <a:gd name="T5" fmla="*/ 17 h 40"/>
                <a:gd name="T6" fmla="*/ 15 w 30"/>
                <a:gd name="T7" fmla="*/ 0 h 40"/>
                <a:gd name="T8" fmla="*/ 3 w 30"/>
                <a:gd name="T9" fmla="*/ 17 h 40"/>
                <a:gd name="T10" fmla="*/ 6 w 30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0">
                  <a:moveTo>
                    <a:pt x="6" y="40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5" y="36"/>
                    <a:pt x="26" y="28"/>
                    <a:pt x="28" y="17"/>
                  </a:cubicBezTo>
                  <a:cubicBezTo>
                    <a:pt x="30" y="1"/>
                    <a:pt x="19" y="0"/>
                    <a:pt x="15" y="0"/>
                  </a:cubicBezTo>
                  <a:cubicBezTo>
                    <a:pt x="12" y="0"/>
                    <a:pt x="0" y="1"/>
                    <a:pt x="3" y="17"/>
                  </a:cubicBezTo>
                  <a:cubicBezTo>
                    <a:pt x="5" y="28"/>
                    <a:pt x="6" y="36"/>
                    <a:pt x="6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7" name="Freeform 390"/>
            <p:cNvSpPr/>
            <p:nvPr/>
          </p:nvSpPr>
          <p:spPr bwMode="auto">
            <a:xfrm>
              <a:off x="2436511" y="2399538"/>
              <a:ext cx="33801" cy="12675"/>
            </a:xfrm>
            <a:custGeom>
              <a:avLst/>
              <a:gdLst>
                <a:gd name="T0" fmla="*/ 1 w 18"/>
                <a:gd name="T1" fmla="*/ 0 h 7"/>
                <a:gd name="T2" fmla="*/ 0 w 18"/>
                <a:gd name="T3" fmla="*/ 7 h 7"/>
                <a:gd name="T4" fmla="*/ 18 w 18"/>
                <a:gd name="T5" fmla="*/ 7 h 7"/>
                <a:gd name="T6" fmla="*/ 18 w 18"/>
                <a:gd name="T7" fmla="*/ 0 h 7"/>
                <a:gd name="T8" fmla="*/ 1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" y="0"/>
                  </a:moveTo>
                  <a:cubicBezTo>
                    <a:pt x="1" y="2"/>
                    <a:pt x="1" y="4"/>
                    <a:pt x="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4"/>
                    <a:pt x="18" y="2"/>
                    <a:pt x="18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8" name="Freeform 391"/>
            <p:cNvSpPr/>
            <p:nvPr/>
          </p:nvSpPr>
          <p:spPr bwMode="auto">
            <a:xfrm>
              <a:off x="2402710" y="2422777"/>
              <a:ext cx="103515" cy="177453"/>
            </a:xfrm>
            <a:custGeom>
              <a:avLst/>
              <a:gdLst>
                <a:gd name="T0" fmla="*/ 41 w 57"/>
                <a:gd name="T1" fmla="*/ 6 h 96"/>
                <a:gd name="T2" fmla="*/ 39 w 57"/>
                <a:gd name="T3" fmla="*/ 0 h 96"/>
                <a:gd name="T4" fmla="*/ 18 w 57"/>
                <a:gd name="T5" fmla="*/ 0 h 96"/>
                <a:gd name="T6" fmla="*/ 15 w 57"/>
                <a:gd name="T7" fmla="*/ 6 h 96"/>
                <a:gd name="T8" fmla="*/ 5 w 57"/>
                <a:gd name="T9" fmla="*/ 51 h 96"/>
                <a:gd name="T10" fmla="*/ 14 w 57"/>
                <a:gd name="T11" fmla="*/ 92 h 96"/>
                <a:gd name="T12" fmla="*/ 43 w 57"/>
                <a:gd name="T13" fmla="*/ 92 h 96"/>
                <a:gd name="T14" fmla="*/ 52 w 57"/>
                <a:gd name="T15" fmla="*/ 51 h 96"/>
                <a:gd name="T16" fmla="*/ 41 w 57"/>
                <a:gd name="T17" fmla="*/ 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6">
                  <a:moveTo>
                    <a:pt x="41" y="6"/>
                  </a:moveTo>
                  <a:cubicBezTo>
                    <a:pt x="40" y="4"/>
                    <a:pt x="40" y="2"/>
                    <a:pt x="3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2"/>
                    <a:pt x="16" y="4"/>
                    <a:pt x="15" y="6"/>
                  </a:cubicBezTo>
                  <a:cubicBezTo>
                    <a:pt x="10" y="18"/>
                    <a:pt x="0" y="31"/>
                    <a:pt x="5" y="51"/>
                  </a:cubicBezTo>
                  <a:cubicBezTo>
                    <a:pt x="9" y="71"/>
                    <a:pt x="14" y="92"/>
                    <a:pt x="14" y="92"/>
                  </a:cubicBezTo>
                  <a:cubicBezTo>
                    <a:pt x="14" y="92"/>
                    <a:pt x="29" y="96"/>
                    <a:pt x="43" y="92"/>
                  </a:cubicBezTo>
                  <a:cubicBezTo>
                    <a:pt x="43" y="92"/>
                    <a:pt x="47" y="71"/>
                    <a:pt x="52" y="51"/>
                  </a:cubicBezTo>
                  <a:cubicBezTo>
                    <a:pt x="57" y="31"/>
                    <a:pt x="47" y="18"/>
                    <a:pt x="41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9" name="Freeform 392"/>
            <p:cNvSpPr/>
            <p:nvPr/>
          </p:nvSpPr>
          <p:spPr bwMode="auto">
            <a:xfrm>
              <a:off x="2311872" y="2813595"/>
              <a:ext cx="42251" cy="40137"/>
            </a:xfrm>
            <a:custGeom>
              <a:avLst/>
              <a:gdLst>
                <a:gd name="T0" fmla="*/ 17 w 23"/>
                <a:gd name="T1" fmla="*/ 21 h 21"/>
                <a:gd name="T2" fmla="*/ 23 w 23"/>
                <a:gd name="T3" fmla="*/ 14 h 21"/>
                <a:gd name="T4" fmla="*/ 15 w 23"/>
                <a:gd name="T5" fmla="*/ 6 h 21"/>
                <a:gd name="T6" fmla="*/ 4 w 23"/>
                <a:gd name="T7" fmla="*/ 6 h 21"/>
                <a:gd name="T8" fmla="*/ 7 w 23"/>
                <a:gd name="T9" fmla="*/ 16 h 21"/>
                <a:gd name="T10" fmla="*/ 17 w 23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1">
                  <a:moveTo>
                    <a:pt x="17" y="21"/>
                  </a:moveTo>
                  <a:cubicBezTo>
                    <a:pt x="23" y="14"/>
                    <a:pt x="23" y="14"/>
                    <a:pt x="23" y="14"/>
                  </a:cubicBezTo>
                  <a:cubicBezTo>
                    <a:pt x="21" y="13"/>
                    <a:pt x="19" y="10"/>
                    <a:pt x="15" y="6"/>
                  </a:cubicBezTo>
                  <a:cubicBezTo>
                    <a:pt x="9" y="0"/>
                    <a:pt x="5" y="5"/>
                    <a:pt x="4" y="6"/>
                  </a:cubicBezTo>
                  <a:cubicBezTo>
                    <a:pt x="3" y="7"/>
                    <a:pt x="0" y="12"/>
                    <a:pt x="7" y="16"/>
                  </a:cubicBezTo>
                  <a:cubicBezTo>
                    <a:pt x="12" y="19"/>
                    <a:pt x="16" y="20"/>
                    <a:pt x="17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0" name="Freeform 393"/>
            <p:cNvSpPr/>
            <p:nvPr/>
          </p:nvSpPr>
          <p:spPr bwMode="auto">
            <a:xfrm>
              <a:off x="2349898" y="2843170"/>
              <a:ext cx="14788" cy="16900"/>
            </a:xfrm>
            <a:custGeom>
              <a:avLst/>
              <a:gdLst>
                <a:gd name="T0" fmla="*/ 0 w 8"/>
                <a:gd name="T1" fmla="*/ 7 h 9"/>
                <a:gd name="T2" fmla="*/ 3 w 8"/>
                <a:gd name="T3" fmla="*/ 9 h 9"/>
                <a:gd name="T4" fmla="*/ 8 w 8"/>
                <a:gd name="T5" fmla="*/ 2 h 9"/>
                <a:gd name="T6" fmla="*/ 5 w 8"/>
                <a:gd name="T7" fmla="*/ 0 h 9"/>
                <a:gd name="T8" fmla="*/ 0 w 8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7"/>
                  </a:moveTo>
                  <a:cubicBezTo>
                    <a:pt x="1" y="7"/>
                    <a:pt x="2" y="8"/>
                    <a:pt x="3" y="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6" y="1"/>
                    <a:pt x="5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1" name="Freeform 394"/>
            <p:cNvSpPr/>
            <p:nvPr/>
          </p:nvSpPr>
          <p:spPr bwMode="auto">
            <a:xfrm>
              <a:off x="2358348" y="2849508"/>
              <a:ext cx="80276" cy="67601"/>
            </a:xfrm>
            <a:custGeom>
              <a:avLst/>
              <a:gdLst>
                <a:gd name="T0" fmla="*/ 9 w 44"/>
                <a:gd name="T1" fmla="*/ 1 h 37"/>
                <a:gd name="T2" fmla="*/ 6 w 44"/>
                <a:gd name="T3" fmla="*/ 0 h 37"/>
                <a:gd name="T4" fmla="*/ 0 w 44"/>
                <a:gd name="T5" fmla="*/ 9 h 37"/>
                <a:gd name="T6" fmla="*/ 1 w 44"/>
                <a:gd name="T7" fmla="*/ 12 h 37"/>
                <a:gd name="T8" fmla="*/ 16 w 44"/>
                <a:gd name="T9" fmla="*/ 29 h 37"/>
                <a:gd name="T10" fmla="*/ 35 w 44"/>
                <a:gd name="T11" fmla="*/ 37 h 37"/>
                <a:gd name="T12" fmla="*/ 44 w 44"/>
                <a:gd name="T13" fmla="*/ 25 h 37"/>
                <a:gd name="T14" fmla="*/ 30 w 44"/>
                <a:gd name="T15" fmla="*/ 10 h 37"/>
                <a:gd name="T16" fmla="*/ 9 w 44"/>
                <a:gd name="T17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7">
                  <a:moveTo>
                    <a:pt x="9" y="1"/>
                  </a:moveTo>
                  <a:cubicBezTo>
                    <a:pt x="8" y="1"/>
                    <a:pt x="7" y="1"/>
                    <a:pt x="6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1"/>
                    <a:pt x="1" y="12"/>
                  </a:cubicBezTo>
                  <a:cubicBezTo>
                    <a:pt x="4" y="17"/>
                    <a:pt x="7" y="25"/>
                    <a:pt x="16" y="29"/>
                  </a:cubicBezTo>
                  <a:cubicBezTo>
                    <a:pt x="26" y="33"/>
                    <a:pt x="35" y="37"/>
                    <a:pt x="35" y="37"/>
                  </a:cubicBezTo>
                  <a:cubicBezTo>
                    <a:pt x="35" y="37"/>
                    <a:pt x="41" y="32"/>
                    <a:pt x="44" y="25"/>
                  </a:cubicBezTo>
                  <a:cubicBezTo>
                    <a:pt x="44" y="25"/>
                    <a:pt x="37" y="18"/>
                    <a:pt x="30" y="10"/>
                  </a:cubicBezTo>
                  <a:cubicBezTo>
                    <a:pt x="23" y="2"/>
                    <a:pt x="15" y="2"/>
                    <a:pt x="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2" name="Freeform 395"/>
            <p:cNvSpPr/>
            <p:nvPr/>
          </p:nvSpPr>
          <p:spPr bwMode="auto">
            <a:xfrm>
              <a:off x="2090056" y="4381094"/>
              <a:ext cx="38026" cy="42251"/>
            </a:xfrm>
            <a:custGeom>
              <a:avLst/>
              <a:gdLst>
                <a:gd name="T0" fmla="*/ 13 w 20"/>
                <a:gd name="T1" fmla="*/ 23 h 23"/>
                <a:gd name="T2" fmla="*/ 20 w 20"/>
                <a:gd name="T3" fmla="*/ 18 h 23"/>
                <a:gd name="T4" fmla="*/ 16 w 20"/>
                <a:gd name="T5" fmla="*/ 8 h 23"/>
                <a:gd name="T6" fmla="*/ 6 w 20"/>
                <a:gd name="T7" fmla="*/ 3 h 23"/>
                <a:gd name="T8" fmla="*/ 5 w 20"/>
                <a:gd name="T9" fmla="*/ 14 h 23"/>
                <a:gd name="T10" fmla="*/ 13 w 20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3">
                  <a:moveTo>
                    <a:pt x="13" y="23"/>
                  </a:moveTo>
                  <a:cubicBezTo>
                    <a:pt x="20" y="18"/>
                    <a:pt x="20" y="18"/>
                    <a:pt x="20" y="18"/>
                  </a:cubicBezTo>
                  <a:cubicBezTo>
                    <a:pt x="19" y="16"/>
                    <a:pt x="18" y="13"/>
                    <a:pt x="16" y="8"/>
                  </a:cubicBezTo>
                  <a:cubicBezTo>
                    <a:pt x="13" y="0"/>
                    <a:pt x="8" y="3"/>
                    <a:pt x="6" y="3"/>
                  </a:cubicBezTo>
                  <a:cubicBezTo>
                    <a:pt x="5" y="4"/>
                    <a:pt x="0" y="8"/>
                    <a:pt x="5" y="14"/>
                  </a:cubicBezTo>
                  <a:cubicBezTo>
                    <a:pt x="9" y="18"/>
                    <a:pt x="11" y="21"/>
                    <a:pt x="13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3" name="Freeform 396"/>
            <p:cNvSpPr/>
            <p:nvPr/>
          </p:nvSpPr>
          <p:spPr bwMode="auto">
            <a:xfrm>
              <a:off x="2117519" y="4419120"/>
              <a:ext cx="16900" cy="14787"/>
            </a:xfrm>
            <a:custGeom>
              <a:avLst/>
              <a:gdLst>
                <a:gd name="T0" fmla="*/ 0 w 10"/>
                <a:gd name="T1" fmla="*/ 4 h 8"/>
                <a:gd name="T2" fmla="*/ 2 w 10"/>
                <a:gd name="T3" fmla="*/ 8 h 8"/>
                <a:gd name="T4" fmla="*/ 10 w 10"/>
                <a:gd name="T5" fmla="*/ 3 h 8"/>
                <a:gd name="T6" fmla="*/ 8 w 10"/>
                <a:gd name="T7" fmla="*/ 0 h 8"/>
                <a:gd name="T8" fmla="*/ 0 w 10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cubicBezTo>
                    <a:pt x="1" y="5"/>
                    <a:pt x="1" y="6"/>
                    <a:pt x="2" y="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2"/>
                    <a:pt x="8" y="1"/>
                    <a:pt x="8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4" name="Freeform 397"/>
            <p:cNvSpPr/>
            <p:nvPr/>
          </p:nvSpPr>
          <p:spPr bwMode="auto">
            <a:xfrm>
              <a:off x="2121744" y="4429683"/>
              <a:ext cx="61264" cy="84501"/>
            </a:xfrm>
            <a:custGeom>
              <a:avLst/>
              <a:gdLst>
                <a:gd name="T0" fmla="*/ 11 w 33"/>
                <a:gd name="T1" fmla="*/ 2 h 46"/>
                <a:gd name="T2" fmla="*/ 9 w 33"/>
                <a:gd name="T3" fmla="*/ 0 h 46"/>
                <a:gd name="T4" fmla="*/ 0 w 33"/>
                <a:gd name="T5" fmla="*/ 6 h 46"/>
                <a:gd name="T6" fmla="*/ 0 w 33"/>
                <a:gd name="T7" fmla="*/ 9 h 46"/>
                <a:gd name="T8" fmla="*/ 7 w 33"/>
                <a:gd name="T9" fmla="*/ 31 h 46"/>
                <a:gd name="T10" fmla="*/ 21 w 33"/>
                <a:gd name="T11" fmla="*/ 46 h 46"/>
                <a:gd name="T12" fmla="*/ 33 w 33"/>
                <a:gd name="T13" fmla="*/ 39 h 46"/>
                <a:gd name="T14" fmla="*/ 27 w 33"/>
                <a:gd name="T15" fmla="*/ 19 h 46"/>
                <a:gd name="T16" fmla="*/ 11 w 33"/>
                <a:gd name="T17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46">
                  <a:moveTo>
                    <a:pt x="11" y="2"/>
                  </a:moveTo>
                  <a:cubicBezTo>
                    <a:pt x="10" y="2"/>
                    <a:pt x="10" y="1"/>
                    <a:pt x="9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5"/>
                    <a:pt x="0" y="23"/>
                    <a:pt x="7" y="31"/>
                  </a:cubicBezTo>
                  <a:cubicBezTo>
                    <a:pt x="14" y="38"/>
                    <a:pt x="21" y="46"/>
                    <a:pt x="21" y="46"/>
                  </a:cubicBezTo>
                  <a:cubicBezTo>
                    <a:pt x="21" y="46"/>
                    <a:pt x="28" y="44"/>
                    <a:pt x="33" y="39"/>
                  </a:cubicBezTo>
                  <a:cubicBezTo>
                    <a:pt x="33" y="39"/>
                    <a:pt x="30" y="29"/>
                    <a:pt x="27" y="19"/>
                  </a:cubicBezTo>
                  <a:cubicBezTo>
                    <a:pt x="24" y="9"/>
                    <a:pt x="17" y="6"/>
                    <a:pt x="11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5" name="Freeform 398"/>
            <p:cNvSpPr/>
            <p:nvPr/>
          </p:nvSpPr>
          <p:spPr bwMode="auto">
            <a:xfrm>
              <a:off x="1342219" y="3105124"/>
              <a:ext cx="4341255" cy="1206256"/>
            </a:xfrm>
            <a:custGeom>
              <a:avLst/>
              <a:gdLst>
                <a:gd name="T0" fmla="*/ 0 w 2366"/>
                <a:gd name="T1" fmla="*/ 98 h 657"/>
                <a:gd name="T2" fmla="*/ 653 w 2366"/>
                <a:gd name="T3" fmla="*/ 162 h 657"/>
                <a:gd name="T4" fmla="*/ 1583 w 2366"/>
                <a:gd name="T5" fmla="*/ 380 h 657"/>
                <a:gd name="T6" fmla="*/ 2366 w 2366"/>
                <a:gd name="T7" fmla="*/ 405 h 657"/>
                <a:gd name="T8" fmla="*/ 2161 w 2366"/>
                <a:gd name="T9" fmla="*/ 529 h 657"/>
                <a:gd name="T10" fmla="*/ 1675 w 2366"/>
                <a:gd name="T11" fmla="*/ 476 h 657"/>
                <a:gd name="T12" fmla="*/ 896 w 2366"/>
                <a:gd name="T13" fmla="*/ 546 h 657"/>
                <a:gd name="T14" fmla="*/ 115 w 2366"/>
                <a:gd name="T15" fmla="*/ 286 h 657"/>
                <a:gd name="T16" fmla="*/ 0 w 2366"/>
                <a:gd name="T17" fmla="*/ 98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6" h="657">
                  <a:moveTo>
                    <a:pt x="0" y="98"/>
                  </a:moveTo>
                  <a:cubicBezTo>
                    <a:pt x="0" y="98"/>
                    <a:pt x="243" y="0"/>
                    <a:pt x="653" y="162"/>
                  </a:cubicBezTo>
                  <a:cubicBezTo>
                    <a:pt x="1062" y="324"/>
                    <a:pt x="1165" y="550"/>
                    <a:pt x="1583" y="380"/>
                  </a:cubicBezTo>
                  <a:cubicBezTo>
                    <a:pt x="2001" y="209"/>
                    <a:pt x="2366" y="405"/>
                    <a:pt x="2366" y="405"/>
                  </a:cubicBezTo>
                  <a:cubicBezTo>
                    <a:pt x="2366" y="405"/>
                    <a:pt x="2213" y="486"/>
                    <a:pt x="2161" y="529"/>
                  </a:cubicBezTo>
                  <a:cubicBezTo>
                    <a:pt x="2161" y="529"/>
                    <a:pt x="1860" y="407"/>
                    <a:pt x="1675" y="476"/>
                  </a:cubicBezTo>
                  <a:cubicBezTo>
                    <a:pt x="1427" y="568"/>
                    <a:pt x="1195" y="657"/>
                    <a:pt x="896" y="546"/>
                  </a:cubicBezTo>
                  <a:cubicBezTo>
                    <a:pt x="597" y="435"/>
                    <a:pt x="375" y="209"/>
                    <a:pt x="115" y="286"/>
                  </a:cubicBezTo>
                  <a:lnTo>
                    <a:pt x="0" y="9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6" name="Freeform 399"/>
            <p:cNvSpPr/>
            <p:nvPr/>
          </p:nvSpPr>
          <p:spPr bwMode="auto">
            <a:xfrm>
              <a:off x="1585161" y="3272015"/>
              <a:ext cx="388706" cy="304205"/>
            </a:xfrm>
            <a:custGeom>
              <a:avLst/>
              <a:gdLst>
                <a:gd name="T0" fmla="*/ 212 w 212"/>
                <a:gd name="T1" fmla="*/ 10 h 165"/>
                <a:gd name="T2" fmla="*/ 171 w 212"/>
                <a:gd name="T3" fmla="*/ 5 h 165"/>
                <a:gd name="T4" fmla="*/ 160 w 212"/>
                <a:gd name="T5" fmla="*/ 67 h 165"/>
                <a:gd name="T6" fmla="*/ 151 w 212"/>
                <a:gd name="T7" fmla="*/ 119 h 165"/>
                <a:gd name="T8" fmla="*/ 151 w 212"/>
                <a:gd name="T9" fmla="*/ 119 h 165"/>
                <a:gd name="T10" fmla="*/ 140 w 212"/>
                <a:gd name="T11" fmla="*/ 67 h 165"/>
                <a:gd name="T12" fmla="*/ 124 w 212"/>
                <a:gd name="T13" fmla="*/ 1 h 165"/>
                <a:gd name="T14" fmla="*/ 95 w 212"/>
                <a:gd name="T15" fmla="*/ 0 h 165"/>
                <a:gd name="T16" fmla="*/ 75 w 212"/>
                <a:gd name="T17" fmla="*/ 68 h 165"/>
                <a:gd name="T18" fmla="*/ 62 w 212"/>
                <a:gd name="T19" fmla="*/ 119 h 165"/>
                <a:gd name="T20" fmla="*/ 61 w 212"/>
                <a:gd name="T21" fmla="*/ 119 h 165"/>
                <a:gd name="T22" fmla="*/ 54 w 212"/>
                <a:gd name="T23" fmla="*/ 68 h 165"/>
                <a:gd name="T24" fmla="*/ 42 w 212"/>
                <a:gd name="T25" fmla="*/ 1 h 165"/>
                <a:gd name="T26" fmla="*/ 0 w 212"/>
                <a:gd name="T27" fmla="*/ 3 h 165"/>
                <a:gd name="T28" fmla="*/ 38 w 212"/>
                <a:gd name="T29" fmla="*/ 160 h 165"/>
                <a:gd name="T30" fmla="*/ 81 w 212"/>
                <a:gd name="T31" fmla="*/ 157 h 165"/>
                <a:gd name="T32" fmla="*/ 94 w 212"/>
                <a:gd name="T33" fmla="*/ 108 h 165"/>
                <a:gd name="T34" fmla="*/ 106 w 212"/>
                <a:gd name="T35" fmla="*/ 60 h 165"/>
                <a:gd name="T36" fmla="*/ 106 w 212"/>
                <a:gd name="T37" fmla="*/ 60 h 165"/>
                <a:gd name="T38" fmla="*/ 116 w 212"/>
                <a:gd name="T39" fmla="*/ 108 h 165"/>
                <a:gd name="T40" fmla="*/ 127 w 212"/>
                <a:gd name="T41" fmla="*/ 158 h 165"/>
                <a:gd name="T42" fmla="*/ 175 w 212"/>
                <a:gd name="T43" fmla="*/ 165 h 165"/>
                <a:gd name="T44" fmla="*/ 212 w 212"/>
                <a:gd name="T45" fmla="*/ 1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2" h="165">
                  <a:moveTo>
                    <a:pt x="212" y="10"/>
                  </a:moveTo>
                  <a:cubicBezTo>
                    <a:pt x="199" y="8"/>
                    <a:pt x="185" y="6"/>
                    <a:pt x="171" y="5"/>
                  </a:cubicBezTo>
                  <a:cubicBezTo>
                    <a:pt x="160" y="67"/>
                    <a:pt x="160" y="67"/>
                    <a:pt x="160" y="67"/>
                  </a:cubicBezTo>
                  <a:cubicBezTo>
                    <a:pt x="157" y="84"/>
                    <a:pt x="154" y="100"/>
                    <a:pt x="151" y="119"/>
                  </a:cubicBezTo>
                  <a:cubicBezTo>
                    <a:pt x="151" y="119"/>
                    <a:pt x="151" y="119"/>
                    <a:pt x="151" y="119"/>
                  </a:cubicBezTo>
                  <a:cubicBezTo>
                    <a:pt x="148" y="100"/>
                    <a:pt x="144" y="84"/>
                    <a:pt x="140" y="67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14" y="1"/>
                    <a:pt x="104" y="0"/>
                    <a:pt x="95" y="0"/>
                  </a:cubicBezTo>
                  <a:cubicBezTo>
                    <a:pt x="75" y="68"/>
                    <a:pt x="75" y="68"/>
                    <a:pt x="75" y="68"/>
                  </a:cubicBezTo>
                  <a:cubicBezTo>
                    <a:pt x="70" y="85"/>
                    <a:pt x="65" y="101"/>
                    <a:pt x="62" y="119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9" y="102"/>
                    <a:pt x="57" y="85"/>
                    <a:pt x="54" y="68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27" y="1"/>
                    <a:pt x="13" y="2"/>
                    <a:pt x="0" y="3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52" y="158"/>
                    <a:pt x="67" y="157"/>
                    <a:pt x="81" y="157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8" y="94"/>
                    <a:pt x="102" y="77"/>
                    <a:pt x="106" y="60"/>
                  </a:cubicBezTo>
                  <a:cubicBezTo>
                    <a:pt x="106" y="60"/>
                    <a:pt x="106" y="60"/>
                    <a:pt x="106" y="60"/>
                  </a:cubicBezTo>
                  <a:cubicBezTo>
                    <a:pt x="109" y="78"/>
                    <a:pt x="113" y="95"/>
                    <a:pt x="116" y="108"/>
                  </a:cubicBezTo>
                  <a:cubicBezTo>
                    <a:pt x="127" y="158"/>
                    <a:pt x="127" y="158"/>
                    <a:pt x="127" y="158"/>
                  </a:cubicBezTo>
                  <a:cubicBezTo>
                    <a:pt x="143" y="160"/>
                    <a:pt x="159" y="162"/>
                    <a:pt x="175" y="165"/>
                  </a:cubicBezTo>
                  <a:lnTo>
                    <a:pt x="21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7" name="Freeform 400"/>
            <p:cNvSpPr/>
            <p:nvPr/>
          </p:nvSpPr>
          <p:spPr bwMode="auto">
            <a:xfrm>
              <a:off x="1980204" y="3303702"/>
              <a:ext cx="147877" cy="314767"/>
            </a:xfrm>
            <a:custGeom>
              <a:avLst/>
              <a:gdLst>
                <a:gd name="T0" fmla="*/ 0 w 80"/>
                <a:gd name="T1" fmla="*/ 158 h 171"/>
                <a:gd name="T2" fmla="*/ 43 w 80"/>
                <a:gd name="T3" fmla="*/ 171 h 171"/>
                <a:gd name="T4" fmla="*/ 80 w 80"/>
                <a:gd name="T5" fmla="*/ 8 h 171"/>
                <a:gd name="T6" fmla="*/ 38 w 80"/>
                <a:gd name="T7" fmla="*/ 0 h 171"/>
                <a:gd name="T8" fmla="*/ 0 w 80"/>
                <a:gd name="T9" fmla="*/ 15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71">
                  <a:moveTo>
                    <a:pt x="0" y="158"/>
                  </a:moveTo>
                  <a:cubicBezTo>
                    <a:pt x="15" y="162"/>
                    <a:pt x="29" y="166"/>
                    <a:pt x="43" y="171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66" y="5"/>
                    <a:pt x="52" y="2"/>
                    <a:pt x="38" y="0"/>
                  </a:cubicBezTo>
                  <a:lnTo>
                    <a:pt x="0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8" name="Freeform 401"/>
            <p:cNvSpPr/>
            <p:nvPr/>
          </p:nvSpPr>
          <p:spPr bwMode="auto">
            <a:xfrm>
              <a:off x="2098506" y="3339616"/>
              <a:ext cx="363356" cy="401381"/>
            </a:xfrm>
            <a:custGeom>
              <a:avLst/>
              <a:gdLst>
                <a:gd name="T0" fmla="*/ 198 w 198"/>
                <a:gd name="T1" fmla="*/ 43 h 219"/>
                <a:gd name="T2" fmla="*/ 156 w 198"/>
                <a:gd name="T3" fmla="*/ 28 h 219"/>
                <a:gd name="T4" fmla="*/ 139 w 198"/>
                <a:gd name="T5" fmla="*/ 80 h 219"/>
                <a:gd name="T6" fmla="*/ 117 w 198"/>
                <a:gd name="T7" fmla="*/ 150 h 219"/>
                <a:gd name="T8" fmla="*/ 117 w 198"/>
                <a:gd name="T9" fmla="*/ 150 h 219"/>
                <a:gd name="T10" fmla="*/ 109 w 198"/>
                <a:gd name="T11" fmla="*/ 98 h 219"/>
                <a:gd name="T12" fmla="*/ 97 w 198"/>
                <a:gd name="T13" fmla="*/ 9 h 219"/>
                <a:gd name="T14" fmla="*/ 61 w 198"/>
                <a:gd name="T15" fmla="*/ 0 h 219"/>
                <a:gd name="T16" fmla="*/ 0 w 198"/>
                <a:gd name="T17" fmla="*/ 159 h 219"/>
                <a:gd name="T18" fmla="*/ 40 w 198"/>
                <a:gd name="T19" fmla="*/ 176 h 219"/>
                <a:gd name="T20" fmla="*/ 52 w 198"/>
                <a:gd name="T21" fmla="*/ 141 h 219"/>
                <a:gd name="T22" fmla="*/ 74 w 198"/>
                <a:gd name="T23" fmla="*/ 72 h 219"/>
                <a:gd name="T24" fmla="*/ 75 w 198"/>
                <a:gd name="T25" fmla="*/ 72 h 219"/>
                <a:gd name="T26" fmla="*/ 81 w 198"/>
                <a:gd name="T27" fmla="*/ 126 h 219"/>
                <a:gd name="T28" fmla="*/ 93 w 198"/>
                <a:gd name="T29" fmla="*/ 200 h 219"/>
                <a:gd name="T30" fmla="*/ 130 w 198"/>
                <a:gd name="T31" fmla="*/ 219 h 219"/>
                <a:gd name="T32" fmla="*/ 198 w 198"/>
                <a:gd name="T33" fmla="*/ 4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8" h="219">
                  <a:moveTo>
                    <a:pt x="198" y="43"/>
                  </a:moveTo>
                  <a:cubicBezTo>
                    <a:pt x="184" y="37"/>
                    <a:pt x="170" y="33"/>
                    <a:pt x="156" y="28"/>
                  </a:cubicBezTo>
                  <a:cubicBezTo>
                    <a:pt x="139" y="80"/>
                    <a:pt x="139" y="80"/>
                    <a:pt x="139" y="80"/>
                  </a:cubicBezTo>
                  <a:cubicBezTo>
                    <a:pt x="129" y="107"/>
                    <a:pt x="122" y="134"/>
                    <a:pt x="117" y="150"/>
                  </a:cubicBezTo>
                  <a:cubicBezTo>
                    <a:pt x="117" y="150"/>
                    <a:pt x="117" y="150"/>
                    <a:pt x="117" y="150"/>
                  </a:cubicBezTo>
                  <a:cubicBezTo>
                    <a:pt x="115" y="135"/>
                    <a:pt x="112" y="112"/>
                    <a:pt x="109" y="98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85" y="6"/>
                    <a:pt x="73" y="3"/>
                    <a:pt x="61" y="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3" y="164"/>
                    <a:pt x="26" y="170"/>
                    <a:pt x="40" y="176"/>
                  </a:cubicBezTo>
                  <a:cubicBezTo>
                    <a:pt x="52" y="141"/>
                    <a:pt x="52" y="141"/>
                    <a:pt x="52" y="141"/>
                  </a:cubicBezTo>
                  <a:cubicBezTo>
                    <a:pt x="63" y="111"/>
                    <a:pt x="70" y="88"/>
                    <a:pt x="74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88"/>
                    <a:pt x="78" y="110"/>
                    <a:pt x="81" y="126"/>
                  </a:cubicBezTo>
                  <a:cubicBezTo>
                    <a:pt x="93" y="200"/>
                    <a:pt x="93" y="200"/>
                    <a:pt x="93" y="200"/>
                  </a:cubicBezTo>
                  <a:cubicBezTo>
                    <a:pt x="105" y="206"/>
                    <a:pt x="118" y="213"/>
                    <a:pt x="130" y="219"/>
                  </a:cubicBezTo>
                  <a:lnTo>
                    <a:pt x="198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9" name="Freeform 402"/>
            <p:cNvSpPr/>
            <p:nvPr/>
          </p:nvSpPr>
          <p:spPr bwMode="auto">
            <a:xfrm>
              <a:off x="2364685" y="3441018"/>
              <a:ext cx="405606" cy="441519"/>
            </a:xfrm>
            <a:custGeom>
              <a:avLst/>
              <a:gdLst>
                <a:gd name="T0" fmla="*/ 221 w 221"/>
                <a:gd name="T1" fmla="*/ 60 h 241"/>
                <a:gd name="T2" fmla="*/ 178 w 221"/>
                <a:gd name="T3" fmla="*/ 40 h 241"/>
                <a:gd name="T4" fmla="*/ 151 w 221"/>
                <a:gd name="T5" fmla="*/ 102 h 241"/>
                <a:gd name="T6" fmla="*/ 121 w 221"/>
                <a:gd name="T7" fmla="*/ 172 h 241"/>
                <a:gd name="T8" fmla="*/ 120 w 221"/>
                <a:gd name="T9" fmla="*/ 171 h 241"/>
                <a:gd name="T10" fmla="*/ 119 w 221"/>
                <a:gd name="T11" fmla="*/ 117 h 241"/>
                <a:gd name="T12" fmla="*/ 122 w 221"/>
                <a:gd name="T13" fmla="*/ 15 h 241"/>
                <a:gd name="T14" fmla="*/ 88 w 221"/>
                <a:gd name="T15" fmla="*/ 1 h 241"/>
                <a:gd name="T16" fmla="*/ 85 w 221"/>
                <a:gd name="T17" fmla="*/ 0 h 241"/>
                <a:gd name="T18" fmla="*/ 0 w 221"/>
                <a:gd name="T19" fmla="*/ 171 h 241"/>
                <a:gd name="T20" fmla="*/ 37 w 221"/>
                <a:gd name="T21" fmla="*/ 191 h 241"/>
                <a:gd name="T22" fmla="*/ 55 w 221"/>
                <a:gd name="T23" fmla="*/ 155 h 241"/>
                <a:gd name="T24" fmla="*/ 86 w 221"/>
                <a:gd name="T25" fmla="*/ 86 h 241"/>
                <a:gd name="T26" fmla="*/ 86 w 221"/>
                <a:gd name="T27" fmla="*/ 87 h 241"/>
                <a:gd name="T28" fmla="*/ 86 w 221"/>
                <a:gd name="T29" fmla="*/ 142 h 241"/>
                <a:gd name="T30" fmla="*/ 88 w 221"/>
                <a:gd name="T31" fmla="*/ 219 h 241"/>
                <a:gd name="T32" fmla="*/ 128 w 221"/>
                <a:gd name="T33" fmla="*/ 241 h 241"/>
                <a:gd name="T34" fmla="*/ 221 w 221"/>
                <a:gd name="T35" fmla="*/ 6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1" h="241">
                  <a:moveTo>
                    <a:pt x="221" y="60"/>
                  </a:moveTo>
                  <a:cubicBezTo>
                    <a:pt x="207" y="53"/>
                    <a:pt x="193" y="47"/>
                    <a:pt x="178" y="40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38" y="129"/>
                    <a:pt x="128" y="156"/>
                    <a:pt x="121" y="172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21" y="156"/>
                    <a:pt x="120" y="131"/>
                    <a:pt x="119" y="117"/>
                  </a:cubicBezTo>
                  <a:cubicBezTo>
                    <a:pt x="122" y="15"/>
                    <a:pt x="122" y="15"/>
                    <a:pt x="122" y="15"/>
                  </a:cubicBezTo>
                  <a:cubicBezTo>
                    <a:pt x="111" y="10"/>
                    <a:pt x="99" y="5"/>
                    <a:pt x="88" y="1"/>
                  </a:cubicBezTo>
                  <a:cubicBezTo>
                    <a:pt x="87" y="0"/>
                    <a:pt x="86" y="0"/>
                    <a:pt x="85" y="0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2" y="178"/>
                    <a:pt x="25" y="185"/>
                    <a:pt x="37" y="191"/>
                  </a:cubicBezTo>
                  <a:cubicBezTo>
                    <a:pt x="55" y="155"/>
                    <a:pt x="55" y="155"/>
                    <a:pt x="55" y="155"/>
                  </a:cubicBezTo>
                  <a:cubicBezTo>
                    <a:pt x="70" y="125"/>
                    <a:pt x="80" y="102"/>
                    <a:pt x="86" y="86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5" y="102"/>
                    <a:pt x="85" y="126"/>
                    <a:pt x="86" y="142"/>
                  </a:cubicBezTo>
                  <a:cubicBezTo>
                    <a:pt x="88" y="219"/>
                    <a:pt x="88" y="219"/>
                    <a:pt x="88" y="219"/>
                  </a:cubicBezTo>
                  <a:cubicBezTo>
                    <a:pt x="102" y="226"/>
                    <a:pt x="115" y="233"/>
                    <a:pt x="128" y="241"/>
                  </a:cubicBezTo>
                  <a:lnTo>
                    <a:pt x="221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0" name="Freeform 403"/>
            <p:cNvSpPr/>
            <p:nvPr/>
          </p:nvSpPr>
          <p:spPr bwMode="auto">
            <a:xfrm>
              <a:off x="2647764" y="3574106"/>
              <a:ext cx="333780" cy="420393"/>
            </a:xfrm>
            <a:custGeom>
              <a:avLst/>
              <a:gdLst>
                <a:gd name="T0" fmla="*/ 169 w 182"/>
                <a:gd name="T1" fmla="*/ 74 h 229"/>
                <a:gd name="T2" fmla="*/ 182 w 182"/>
                <a:gd name="T3" fmla="*/ 49 h 229"/>
                <a:gd name="T4" fmla="*/ 91 w 182"/>
                <a:gd name="T5" fmla="*/ 0 h 229"/>
                <a:gd name="T6" fmla="*/ 0 w 182"/>
                <a:gd name="T7" fmla="*/ 182 h 229"/>
                <a:gd name="T8" fmla="*/ 94 w 182"/>
                <a:gd name="T9" fmla="*/ 229 h 229"/>
                <a:gd name="T10" fmla="*/ 112 w 182"/>
                <a:gd name="T11" fmla="*/ 194 h 229"/>
                <a:gd name="T12" fmla="*/ 58 w 182"/>
                <a:gd name="T13" fmla="*/ 169 h 229"/>
                <a:gd name="T14" fmla="*/ 85 w 182"/>
                <a:gd name="T15" fmla="*/ 117 h 229"/>
                <a:gd name="T16" fmla="*/ 132 w 182"/>
                <a:gd name="T17" fmla="*/ 140 h 229"/>
                <a:gd name="T18" fmla="*/ 143 w 182"/>
                <a:gd name="T19" fmla="*/ 117 h 229"/>
                <a:gd name="T20" fmla="*/ 95 w 182"/>
                <a:gd name="T21" fmla="*/ 95 h 229"/>
                <a:gd name="T22" fmla="*/ 119 w 182"/>
                <a:gd name="T23" fmla="*/ 50 h 229"/>
                <a:gd name="T24" fmla="*/ 169 w 182"/>
                <a:gd name="T25" fmla="*/ 7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229">
                  <a:moveTo>
                    <a:pt x="169" y="74"/>
                  </a:moveTo>
                  <a:cubicBezTo>
                    <a:pt x="182" y="49"/>
                    <a:pt x="182" y="49"/>
                    <a:pt x="182" y="49"/>
                  </a:cubicBezTo>
                  <a:cubicBezTo>
                    <a:pt x="154" y="33"/>
                    <a:pt x="123" y="16"/>
                    <a:pt x="91" y="0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31" y="198"/>
                    <a:pt x="62" y="214"/>
                    <a:pt x="94" y="229"/>
                  </a:cubicBezTo>
                  <a:cubicBezTo>
                    <a:pt x="112" y="194"/>
                    <a:pt x="112" y="194"/>
                    <a:pt x="112" y="194"/>
                  </a:cubicBezTo>
                  <a:cubicBezTo>
                    <a:pt x="58" y="169"/>
                    <a:pt x="58" y="169"/>
                    <a:pt x="58" y="169"/>
                  </a:cubicBezTo>
                  <a:cubicBezTo>
                    <a:pt x="85" y="117"/>
                    <a:pt x="85" y="117"/>
                    <a:pt x="85" y="117"/>
                  </a:cubicBezTo>
                  <a:cubicBezTo>
                    <a:pt x="132" y="140"/>
                    <a:pt x="132" y="140"/>
                    <a:pt x="132" y="140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95" y="95"/>
                    <a:pt x="95" y="95"/>
                    <a:pt x="95" y="95"/>
                  </a:cubicBezTo>
                  <a:cubicBezTo>
                    <a:pt x="119" y="50"/>
                    <a:pt x="119" y="50"/>
                    <a:pt x="119" y="50"/>
                  </a:cubicBezTo>
                  <a:lnTo>
                    <a:pt x="169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1" name="Freeform 404"/>
            <p:cNvSpPr>
              <a:spLocks noEditPoints="1"/>
            </p:cNvSpPr>
            <p:nvPr/>
          </p:nvSpPr>
          <p:spPr bwMode="auto">
            <a:xfrm>
              <a:off x="2869581" y="3688183"/>
              <a:ext cx="327443" cy="420393"/>
            </a:xfrm>
            <a:custGeom>
              <a:avLst/>
              <a:gdLst>
                <a:gd name="T0" fmla="*/ 171 w 179"/>
                <a:gd name="T1" fmla="*/ 54 h 230"/>
                <a:gd name="T2" fmla="*/ 123 w 179"/>
                <a:gd name="T3" fmla="*/ 19 h 230"/>
                <a:gd name="T4" fmla="*/ 81 w 179"/>
                <a:gd name="T5" fmla="*/ 0 h 230"/>
                <a:gd name="T6" fmla="*/ 0 w 179"/>
                <a:gd name="T7" fmla="*/ 179 h 230"/>
                <a:gd name="T8" fmla="*/ 36 w 179"/>
                <a:gd name="T9" fmla="*/ 196 h 230"/>
                <a:gd name="T10" fmla="*/ 77 w 179"/>
                <a:gd name="T11" fmla="*/ 107 h 230"/>
                <a:gd name="T12" fmla="*/ 83 w 179"/>
                <a:gd name="T13" fmla="*/ 109 h 230"/>
                <a:gd name="T14" fmla="*/ 95 w 179"/>
                <a:gd name="T15" fmla="*/ 139 h 230"/>
                <a:gd name="T16" fmla="*/ 80 w 179"/>
                <a:gd name="T17" fmla="*/ 217 h 230"/>
                <a:gd name="T18" fmla="*/ 123 w 179"/>
                <a:gd name="T19" fmla="*/ 230 h 230"/>
                <a:gd name="T20" fmla="*/ 132 w 179"/>
                <a:gd name="T21" fmla="*/ 152 h 230"/>
                <a:gd name="T22" fmla="*/ 121 w 179"/>
                <a:gd name="T23" fmla="*/ 116 h 230"/>
                <a:gd name="T24" fmla="*/ 121 w 179"/>
                <a:gd name="T25" fmla="*/ 116 h 230"/>
                <a:gd name="T26" fmla="*/ 166 w 179"/>
                <a:gd name="T27" fmla="*/ 92 h 230"/>
                <a:gd name="T28" fmla="*/ 171 w 179"/>
                <a:gd name="T29" fmla="*/ 54 h 230"/>
                <a:gd name="T30" fmla="*/ 126 w 179"/>
                <a:gd name="T31" fmla="*/ 83 h 230"/>
                <a:gd name="T32" fmla="*/ 93 w 179"/>
                <a:gd name="T33" fmla="*/ 91 h 230"/>
                <a:gd name="T34" fmla="*/ 86 w 179"/>
                <a:gd name="T35" fmla="*/ 88 h 230"/>
                <a:gd name="T36" fmla="*/ 103 w 179"/>
                <a:gd name="T37" fmla="*/ 51 h 230"/>
                <a:gd name="T38" fmla="*/ 112 w 179"/>
                <a:gd name="T39" fmla="*/ 54 h 230"/>
                <a:gd name="T40" fmla="*/ 126 w 179"/>
                <a:gd name="T41" fmla="*/ 8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9" h="230">
                  <a:moveTo>
                    <a:pt x="171" y="54"/>
                  </a:moveTo>
                  <a:cubicBezTo>
                    <a:pt x="162" y="41"/>
                    <a:pt x="143" y="28"/>
                    <a:pt x="123" y="19"/>
                  </a:cubicBezTo>
                  <a:cubicBezTo>
                    <a:pt x="109" y="13"/>
                    <a:pt x="94" y="4"/>
                    <a:pt x="81" y="0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36" y="196"/>
                    <a:pt x="36" y="196"/>
                    <a:pt x="36" y="196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83" y="109"/>
                    <a:pt x="83" y="109"/>
                    <a:pt x="83" y="109"/>
                  </a:cubicBezTo>
                  <a:cubicBezTo>
                    <a:pt x="95" y="115"/>
                    <a:pt x="99" y="122"/>
                    <a:pt x="95" y="139"/>
                  </a:cubicBezTo>
                  <a:cubicBezTo>
                    <a:pt x="91" y="154"/>
                    <a:pt x="83" y="193"/>
                    <a:pt x="80" y="217"/>
                  </a:cubicBezTo>
                  <a:cubicBezTo>
                    <a:pt x="123" y="230"/>
                    <a:pt x="123" y="230"/>
                    <a:pt x="123" y="230"/>
                  </a:cubicBezTo>
                  <a:cubicBezTo>
                    <a:pt x="126" y="204"/>
                    <a:pt x="130" y="167"/>
                    <a:pt x="132" y="152"/>
                  </a:cubicBezTo>
                  <a:cubicBezTo>
                    <a:pt x="135" y="136"/>
                    <a:pt x="132" y="126"/>
                    <a:pt x="121" y="116"/>
                  </a:cubicBezTo>
                  <a:cubicBezTo>
                    <a:pt x="121" y="116"/>
                    <a:pt x="121" y="116"/>
                    <a:pt x="121" y="116"/>
                  </a:cubicBezTo>
                  <a:cubicBezTo>
                    <a:pt x="143" y="119"/>
                    <a:pt x="159" y="105"/>
                    <a:pt x="166" y="92"/>
                  </a:cubicBezTo>
                  <a:cubicBezTo>
                    <a:pt x="171" y="81"/>
                    <a:pt x="179" y="66"/>
                    <a:pt x="171" y="54"/>
                  </a:cubicBezTo>
                  <a:close/>
                  <a:moveTo>
                    <a:pt x="126" y="83"/>
                  </a:moveTo>
                  <a:cubicBezTo>
                    <a:pt x="121" y="94"/>
                    <a:pt x="108" y="98"/>
                    <a:pt x="93" y="91"/>
                  </a:cubicBezTo>
                  <a:cubicBezTo>
                    <a:pt x="86" y="88"/>
                    <a:pt x="86" y="88"/>
                    <a:pt x="86" y="88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5" y="51"/>
                    <a:pt x="109" y="52"/>
                    <a:pt x="112" y="54"/>
                  </a:cubicBezTo>
                  <a:cubicBezTo>
                    <a:pt x="128" y="62"/>
                    <a:pt x="131" y="72"/>
                    <a:pt x="126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540" name="矩形 411"/>
          <p:cNvSpPr/>
          <p:nvPr/>
        </p:nvSpPr>
        <p:spPr>
          <a:xfrm>
            <a:off x="6975475" y="2087563"/>
            <a:ext cx="4183063" cy="7762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more work at the end of the manual template.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1" name="TextBox 13"/>
          <p:cNvSpPr txBox="1"/>
          <p:nvPr/>
        </p:nvSpPr>
        <p:spPr>
          <a:xfrm>
            <a:off x="6975475" y="1765300"/>
            <a:ext cx="2752725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2" name="矩形 413"/>
          <p:cNvSpPr/>
          <p:nvPr/>
        </p:nvSpPr>
        <p:spPr>
          <a:xfrm>
            <a:off x="6975475" y="3854450"/>
            <a:ext cx="4183063" cy="7747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more work at the end of the manual template.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3" name="TextBox 13"/>
          <p:cNvSpPr txBox="1"/>
          <p:nvPr/>
        </p:nvSpPr>
        <p:spPr>
          <a:xfrm>
            <a:off x="6975475" y="3532188"/>
            <a:ext cx="275272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4" name="矩形 415"/>
          <p:cNvSpPr/>
          <p:nvPr/>
        </p:nvSpPr>
        <p:spPr>
          <a:xfrm>
            <a:off x="6975475" y="5557838"/>
            <a:ext cx="4183063" cy="7762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more work at the end of the manual template.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5" name="TextBox 13"/>
          <p:cNvSpPr txBox="1"/>
          <p:nvPr/>
        </p:nvSpPr>
        <p:spPr>
          <a:xfrm>
            <a:off x="6975475" y="5237163"/>
            <a:ext cx="275272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2" name="任意多边形 41"/>
          <p:cNvSpPr/>
          <p:nvPr/>
        </p:nvSpPr>
        <p:spPr>
          <a:xfrm>
            <a:off x="0" y="3224213"/>
            <a:ext cx="4729163" cy="409575"/>
          </a:xfrm>
          <a:custGeom>
            <a:avLst/>
            <a:gdLst>
              <a:gd name="connsiteX0" fmla="*/ 101577 w 4729771"/>
              <a:gd name="connsiteY0" fmla="*/ 21579 h 410004"/>
              <a:gd name="connsiteX1" fmla="*/ 101577 w 4729771"/>
              <a:gd name="connsiteY1" fmla="*/ 388425 h 410004"/>
              <a:gd name="connsiteX2" fmla="*/ 4663521 w 4729771"/>
              <a:gd name="connsiteY2" fmla="*/ 388425 h 410004"/>
              <a:gd name="connsiteX3" fmla="*/ 4663521 w 4729771"/>
              <a:gd name="connsiteY3" fmla="*/ 21579 h 410004"/>
              <a:gd name="connsiteX4" fmla="*/ 0 w 4729771"/>
              <a:gd name="connsiteY4" fmla="*/ 0 h 410004"/>
              <a:gd name="connsiteX5" fmla="*/ 4729771 w 4729771"/>
              <a:gd name="connsiteY5" fmla="*/ 0 h 410004"/>
              <a:gd name="connsiteX6" fmla="*/ 4729771 w 4729771"/>
              <a:gd name="connsiteY6" fmla="*/ 410004 h 410004"/>
              <a:gd name="connsiteX7" fmla="*/ 0 w 4729771"/>
              <a:gd name="connsiteY7" fmla="*/ 410004 h 4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29771" h="410004">
                <a:moveTo>
                  <a:pt x="101577" y="21579"/>
                </a:moveTo>
                <a:lnTo>
                  <a:pt x="101577" y="388425"/>
                </a:lnTo>
                <a:lnTo>
                  <a:pt x="4663521" y="388425"/>
                </a:lnTo>
                <a:lnTo>
                  <a:pt x="4663521" y="21579"/>
                </a:lnTo>
                <a:close/>
                <a:moveTo>
                  <a:pt x="0" y="0"/>
                </a:moveTo>
                <a:lnTo>
                  <a:pt x="4729771" y="0"/>
                </a:lnTo>
                <a:lnTo>
                  <a:pt x="4729771" y="410004"/>
                </a:lnTo>
                <a:lnTo>
                  <a:pt x="0" y="410004"/>
                </a:lnTo>
                <a:close/>
              </a:path>
            </a:pathLst>
          </a:cu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-1271587" y="1133475"/>
            <a:ext cx="4592638" cy="4591050"/>
          </a:xfrm>
          <a:custGeom>
            <a:avLst/>
            <a:gdLst>
              <a:gd name="connsiteX0" fmla="*/ 72008 w 1368152"/>
              <a:gd name="connsiteY0" fmla="*/ 72008 h 1368152"/>
              <a:gd name="connsiteX1" fmla="*/ 72008 w 1368152"/>
              <a:gd name="connsiteY1" fmla="*/ 1296144 h 1368152"/>
              <a:gd name="connsiteX2" fmla="*/ 1296144 w 1368152"/>
              <a:gd name="connsiteY2" fmla="*/ 1296144 h 1368152"/>
              <a:gd name="connsiteX3" fmla="*/ 1296144 w 1368152"/>
              <a:gd name="connsiteY3" fmla="*/ 72008 h 1368152"/>
              <a:gd name="connsiteX4" fmla="*/ 0 w 1368152"/>
              <a:gd name="connsiteY4" fmla="*/ 0 h 1368152"/>
              <a:gd name="connsiteX5" fmla="*/ 1368152 w 1368152"/>
              <a:gd name="connsiteY5" fmla="*/ 0 h 1368152"/>
              <a:gd name="connsiteX6" fmla="*/ 1368152 w 1368152"/>
              <a:gd name="connsiteY6" fmla="*/ 1368152 h 1368152"/>
              <a:gd name="connsiteX7" fmla="*/ 0 w 1368152"/>
              <a:gd name="connsiteY7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8152" h="1368152">
                <a:moveTo>
                  <a:pt x="72008" y="72008"/>
                </a:moveTo>
                <a:lnTo>
                  <a:pt x="72008" y="1296144"/>
                </a:lnTo>
                <a:lnTo>
                  <a:pt x="1296144" y="1296144"/>
                </a:lnTo>
                <a:lnTo>
                  <a:pt x="1296144" y="72008"/>
                </a:lnTo>
                <a:close/>
                <a:moveTo>
                  <a:pt x="0" y="0"/>
                </a:moveTo>
                <a:lnTo>
                  <a:pt x="1368152" y="0"/>
                </a:lnTo>
                <a:lnTo>
                  <a:pt x="1368152" y="1368152"/>
                </a:lnTo>
                <a:lnTo>
                  <a:pt x="0" y="1368152"/>
                </a:lnTo>
                <a:close/>
              </a:path>
            </a:pathLst>
          </a:cu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3648075" y="330200"/>
            <a:ext cx="1495425" cy="1498600"/>
          </a:xfrm>
          <a:custGeom>
            <a:avLst/>
            <a:gdLst>
              <a:gd name="connsiteX0" fmla="*/ 72008 w 1368152"/>
              <a:gd name="connsiteY0" fmla="*/ 72008 h 1368152"/>
              <a:gd name="connsiteX1" fmla="*/ 72008 w 1368152"/>
              <a:gd name="connsiteY1" fmla="*/ 1296144 h 1368152"/>
              <a:gd name="connsiteX2" fmla="*/ 1296144 w 1368152"/>
              <a:gd name="connsiteY2" fmla="*/ 1296144 h 1368152"/>
              <a:gd name="connsiteX3" fmla="*/ 1296144 w 1368152"/>
              <a:gd name="connsiteY3" fmla="*/ 72008 h 1368152"/>
              <a:gd name="connsiteX4" fmla="*/ 0 w 1368152"/>
              <a:gd name="connsiteY4" fmla="*/ 0 h 1368152"/>
              <a:gd name="connsiteX5" fmla="*/ 1368152 w 1368152"/>
              <a:gd name="connsiteY5" fmla="*/ 0 h 1368152"/>
              <a:gd name="connsiteX6" fmla="*/ 1368152 w 1368152"/>
              <a:gd name="connsiteY6" fmla="*/ 1368152 h 1368152"/>
              <a:gd name="connsiteX7" fmla="*/ 0 w 1368152"/>
              <a:gd name="connsiteY7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8152" h="1368152">
                <a:moveTo>
                  <a:pt x="72008" y="72008"/>
                </a:moveTo>
                <a:lnTo>
                  <a:pt x="72008" y="1296144"/>
                </a:lnTo>
                <a:lnTo>
                  <a:pt x="1296144" y="1296144"/>
                </a:lnTo>
                <a:lnTo>
                  <a:pt x="1296144" y="72008"/>
                </a:lnTo>
                <a:close/>
                <a:moveTo>
                  <a:pt x="0" y="0"/>
                </a:moveTo>
                <a:lnTo>
                  <a:pt x="1368152" y="0"/>
                </a:lnTo>
                <a:lnTo>
                  <a:pt x="1368152" y="1368152"/>
                </a:lnTo>
                <a:lnTo>
                  <a:pt x="0" y="1368152"/>
                </a:lnTo>
                <a:close/>
              </a:path>
            </a:pathLst>
          </a:cu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57" name="矩形 35"/>
          <p:cNvSpPr/>
          <p:nvPr/>
        </p:nvSpPr>
        <p:spPr>
          <a:xfrm>
            <a:off x="6340475" y="2967038"/>
            <a:ext cx="5519738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03/</a:t>
            </a: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加盟情况概述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8" name="Freeform 78"/>
          <p:cNvSpPr>
            <a:spLocks noEditPoints="1"/>
          </p:cNvSpPr>
          <p:nvPr/>
        </p:nvSpPr>
        <p:spPr>
          <a:xfrm>
            <a:off x="5089525" y="2982913"/>
            <a:ext cx="890588" cy="892175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837" h="837">
                <a:moveTo>
                  <a:pt x="418" y="0"/>
                </a:moveTo>
                <a:cubicBezTo>
                  <a:pt x="187" y="0"/>
                  <a:pt x="0" y="187"/>
                  <a:pt x="0" y="419"/>
                </a:cubicBezTo>
                <a:cubicBezTo>
                  <a:pt x="0" y="650"/>
                  <a:pt x="187" y="837"/>
                  <a:pt x="418" y="837"/>
                </a:cubicBezTo>
                <a:cubicBezTo>
                  <a:pt x="649" y="837"/>
                  <a:pt x="837" y="650"/>
                  <a:pt x="837" y="419"/>
                </a:cubicBezTo>
                <a:cubicBezTo>
                  <a:pt x="837" y="187"/>
                  <a:pt x="649" y="0"/>
                  <a:pt x="418" y="0"/>
                </a:cubicBezTo>
                <a:close/>
                <a:moveTo>
                  <a:pt x="586" y="691"/>
                </a:moveTo>
                <a:cubicBezTo>
                  <a:pt x="586" y="722"/>
                  <a:pt x="586" y="722"/>
                  <a:pt x="586" y="722"/>
                </a:cubicBezTo>
                <a:cubicBezTo>
                  <a:pt x="251" y="722"/>
                  <a:pt x="251" y="722"/>
                  <a:pt x="251" y="722"/>
                </a:cubicBezTo>
                <a:cubicBezTo>
                  <a:pt x="251" y="691"/>
                  <a:pt x="251" y="691"/>
                  <a:pt x="251" y="691"/>
                </a:cubicBezTo>
                <a:cubicBezTo>
                  <a:pt x="283" y="691"/>
                  <a:pt x="283" y="691"/>
                  <a:pt x="283" y="691"/>
                </a:cubicBezTo>
                <a:cubicBezTo>
                  <a:pt x="264" y="687"/>
                  <a:pt x="249" y="670"/>
                  <a:pt x="249" y="650"/>
                </a:cubicBezTo>
                <a:cubicBezTo>
                  <a:pt x="249" y="626"/>
                  <a:pt x="268" y="607"/>
                  <a:pt x="292" y="607"/>
                </a:cubicBezTo>
                <a:cubicBezTo>
                  <a:pt x="292" y="556"/>
                  <a:pt x="292" y="556"/>
                  <a:pt x="292" y="556"/>
                </a:cubicBezTo>
                <a:cubicBezTo>
                  <a:pt x="358" y="489"/>
                  <a:pt x="376" y="412"/>
                  <a:pt x="379" y="351"/>
                </a:cubicBezTo>
                <a:cubicBezTo>
                  <a:pt x="348" y="351"/>
                  <a:pt x="348" y="351"/>
                  <a:pt x="348" y="351"/>
                </a:cubicBezTo>
                <a:cubicBezTo>
                  <a:pt x="338" y="351"/>
                  <a:pt x="329" y="341"/>
                  <a:pt x="329" y="329"/>
                </a:cubicBezTo>
                <a:cubicBezTo>
                  <a:pt x="329" y="316"/>
                  <a:pt x="338" y="307"/>
                  <a:pt x="348" y="307"/>
                </a:cubicBezTo>
                <a:cubicBezTo>
                  <a:pt x="378" y="307"/>
                  <a:pt x="378" y="307"/>
                  <a:pt x="378" y="307"/>
                </a:cubicBezTo>
                <a:cubicBezTo>
                  <a:pt x="376" y="284"/>
                  <a:pt x="372" y="266"/>
                  <a:pt x="370" y="255"/>
                </a:cubicBezTo>
                <a:cubicBezTo>
                  <a:pt x="351" y="241"/>
                  <a:pt x="340" y="219"/>
                  <a:pt x="340" y="194"/>
                </a:cubicBezTo>
                <a:cubicBezTo>
                  <a:pt x="340" y="151"/>
                  <a:pt x="375" y="115"/>
                  <a:pt x="418" y="115"/>
                </a:cubicBezTo>
                <a:cubicBezTo>
                  <a:pt x="462" y="115"/>
                  <a:pt x="497" y="151"/>
                  <a:pt x="497" y="194"/>
                </a:cubicBezTo>
                <a:cubicBezTo>
                  <a:pt x="497" y="220"/>
                  <a:pt x="484" y="242"/>
                  <a:pt x="465" y="257"/>
                </a:cubicBezTo>
                <a:cubicBezTo>
                  <a:pt x="463" y="268"/>
                  <a:pt x="459" y="285"/>
                  <a:pt x="458" y="307"/>
                </a:cubicBezTo>
                <a:cubicBezTo>
                  <a:pt x="489" y="307"/>
                  <a:pt x="489" y="307"/>
                  <a:pt x="489" y="307"/>
                </a:cubicBezTo>
                <a:cubicBezTo>
                  <a:pt x="499" y="307"/>
                  <a:pt x="507" y="316"/>
                  <a:pt x="507" y="329"/>
                </a:cubicBezTo>
                <a:cubicBezTo>
                  <a:pt x="507" y="341"/>
                  <a:pt x="499" y="351"/>
                  <a:pt x="489" y="351"/>
                </a:cubicBezTo>
                <a:cubicBezTo>
                  <a:pt x="457" y="351"/>
                  <a:pt x="457" y="351"/>
                  <a:pt x="457" y="351"/>
                </a:cubicBezTo>
                <a:cubicBezTo>
                  <a:pt x="460" y="412"/>
                  <a:pt x="479" y="489"/>
                  <a:pt x="545" y="556"/>
                </a:cubicBezTo>
                <a:cubicBezTo>
                  <a:pt x="545" y="607"/>
                  <a:pt x="545" y="607"/>
                  <a:pt x="545" y="607"/>
                </a:cubicBezTo>
                <a:cubicBezTo>
                  <a:pt x="568" y="607"/>
                  <a:pt x="587" y="626"/>
                  <a:pt x="587" y="650"/>
                </a:cubicBezTo>
                <a:cubicBezTo>
                  <a:pt x="587" y="670"/>
                  <a:pt x="573" y="687"/>
                  <a:pt x="553" y="691"/>
                </a:cubicBezTo>
                <a:lnTo>
                  <a:pt x="586" y="691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 flipH="1">
            <a:off x="-25400" y="295275"/>
            <a:ext cx="12217400" cy="150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8"/>
          <p:cNvSpPr/>
          <p:nvPr/>
        </p:nvSpPr>
        <p:spPr>
          <a:xfrm flipH="1">
            <a:off x="-25400" y="-26987"/>
            <a:ext cx="4913313" cy="322263"/>
          </a:xfrm>
          <a:custGeom>
            <a:avLst/>
            <a:gdLst>
              <a:gd name="connsiteX0" fmla="*/ 0 w 4583832"/>
              <a:gd name="connsiteY0" fmla="*/ 0 h 216024"/>
              <a:gd name="connsiteX1" fmla="*/ 4583832 w 4583832"/>
              <a:gd name="connsiteY1" fmla="*/ 0 h 216024"/>
              <a:gd name="connsiteX2" fmla="*/ 4583832 w 4583832"/>
              <a:gd name="connsiteY2" fmla="*/ 216024 h 216024"/>
              <a:gd name="connsiteX3" fmla="*/ 0 w 4583832"/>
              <a:gd name="connsiteY3" fmla="*/ 216024 h 216024"/>
              <a:gd name="connsiteX4" fmla="*/ 0 w 4583832"/>
              <a:gd name="connsiteY4" fmla="*/ 0 h 216024"/>
              <a:gd name="connsiteX0-1" fmla="*/ 1066800 w 4583832"/>
              <a:gd name="connsiteY0-2" fmla="*/ 0 h 235074"/>
              <a:gd name="connsiteX1-3" fmla="*/ 4583832 w 4583832"/>
              <a:gd name="connsiteY1-4" fmla="*/ 19050 h 235074"/>
              <a:gd name="connsiteX2-5" fmla="*/ 4583832 w 4583832"/>
              <a:gd name="connsiteY2-6" fmla="*/ 235074 h 235074"/>
              <a:gd name="connsiteX3-7" fmla="*/ 0 w 4583832"/>
              <a:gd name="connsiteY3-8" fmla="*/ 235074 h 235074"/>
              <a:gd name="connsiteX4-9" fmla="*/ 1066800 w 4583832"/>
              <a:gd name="connsiteY4-10" fmla="*/ 0 h 235074"/>
              <a:gd name="connsiteX0-11" fmla="*/ 846798 w 4363830"/>
              <a:gd name="connsiteY0-12" fmla="*/ 0 h 235074"/>
              <a:gd name="connsiteX1-13" fmla="*/ 4363830 w 4363830"/>
              <a:gd name="connsiteY1-14" fmla="*/ 19050 h 235074"/>
              <a:gd name="connsiteX2-15" fmla="*/ 4363830 w 4363830"/>
              <a:gd name="connsiteY2-16" fmla="*/ 235074 h 235074"/>
              <a:gd name="connsiteX3-17" fmla="*/ 0 w 4363830"/>
              <a:gd name="connsiteY3-18" fmla="*/ 210198 h 235074"/>
              <a:gd name="connsiteX4-19" fmla="*/ 846798 w 4363830"/>
              <a:gd name="connsiteY4-20" fmla="*/ 0 h 235074"/>
              <a:gd name="connsiteX0-21" fmla="*/ 846798 w 4363830"/>
              <a:gd name="connsiteY0-22" fmla="*/ 0 h 210198"/>
              <a:gd name="connsiteX1-23" fmla="*/ 4363830 w 4363830"/>
              <a:gd name="connsiteY1-24" fmla="*/ 19050 h 210198"/>
              <a:gd name="connsiteX2-25" fmla="*/ 4346907 w 4363830"/>
              <a:gd name="connsiteY2-26" fmla="*/ 210198 h 210198"/>
              <a:gd name="connsiteX3-27" fmla="*/ 0 w 4363830"/>
              <a:gd name="connsiteY3-28" fmla="*/ 210198 h 210198"/>
              <a:gd name="connsiteX4-29" fmla="*/ 846798 w 4363830"/>
              <a:gd name="connsiteY4-30" fmla="*/ 0 h 210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3830" h="210198">
                <a:moveTo>
                  <a:pt x="846798" y="0"/>
                </a:moveTo>
                <a:lnTo>
                  <a:pt x="4363830" y="19050"/>
                </a:lnTo>
                <a:lnTo>
                  <a:pt x="4346907" y="210198"/>
                </a:lnTo>
                <a:lnTo>
                  <a:pt x="0" y="210198"/>
                </a:lnTo>
                <a:lnTo>
                  <a:pt x="84679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604" name="文本框 5"/>
          <p:cNvSpPr txBox="1"/>
          <p:nvPr/>
        </p:nvSpPr>
        <p:spPr>
          <a:xfrm>
            <a:off x="1343025" y="-4762"/>
            <a:ext cx="14160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成功案例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Line 26"/>
          <p:cNvSpPr>
            <a:spLocks noChangeShapeType="1"/>
          </p:cNvSpPr>
          <p:nvPr/>
        </p:nvSpPr>
        <p:spPr bwMode="auto">
          <a:xfrm rot="5400000">
            <a:off x="4486275" y="2257425"/>
            <a:ext cx="0" cy="92075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tailEnd type="oval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solidFill>
                  <a:srgbClr val="000000">
                    <a:lumMod val="85000"/>
                    <a:lumOff val="15000"/>
                  </a:srgbClr>
                </a:solidFill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Oval 13"/>
          <p:cNvSpPr/>
          <p:nvPr/>
        </p:nvSpPr>
        <p:spPr>
          <a:xfrm>
            <a:off x="3462338" y="2370138"/>
            <a:ext cx="668338" cy="668338"/>
          </a:xfrm>
          <a:prstGeom prst="ellipse">
            <a:avLst/>
          </a:prstGeom>
          <a:solidFill>
            <a:srgbClr val="FF0000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97"/>
          <p:cNvSpPr>
            <a:spLocks noChangeArrowheads="1"/>
          </p:cNvSpPr>
          <p:nvPr/>
        </p:nvSpPr>
        <p:spPr bwMode="auto">
          <a:xfrm>
            <a:off x="3648075" y="2590800"/>
            <a:ext cx="298450" cy="255588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Line 26"/>
          <p:cNvSpPr>
            <a:spLocks noChangeShapeType="1"/>
          </p:cNvSpPr>
          <p:nvPr/>
        </p:nvSpPr>
        <p:spPr bwMode="auto">
          <a:xfrm flipH="1">
            <a:off x="3967163" y="3538538"/>
            <a:ext cx="965200" cy="315913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tailEnd type="oval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solidFill>
                  <a:srgbClr val="000000">
                    <a:lumMod val="85000"/>
                    <a:lumOff val="15000"/>
                  </a:srgbClr>
                </a:solidFill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6"/>
          <p:cNvSpPr/>
          <p:nvPr/>
        </p:nvSpPr>
        <p:spPr>
          <a:xfrm>
            <a:off x="3571875" y="3519488"/>
            <a:ext cx="669925" cy="668338"/>
          </a:xfrm>
          <a:prstGeom prst="ellipse">
            <a:avLst/>
          </a:prstGeom>
          <a:solidFill>
            <a:schemeClr val="tx1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116"/>
          <p:cNvSpPr>
            <a:spLocks noChangeArrowheads="1"/>
          </p:cNvSpPr>
          <p:nvPr/>
        </p:nvSpPr>
        <p:spPr bwMode="auto">
          <a:xfrm>
            <a:off x="3759200" y="3714750"/>
            <a:ext cx="266700" cy="276225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Line 26"/>
          <p:cNvSpPr>
            <a:spLocks noChangeShapeType="1"/>
          </p:cNvSpPr>
          <p:nvPr/>
        </p:nvSpPr>
        <p:spPr bwMode="auto">
          <a:xfrm flipH="1">
            <a:off x="4652963" y="4087813"/>
            <a:ext cx="763588" cy="788988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tailEnd type="oval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solidFill>
                  <a:srgbClr val="000000">
                    <a:lumMod val="85000"/>
                    <a:lumOff val="15000"/>
                  </a:srgbClr>
                </a:solidFill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Oval 40"/>
          <p:cNvSpPr/>
          <p:nvPr/>
        </p:nvSpPr>
        <p:spPr>
          <a:xfrm>
            <a:off x="4229100" y="4633913"/>
            <a:ext cx="668338" cy="668338"/>
          </a:xfrm>
          <a:prstGeom prst="ellipse">
            <a:avLst/>
          </a:prstGeom>
          <a:solidFill>
            <a:srgbClr val="FF0000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Freeform 115"/>
          <p:cNvSpPr>
            <a:spLocks noChangeArrowheads="1"/>
          </p:cNvSpPr>
          <p:nvPr/>
        </p:nvSpPr>
        <p:spPr bwMode="auto">
          <a:xfrm>
            <a:off x="4449763" y="4837113"/>
            <a:ext cx="241300" cy="298450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Line 26"/>
          <p:cNvSpPr>
            <a:spLocks noChangeShapeType="1"/>
          </p:cNvSpPr>
          <p:nvPr/>
        </p:nvSpPr>
        <p:spPr bwMode="auto">
          <a:xfrm flipH="1">
            <a:off x="6069013" y="4292600"/>
            <a:ext cx="15875" cy="1063625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tailEnd type="oval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solidFill>
                  <a:srgbClr val="000000">
                    <a:lumMod val="95000"/>
                    <a:lumOff val="5000"/>
                  </a:srgbClr>
                </a:solidFill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Oval 43"/>
          <p:cNvSpPr/>
          <p:nvPr/>
        </p:nvSpPr>
        <p:spPr>
          <a:xfrm>
            <a:off x="5737225" y="5168900"/>
            <a:ext cx="668338" cy="668338"/>
          </a:xfrm>
          <a:prstGeom prst="ellipse">
            <a:avLst/>
          </a:prstGeom>
          <a:solidFill>
            <a:schemeClr val="tx1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102"/>
          <p:cNvSpPr>
            <a:spLocks noChangeArrowheads="1"/>
          </p:cNvSpPr>
          <p:nvPr/>
        </p:nvSpPr>
        <p:spPr bwMode="auto">
          <a:xfrm>
            <a:off x="5919788" y="5400675"/>
            <a:ext cx="298450" cy="266700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>
            <a:off x="6804025" y="4087813"/>
            <a:ext cx="1022350" cy="846138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tailEnd type="oval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solidFill>
                  <a:srgbClr val="000000">
                    <a:lumMod val="85000"/>
                    <a:lumOff val="15000"/>
                  </a:srgbClr>
                </a:solidFill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Oval 49"/>
          <p:cNvSpPr/>
          <p:nvPr/>
        </p:nvSpPr>
        <p:spPr>
          <a:xfrm>
            <a:off x="7383463" y="4598988"/>
            <a:ext cx="668338" cy="669925"/>
          </a:xfrm>
          <a:prstGeom prst="ellipse">
            <a:avLst/>
          </a:prstGeom>
          <a:solidFill>
            <a:schemeClr val="tx1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133"/>
          <p:cNvSpPr>
            <a:spLocks noChangeArrowheads="1"/>
          </p:cNvSpPr>
          <p:nvPr/>
        </p:nvSpPr>
        <p:spPr bwMode="auto">
          <a:xfrm>
            <a:off x="7569200" y="4779963"/>
            <a:ext cx="298450" cy="288925"/>
          </a:xfrm>
          <a:custGeom>
            <a:avLst/>
            <a:gdLst>
              <a:gd name="T0" fmla="*/ 425 w 497"/>
              <a:gd name="T1" fmla="*/ 160 h 480"/>
              <a:gd name="T2" fmla="*/ 425 w 497"/>
              <a:gd name="T3" fmla="*/ 160 h 480"/>
              <a:gd name="T4" fmla="*/ 372 w 497"/>
              <a:gd name="T5" fmla="*/ 18 h 480"/>
              <a:gd name="T6" fmla="*/ 346 w 497"/>
              <a:gd name="T7" fmla="*/ 9 h 480"/>
              <a:gd name="T8" fmla="*/ 9 w 497"/>
              <a:gd name="T9" fmla="*/ 134 h 480"/>
              <a:gd name="T10" fmla="*/ 0 w 497"/>
              <a:gd name="T11" fmla="*/ 160 h 480"/>
              <a:gd name="T12" fmla="*/ 53 w 497"/>
              <a:gd name="T13" fmla="*/ 302 h 480"/>
              <a:gd name="T14" fmla="*/ 53 w 497"/>
              <a:gd name="T15" fmla="*/ 222 h 480"/>
              <a:gd name="T16" fmla="*/ 115 w 497"/>
              <a:gd name="T17" fmla="*/ 160 h 480"/>
              <a:gd name="T18" fmla="*/ 203 w 497"/>
              <a:gd name="T19" fmla="*/ 160 h 480"/>
              <a:gd name="T20" fmla="*/ 309 w 497"/>
              <a:gd name="T21" fmla="*/ 89 h 480"/>
              <a:gd name="T22" fmla="*/ 372 w 497"/>
              <a:gd name="T23" fmla="*/ 160 h 480"/>
              <a:gd name="T24" fmla="*/ 425 w 497"/>
              <a:gd name="T25" fmla="*/ 160 h 480"/>
              <a:gd name="T26" fmla="*/ 478 w 497"/>
              <a:gd name="T27" fmla="*/ 204 h 480"/>
              <a:gd name="T28" fmla="*/ 478 w 497"/>
              <a:gd name="T29" fmla="*/ 204 h 480"/>
              <a:gd name="T30" fmla="*/ 115 w 497"/>
              <a:gd name="T31" fmla="*/ 204 h 480"/>
              <a:gd name="T32" fmla="*/ 97 w 497"/>
              <a:gd name="T33" fmla="*/ 222 h 480"/>
              <a:gd name="T34" fmla="*/ 97 w 497"/>
              <a:gd name="T35" fmla="*/ 462 h 480"/>
              <a:gd name="T36" fmla="*/ 115 w 497"/>
              <a:gd name="T37" fmla="*/ 479 h 480"/>
              <a:gd name="T38" fmla="*/ 478 w 497"/>
              <a:gd name="T39" fmla="*/ 479 h 480"/>
              <a:gd name="T40" fmla="*/ 496 w 497"/>
              <a:gd name="T41" fmla="*/ 462 h 480"/>
              <a:gd name="T42" fmla="*/ 496 w 497"/>
              <a:gd name="T43" fmla="*/ 222 h 480"/>
              <a:gd name="T44" fmla="*/ 478 w 497"/>
              <a:gd name="T45" fmla="*/ 204 h 480"/>
              <a:gd name="T46" fmla="*/ 452 w 497"/>
              <a:gd name="T47" fmla="*/ 426 h 480"/>
              <a:gd name="T48" fmla="*/ 452 w 497"/>
              <a:gd name="T49" fmla="*/ 426 h 480"/>
              <a:gd name="T50" fmla="*/ 150 w 497"/>
              <a:gd name="T51" fmla="*/ 426 h 480"/>
              <a:gd name="T52" fmla="*/ 150 w 497"/>
              <a:gd name="T53" fmla="*/ 391 h 480"/>
              <a:gd name="T54" fmla="*/ 195 w 497"/>
              <a:gd name="T55" fmla="*/ 275 h 480"/>
              <a:gd name="T56" fmla="*/ 265 w 497"/>
              <a:gd name="T57" fmla="*/ 364 h 480"/>
              <a:gd name="T58" fmla="*/ 328 w 497"/>
              <a:gd name="T59" fmla="*/ 302 h 480"/>
              <a:gd name="T60" fmla="*/ 416 w 497"/>
              <a:gd name="T61" fmla="*/ 266 h 480"/>
              <a:gd name="T62" fmla="*/ 452 w 497"/>
              <a:gd name="T63" fmla="*/ 347 h 480"/>
              <a:gd name="T64" fmla="*/ 452 w 497"/>
              <a:gd name="T65" fmla="*/ 42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80">
                <a:moveTo>
                  <a:pt x="425" y="160"/>
                </a:moveTo>
                <a:lnTo>
                  <a:pt x="425" y="160"/>
                </a:lnTo>
                <a:cubicBezTo>
                  <a:pt x="372" y="18"/>
                  <a:pt x="372" y="18"/>
                  <a:pt x="372" y="18"/>
                </a:cubicBezTo>
                <a:cubicBezTo>
                  <a:pt x="372" y="9"/>
                  <a:pt x="354" y="0"/>
                  <a:pt x="346" y="9"/>
                </a:cubicBezTo>
                <a:cubicBezTo>
                  <a:pt x="9" y="134"/>
                  <a:pt x="9" y="134"/>
                  <a:pt x="9" y="134"/>
                </a:cubicBezTo>
                <a:cubicBezTo>
                  <a:pt x="0" y="134"/>
                  <a:pt x="0" y="143"/>
                  <a:pt x="0" y="160"/>
                </a:cubicBezTo>
                <a:cubicBezTo>
                  <a:pt x="53" y="302"/>
                  <a:pt x="53" y="302"/>
                  <a:pt x="53" y="302"/>
                </a:cubicBezTo>
                <a:cubicBezTo>
                  <a:pt x="53" y="222"/>
                  <a:pt x="53" y="222"/>
                  <a:pt x="53" y="222"/>
                </a:cubicBezTo>
                <a:cubicBezTo>
                  <a:pt x="53" y="187"/>
                  <a:pt x="80" y="160"/>
                  <a:pt x="115" y="160"/>
                </a:cubicBezTo>
                <a:cubicBezTo>
                  <a:pt x="203" y="160"/>
                  <a:pt x="203" y="160"/>
                  <a:pt x="203" y="160"/>
                </a:cubicBezTo>
                <a:cubicBezTo>
                  <a:pt x="309" y="89"/>
                  <a:pt x="309" y="89"/>
                  <a:pt x="309" y="89"/>
                </a:cubicBezTo>
                <a:cubicBezTo>
                  <a:pt x="372" y="160"/>
                  <a:pt x="372" y="160"/>
                  <a:pt x="372" y="160"/>
                </a:cubicBezTo>
                <a:lnTo>
                  <a:pt x="425" y="160"/>
                </a:lnTo>
                <a:close/>
                <a:moveTo>
                  <a:pt x="478" y="204"/>
                </a:moveTo>
                <a:lnTo>
                  <a:pt x="478" y="204"/>
                </a:lnTo>
                <a:cubicBezTo>
                  <a:pt x="115" y="204"/>
                  <a:pt x="115" y="204"/>
                  <a:pt x="115" y="204"/>
                </a:cubicBezTo>
                <a:cubicBezTo>
                  <a:pt x="106" y="204"/>
                  <a:pt x="97" y="213"/>
                  <a:pt x="97" y="222"/>
                </a:cubicBezTo>
                <a:cubicBezTo>
                  <a:pt x="97" y="462"/>
                  <a:pt x="97" y="462"/>
                  <a:pt x="97" y="462"/>
                </a:cubicBezTo>
                <a:cubicBezTo>
                  <a:pt x="97" y="470"/>
                  <a:pt x="106" y="479"/>
                  <a:pt x="115" y="479"/>
                </a:cubicBezTo>
                <a:cubicBezTo>
                  <a:pt x="478" y="479"/>
                  <a:pt x="478" y="479"/>
                  <a:pt x="478" y="479"/>
                </a:cubicBezTo>
                <a:cubicBezTo>
                  <a:pt x="487" y="479"/>
                  <a:pt x="496" y="470"/>
                  <a:pt x="496" y="46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13"/>
                  <a:pt x="487" y="204"/>
                  <a:pt x="478" y="204"/>
                </a:cubicBezTo>
                <a:close/>
                <a:moveTo>
                  <a:pt x="452" y="426"/>
                </a:moveTo>
                <a:lnTo>
                  <a:pt x="452" y="426"/>
                </a:lnTo>
                <a:cubicBezTo>
                  <a:pt x="150" y="426"/>
                  <a:pt x="150" y="426"/>
                  <a:pt x="150" y="426"/>
                </a:cubicBezTo>
                <a:cubicBezTo>
                  <a:pt x="150" y="391"/>
                  <a:pt x="150" y="391"/>
                  <a:pt x="150" y="391"/>
                </a:cubicBezTo>
                <a:cubicBezTo>
                  <a:pt x="195" y="275"/>
                  <a:pt x="195" y="275"/>
                  <a:pt x="195" y="275"/>
                </a:cubicBezTo>
                <a:cubicBezTo>
                  <a:pt x="265" y="364"/>
                  <a:pt x="265" y="364"/>
                  <a:pt x="265" y="364"/>
                </a:cubicBezTo>
                <a:cubicBezTo>
                  <a:pt x="328" y="302"/>
                  <a:pt x="328" y="302"/>
                  <a:pt x="328" y="302"/>
                </a:cubicBezTo>
                <a:cubicBezTo>
                  <a:pt x="416" y="266"/>
                  <a:pt x="416" y="266"/>
                  <a:pt x="416" y="266"/>
                </a:cubicBezTo>
                <a:cubicBezTo>
                  <a:pt x="452" y="347"/>
                  <a:pt x="452" y="347"/>
                  <a:pt x="452" y="347"/>
                </a:cubicBezTo>
                <a:lnTo>
                  <a:pt x="452" y="4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7289800" y="3538538"/>
            <a:ext cx="963613" cy="315913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tailEnd type="oval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solidFill>
                  <a:srgbClr val="000000">
                    <a:lumMod val="85000"/>
                    <a:lumOff val="15000"/>
                  </a:srgbClr>
                </a:solidFill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Oval 55"/>
          <p:cNvSpPr/>
          <p:nvPr/>
        </p:nvSpPr>
        <p:spPr>
          <a:xfrm>
            <a:off x="7883525" y="3533775"/>
            <a:ext cx="668338" cy="668338"/>
          </a:xfrm>
          <a:prstGeom prst="ellipse">
            <a:avLst/>
          </a:prstGeom>
          <a:solidFill>
            <a:srgbClr val="FF0000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100"/>
          <p:cNvSpPr>
            <a:spLocks noChangeArrowheads="1"/>
          </p:cNvSpPr>
          <p:nvPr/>
        </p:nvSpPr>
        <p:spPr bwMode="auto">
          <a:xfrm>
            <a:off x="8077200" y="3765550"/>
            <a:ext cx="298450" cy="192088"/>
          </a:xfrm>
          <a:custGeom>
            <a:avLst/>
            <a:gdLst>
              <a:gd name="T0" fmla="*/ 381 w 498"/>
              <a:gd name="T1" fmla="*/ 89 h 320"/>
              <a:gd name="T2" fmla="*/ 381 w 498"/>
              <a:gd name="T3" fmla="*/ 89 h 320"/>
              <a:gd name="T4" fmla="*/ 355 w 498"/>
              <a:gd name="T5" fmla="*/ 89 h 320"/>
              <a:gd name="T6" fmla="*/ 231 w 498"/>
              <a:gd name="T7" fmla="*/ 0 h 320"/>
              <a:gd name="T8" fmla="*/ 98 w 498"/>
              <a:gd name="T9" fmla="*/ 134 h 320"/>
              <a:gd name="T10" fmla="*/ 98 w 498"/>
              <a:gd name="T11" fmla="*/ 150 h 320"/>
              <a:gd name="T12" fmla="*/ 89 w 498"/>
              <a:gd name="T13" fmla="*/ 150 h 320"/>
              <a:gd name="T14" fmla="*/ 0 w 498"/>
              <a:gd name="T15" fmla="*/ 240 h 320"/>
              <a:gd name="T16" fmla="*/ 89 w 498"/>
              <a:gd name="T17" fmla="*/ 319 h 320"/>
              <a:gd name="T18" fmla="*/ 381 w 498"/>
              <a:gd name="T19" fmla="*/ 319 h 320"/>
              <a:gd name="T20" fmla="*/ 497 w 498"/>
              <a:gd name="T21" fmla="*/ 204 h 320"/>
              <a:gd name="T22" fmla="*/ 381 w 498"/>
              <a:gd name="T23" fmla="*/ 89 h 320"/>
              <a:gd name="T24" fmla="*/ 284 w 498"/>
              <a:gd name="T25" fmla="*/ 195 h 320"/>
              <a:gd name="T26" fmla="*/ 284 w 498"/>
              <a:gd name="T27" fmla="*/ 195 h 320"/>
              <a:gd name="T28" fmla="*/ 213 w 498"/>
              <a:gd name="T29" fmla="*/ 275 h 320"/>
              <a:gd name="T30" fmla="*/ 195 w 498"/>
              <a:gd name="T31" fmla="*/ 275 h 320"/>
              <a:gd name="T32" fmla="*/ 195 w 498"/>
              <a:gd name="T33" fmla="*/ 266 h 320"/>
              <a:gd name="T34" fmla="*/ 195 w 498"/>
              <a:gd name="T35" fmla="*/ 257 h 320"/>
              <a:gd name="T36" fmla="*/ 222 w 498"/>
              <a:gd name="T37" fmla="*/ 204 h 320"/>
              <a:gd name="T38" fmla="*/ 204 w 498"/>
              <a:gd name="T39" fmla="*/ 195 h 320"/>
              <a:gd name="T40" fmla="*/ 204 w 498"/>
              <a:gd name="T41" fmla="*/ 195 h 320"/>
              <a:gd name="T42" fmla="*/ 186 w 498"/>
              <a:gd name="T43" fmla="*/ 178 h 320"/>
              <a:gd name="T44" fmla="*/ 195 w 498"/>
              <a:gd name="T45" fmla="*/ 160 h 320"/>
              <a:gd name="T46" fmla="*/ 258 w 498"/>
              <a:gd name="T47" fmla="*/ 89 h 320"/>
              <a:gd name="T48" fmla="*/ 275 w 498"/>
              <a:gd name="T49" fmla="*/ 80 h 320"/>
              <a:gd name="T50" fmla="*/ 284 w 498"/>
              <a:gd name="T51" fmla="*/ 89 h 320"/>
              <a:gd name="T52" fmla="*/ 275 w 498"/>
              <a:gd name="T53" fmla="*/ 106 h 320"/>
              <a:gd name="T54" fmla="*/ 249 w 498"/>
              <a:gd name="T55" fmla="*/ 160 h 320"/>
              <a:gd name="T56" fmla="*/ 275 w 498"/>
              <a:gd name="T57" fmla="*/ 169 h 320"/>
              <a:gd name="T58" fmla="*/ 275 w 498"/>
              <a:gd name="T59" fmla="*/ 169 h 320"/>
              <a:gd name="T60" fmla="*/ 293 w 498"/>
              <a:gd name="T61" fmla="*/ 187 h 320"/>
              <a:gd name="T62" fmla="*/ 284 w 498"/>
              <a:gd name="T63" fmla="*/ 19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lnTo>
                  <a:pt x="204" y="195"/>
                </a:ln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lnTo>
                  <a:pt x="275" y="169"/>
                </a:ln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 rot="16200000" flipH="1">
            <a:off x="7763669" y="2258219"/>
            <a:ext cx="0" cy="919163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tailEnd type="oval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solidFill>
                  <a:srgbClr val="000000">
                    <a:lumMod val="85000"/>
                    <a:lumOff val="15000"/>
                  </a:srgbClr>
                </a:solidFill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Oval 67"/>
          <p:cNvSpPr/>
          <p:nvPr/>
        </p:nvSpPr>
        <p:spPr>
          <a:xfrm>
            <a:off x="7883525" y="2373313"/>
            <a:ext cx="668338" cy="668338"/>
          </a:xfrm>
          <a:prstGeom prst="ellipse">
            <a:avLst/>
          </a:prstGeom>
          <a:solidFill>
            <a:schemeClr val="tx1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123"/>
          <p:cNvSpPr>
            <a:spLocks noChangeArrowheads="1"/>
          </p:cNvSpPr>
          <p:nvPr/>
        </p:nvSpPr>
        <p:spPr bwMode="auto">
          <a:xfrm>
            <a:off x="8091488" y="2579688"/>
            <a:ext cx="271463" cy="276225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42"/>
          <p:cNvSpPr/>
          <p:nvPr/>
        </p:nvSpPr>
        <p:spPr bwMode="auto">
          <a:xfrm>
            <a:off x="4922838" y="1897063"/>
            <a:ext cx="2411413" cy="2411413"/>
          </a:xfrm>
          <a:custGeom>
            <a:avLst/>
            <a:gdLst>
              <a:gd name="T0" fmla="*/ 720 w 720"/>
              <a:gd name="T1" fmla="*/ 360 h 720"/>
              <a:gd name="T2" fmla="*/ 712 w 720"/>
              <a:gd name="T3" fmla="*/ 432 h 720"/>
              <a:gd name="T4" fmla="*/ 691 w 720"/>
              <a:gd name="T5" fmla="*/ 500 h 720"/>
              <a:gd name="T6" fmla="*/ 659 w 720"/>
              <a:gd name="T7" fmla="*/ 561 h 720"/>
              <a:gd name="T8" fmla="*/ 614 w 720"/>
              <a:gd name="T9" fmla="*/ 614 h 720"/>
              <a:gd name="T10" fmla="*/ 561 w 720"/>
              <a:gd name="T11" fmla="*/ 659 h 720"/>
              <a:gd name="T12" fmla="*/ 500 w 720"/>
              <a:gd name="T13" fmla="*/ 691 h 720"/>
              <a:gd name="T14" fmla="*/ 432 w 720"/>
              <a:gd name="T15" fmla="*/ 712 h 720"/>
              <a:gd name="T16" fmla="*/ 360 w 720"/>
              <a:gd name="T17" fmla="*/ 720 h 720"/>
              <a:gd name="T18" fmla="*/ 323 w 720"/>
              <a:gd name="T19" fmla="*/ 718 h 720"/>
              <a:gd name="T20" fmla="*/ 253 w 720"/>
              <a:gd name="T21" fmla="*/ 704 h 720"/>
              <a:gd name="T22" fmla="*/ 188 w 720"/>
              <a:gd name="T23" fmla="*/ 676 h 720"/>
              <a:gd name="T24" fmla="*/ 132 w 720"/>
              <a:gd name="T25" fmla="*/ 638 h 720"/>
              <a:gd name="T26" fmla="*/ 82 w 720"/>
              <a:gd name="T27" fmla="*/ 588 h 720"/>
              <a:gd name="T28" fmla="*/ 44 w 720"/>
              <a:gd name="T29" fmla="*/ 532 h 720"/>
              <a:gd name="T30" fmla="*/ 16 w 720"/>
              <a:gd name="T31" fmla="*/ 468 h 720"/>
              <a:gd name="T32" fmla="*/ 2 w 720"/>
              <a:gd name="T33" fmla="*/ 397 h 720"/>
              <a:gd name="T34" fmla="*/ 0 w 720"/>
              <a:gd name="T35" fmla="*/ 360 h 720"/>
              <a:gd name="T36" fmla="*/ 8 w 720"/>
              <a:gd name="T37" fmla="*/ 288 h 720"/>
              <a:gd name="T38" fmla="*/ 29 w 720"/>
              <a:gd name="T39" fmla="*/ 220 h 720"/>
              <a:gd name="T40" fmla="*/ 61 w 720"/>
              <a:gd name="T41" fmla="*/ 159 h 720"/>
              <a:gd name="T42" fmla="*/ 106 w 720"/>
              <a:gd name="T43" fmla="*/ 106 h 720"/>
              <a:gd name="T44" fmla="*/ 159 w 720"/>
              <a:gd name="T45" fmla="*/ 61 h 720"/>
              <a:gd name="T46" fmla="*/ 220 w 720"/>
              <a:gd name="T47" fmla="*/ 29 h 720"/>
              <a:gd name="T48" fmla="*/ 288 w 720"/>
              <a:gd name="T49" fmla="*/ 8 h 720"/>
              <a:gd name="T50" fmla="*/ 360 w 720"/>
              <a:gd name="T51" fmla="*/ 0 h 720"/>
              <a:gd name="T52" fmla="*/ 397 w 720"/>
              <a:gd name="T53" fmla="*/ 2 h 720"/>
              <a:gd name="T54" fmla="*/ 468 w 720"/>
              <a:gd name="T55" fmla="*/ 16 h 720"/>
              <a:gd name="T56" fmla="*/ 532 w 720"/>
              <a:gd name="T57" fmla="*/ 44 h 720"/>
              <a:gd name="T58" fmla="*/ 588 w 720"/>
              <a:gd name="T59" fmla="*/ 82 h 720"/>
              <a:gd name="T60" fmla="*/ 638 w 720"/>
              <a:gd name="T61" fmla="*/ 132 h 720"/>
              <a:gd name="T62" fmla="*/ 676 w 720"/>
              <a:gd name="T63" fmla="*/ 188 h 720"/>
              <a:gd name="T64" fmla="*/ 704 w 720"/>
              <a:gd name="T65" fmla="*/ 252 h 720"/>
              <a:gd name="T66" fmla="*/ 718 w 720"/>
              <a:gd name="T67" fmla="*/ 323 h 720"/>
              <a:gd name="T68" fmla="*/ 720 w 720"/>
              <a:gd name="T69" fmla="*/ 360 h 72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20"/>
              <a:gd name="T106" fmla="*/ 0 h 720"/>
              <a:gd name="T107" fmla="*/ 720 w 720"/>
              <a:gd name="T108" fmla="*/ 720 h 72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20" h="720">
                <a:moveTo>
                  <a:pt x="720" y="360"/>
                </a:moveTo>
                <a:lnTo>
                  <a:pt x="720" y="360"/>
                </a:lnTo>
                <a:lnTo>
                  <a:pt x="718" y="397"/>
                </a:lnTo>
                <a:lnTo>
                  <a:pt x="712" y="432"/>
                </a:lnTo>
                <a:lnTo>
                  <a:pt x="704" y="468"/>
                </a:lnTo>
                <a:lnTo>
                  <a:pt x="691" y="500"/>
                </a:lnTo>
                <a:lnTo>
                  <a:pt x="676" y="532"/>
                </a:lnTo>
                <a:lnTo>
                  <a:pt x="659" y="561"/>
                </a:lnTo>
                <a:lnTo>
                  <a:pt x="638" y="588"/>
                </a:lnTo>
                <a:lnTo>
                  <a:pt x="614" y="614"/>
                </a:lnTo>
                <a:lnTo>
                  <a:pt x="588" y="638"/>
                </a:lnTo>
                <a:lnTo>
                  <a:pt x="561" y="659"/>
                </a:lnTo>
                <a:lnTo>
                  <a:pt x="532" y="676"/>
                </a:lnTo>
                <a:lnTo>
                  <a:pt x="500" y="691"/>
                </a:lnTo>
                <a:lnTo>
                  <a:pt x="468" y="704"/>
                </a:lnTo>
                <a:lnTo>
                  <a:pt x="432" y="712"/>
                </a:lnTo>
                <a:lnTo>
                  <a:pt x="397" y="718"/>
                </a:lnTo>
                <a:lnTo>
                  <a:pt x="360" y="720"/>
                </a:lnTo>
                <a:lnTo>
                  <a:pt x="323" y="718"/>
                </a:lnTo>
                <a:lnTo>
                  <a:pt x="288" y="712"/>
                </a:lnTo>
                <a:lnTo>
                  <a:pt x="253" y="704"/>
                </a:lnTo>
                <a:lnTo>
                  <a:pt x="220" y="691"/>
                </a:lnTo>
                <a:lnTo>
                  <a:pt x="188" y="676"/>
                </a:lnTo>
                <a:lnTo>
                  <a:pt x="159" y="659"/>
                </a:lnTo>
                <a:lnTo>
                  <a:pt x="132" y="638"/>
                </a:lnTo>
                <a:lnTo>
                  <a:pt x="106" y="614"/>
                </a:lnTo>
                <a:lnTo>
                  <a:pt x="82" y="588"/>
                </a:lnTo>
                <a:lnTo>
                  <a:pt x="61" y="561"/>
                </a:lnTo>
                <a:lnTo>
                  <a:pt x="44" y="532"/>
                </a:lnTo>
                <a:lnTo>
                  <a:pt x="29" y="500"/>
                </a:lnTo>
                <a:lnTo>
                  <a:pt x="16" y="468"/>
                </a:lnTo>
                <a:lnTo>
                  <a:pt x="8" y="432"/>
                </a:lnTo>
                <a:lnTo>
                  <a:pt x="2" y="397"/>
                </a:lnTo>
                <a:lnTo>
                  <a:pt x="0" y="360"/>
                </a:lnTo>
                <a:lnTo>
                  <a:pt x="2" y="323"/>
                </a:lnTo>
                <a:lnTo>
                  <a:pt x="8" y="288"/>
                </a:lnTo>
                <a:lnTo>
                  <a:pt x="16" y="252"/>
                </a:lnTo>
                <a:lnTo>
                  <a:pt x="29" y="220"/>
                </a:lnTo>
                <a:lnTo>
                  <a:pt x="44" y="188"/>
                </a:lnTo>
                <a:lnTo>
                  <a:pt x="61" y="159"/>
                </a:lnTo>
                <a:lnTo>
                  <a:pt x="82" y="132"/>
                </a:lnTo>
                <a:lnTo>
                  <a:pt x="106" y="106"/>
                </a:lnTo>
                <a:lnTo>
                  <a:pt x="132" y="82"/>
                </a:lnTo>
                <a:lnTo>
                  <a:pt x="159" y="61"/>
                </a:lnTo>
                <a:lnTo>
                  <a:pt x="188" y="44"/>
                </a:lnTo>
                <a:lnTo>
                  <a:pt x="220" y="29"/>
                </a:lnTo>
                <a:lnTo>
                  <a:pt x="253" y="16"/>
                </a:lnTo>
                <a:lnTo>
                  <a:pt x="288" y="8"/>
                </a:lnTo>
                <a:lnTo>
                  <a:pt x="323" y="2"/>
                </a:lnTo>
                <a:lnTo>
                  <a:pt x="360" y="0"/>
                </a:lnTo>
                <a:lnTo>
                  <a:pt x="397" y="2"/>
                </a:lnTo>
                <a:lnTo>
                  <a:pt x="432" y="8"/>
                </a:lnTo>
                <a:lnTo>
                  <a:pt x="468" y="16"/>
                </a:lnTo>
                <a:lnTo>
                  <a:pt x="500" y="29"/>
                </a:lnTo>
                <a:lnTo>
                  <a:pt x="532" y="44"/>
                </a:lnTo>
                <a:lnTo>
                  <a:pt x="561" y="61"/>
                </a:lnTo>
                <a:lnTo>
                  <a:pt x="588" y="82"/>
                </a:lnTo>
                <a:lnTo>
                  <a:pt x="614" y="106"/>
                </a:lnTo>
                <a:lnTo>
                  <a:pt x="638" y="132"/>
                </a:lnTo>
                <a:lnTo>
                  <a:pt x="659" y="159"/>
                </a:lnTo>
                <a:lnTo>
                  <a:pt x="676" y="188"/>
                </a:lnTo>
                <a:lnTo>
                  <a:pt x="691" y="220"/>
                </a:lnTo>
                <a:lnTo>
                  <a:pt x="704" y="252"/>
                </a:lnTo>
                <a:lnTo>
                  <a:pt x="712" y="288"/>
                </a:lnTo>
                <a:lnTo>
                  <a:pt x="718" y="323"/>
                </a:lnTo>
                <a:lnTo>
                  <a:pt x="720" y="360"/>
                </a:lnTo>
                <a:close/>
              </a:path>
            </a:pathLst>
          </a:custGeom>
          <a:noFill/>
          <a:ln w="76200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29"/>
          <p:cNvSpPr>
            <a:spLocks noChangeArrowheads="1"/>
          </p:cNvSpPr>
          <p:nvPr/>
        </p:nvSpPr>
        <p:spPr bwMode="auto">
          <a:xfrm>
            <a:off x="5530850" y="2509838"/>
            <a:ext cx="1201738" cy="1250950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628" name="TextBox 13"/>
          <p:cNvSpPr txBox="1"/>
          <p:nvPr/>
        </p:nvSpPr>
        <p:spPr>
          <a:xfrm>
            <a:off x="8674100" y="2438400"/>
            <a:ext cx="854075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KEYS</a:t>
            </a:r>
            <a:endParaRPr lang="en-US" altLang="zh-CN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9" name="TextBox 13"/>
          <p:cNvSpPr txBox="1"/>
          <p:nvPr/>
        </p:nvSpPr>
        <p:spPr>
          <a:xfrm>
            <a:off x="8678863" y="2724150"/>
            <a:ext cx="1725612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defTabSz="1216025">
              <a:spcBef>
                <a:spcPct val="2000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0" name="TextBox 13"/>
          <p:cNvSpPr txBox="1"/>
          <p:nvPr/>
        </p:nvSpPr>
        <p:spPr>
          <a:xfrm>
            <a:off x="2473325" y="2438400"/>
            <a:ext cx="854075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algn="r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KEYS</a:t>
            </a:r>
            <a:endParaRPr lang="en-US" altLang="zh-CN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1" name="TextBox 13"/>
          <p:cNvSpPr txBox="1"/>
          <p:nvPr/>
        </p:nvSpPr>
        <p:spPr>
          <a:xfrm>
            <a:off x="1593850" y="2724150"/>
            <a:ext cx="1727200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algn="r" defTabSz="1216025">
              <a:spcBef>
                <a:spcPct val="2000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2" name="TextBox 13"/>
          <p:cNvSpPr txBox="1"/>
          <p:nvPr/>
        </p:nvSpPr>
        <p:spPr>
          <a:xfrm>
            <a:off x="5589588" y="6034088"/>
            <a:ext cx="85407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algn="ctr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KEYS</a:t>
            </a:r>
            <a:endParaRPr lang="en-US" altLang="zh-CN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3" name="TextBox 13"/>
          <p:cNvSpPr txBox="1"/>
          <p:nvPr/>
        </p:nvSpPr>
        <p:spPr>
          <a:xfrm>
            <a:off x="5210175" y="6410325"/>
            <a:ext cx="1727200" cy="1857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algn="ctr" defTabSz="1216025">
              <a:spcBef>
                <a:spcPct val="2000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4" name="TextBox 13"/>
          <p:cNvSpPr txBox="1"/>
          <p:nvPr/>
        </p:nvSpPr>
        <p:spPr>
          <a:xfrm>
            <a:off x="8647113" y="3636963"/>
            <a:ext cx="855662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KEYS</a:t>
            </a:r>
            <a:endParaRPr lang="en-US" altLang="zh-CN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5" name="TextBox 13"/>
          <p:cNvSpPr txBox="1"/>
          <p:nvPr/>
        </p:nvSpPr>
        <p:spPr>
          <a:xfrm>
            <a:off x="8651875" y="3922713"/>
            <a:ext cx="1727200" cy="1857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defTabSz="1216025">
              <a:spcBef>
                <a:spcPct val="2000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6" name="TextBox 13"/>
          <p:cNvSpPr txBox="1"/>
          <p:nvPr/>
        </p:nvSpPr>
        <p:spPr>
          <a:xfrm>
            <a:off x="8175625" y="4752975"/>
            <a:ext cx="854075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KEYS</a:t>
            </a:r>
            <a:endParaRPr lang="en-US" altLang="zh-CN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7" name="TextBox 13"/>
          <p:cNvSpPr txBox="1"/>
          <p:nvPr/>
        </p:nvSpPr>
        <p:spPr>
          <a:xfrm>
            <a:off x="8178800" y="5038725"/>
            <a:ext cx="1727200" cy="1857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defTabSz="1216025">
              <a:spcBef>
                <a:spcPct val="2000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8" name="TextBox 13"/>
          <p:cNvSpPr txBox="1"/>
          <p:nvPr/>
        </p:nvSpPr>
        <p:spPr>
          <a:xfrm>
            <a:off x="2614613" y="3711575"/>
            <a:ext cx="854075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algn="r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KEYS</a:t>
            </a:r>
            <a:endParaRPr lang="en-US" altLang="zh-CN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9" name="TextBox 13"/>
          <p:cNvSpPr txBox="1"/>
          <p:nvPr/>
        </p:nvSpPr>
        <p:spPr>
          <a:xfrm>
            <a:off x="1735138" y="3997325"/>
            <a:ext cx="1727200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algn="r" defTabSz="1216025">
              <a:spcBef>
                <a:spcPct val="2000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40" name="TextBox 13"/>
          <p:cNvSpPr txBox="1"/>
          <p:nvPr/>
        </p:nvSpPr>
        <p:spPr>
          <a:xfrm>
            <a:off x="3246438" y="4833938"/>
            <a:ext cx="855662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algn="r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KEYS</a:t>
            </a:r>
            <a:endParaRPr lang="en-US" altLang="zh-CN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41" name="TextBox 13"/>
          <p:cNvSpPr txBox="1"/>
          <p:nvPr/>
        </p:nvSpPr>
        <p:spPr>
          <a:xfrm>
            <a:off x="2368550" y="5119688"/>
            <a:ext cx="1727200" cy="1857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algn="r" defTabSz="1216025">
              <a:spcBef>
                <a:spcPct val="2000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 flipH="1">
            <a:off x="-25400" y="295275"/>
            <a:ext cx="12217400" cy="150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8"/>
          <p:cNvSpPr/>
          <p:nvPr/>
        </p:nvSpPr>
        <p:spPr>
          <a:xfrm flipH="1">
            <a:off x="-25400" y="-26987"/>
            <a:ext cx="4913313" cy="322263"/>
          </a:xfrm>
          <a:custGeom>
            <a:avLst/>
            <a:gdLst>
              <a:gd name="connsiteX0" fmla="*/ 0 w 4583832"/>
              <a:gd name="connsiteY0" fmla="*/ 0 h 216024"/>
              <a:gd name="connsiteX1" fmla="*/ 4583832 w 4583832"/>
              <a:gd name="connsiteY1" fmla="*/ 0 h 216024"/>
              <a:gd name="connsiteX2" fmla="*/ 4583832 w 4583832"/>
              <a:gd name="connsiteY2" fmla="*/ 216024 h 216024"/>
              <a:gd name="connsiteX3" fmla="*/ 0 w 4583832"/>
              <a:gd name="connsiteY3" fmla="*/ 216024 h 216024"/>
              <a:gd name="connsiteX4" fmla="*/ 0 w 4583832"/>
              <a:gd name="connsiteY4" fmla="*/ 0 h 216024"/>
              <a:gd name="connsiteX0-1" fmla="*/ 1066800 w 4583832"/>
              <a:gd name="connsiteY0-2" fmla="*/ 0 h 235074"/>
              <a:gd name="connsiteX1-3" fmla="*/ 4583832 w 4583832"/>
              <a:gd name="connsiteY1-4" fmla="*/ 19050 h 235074"/>
              <a:gd name="connsiteX2-5" fmla="*/ 4583832 w 4583832"/>
              <a:gd name="connsiteY2-6" fmla="*/ 235074 h 235074"/>
              <a:gd name="connsiteX3-7" fmla="*/ 0 w 4583832"/>
              <a:gd name="connsiteY3-8" fmla="*/ 235074 h 235074"/>
              <a:gd name="connsiteX4-9" fmla="*/ 1066800 w 4583832"/>
              <a:gd name="connsiteY4-10" fmla="*/ 0 h 235074"/>
              <a:gd name="connsiteX0-11" fmla="*/ 846798 w 4363830"/>
              <a:gd name="connsiteY0-12" fmla="*/ 0 h 235074"/>
              <a:gd name="connsiteX1-13" fmla="*/ 4363830 w 4363830"/>
              <a:gd name="connsiteY1-14" fmla="*/ 19050 h 235074"/>
              <a:gd name="connsiteX2-15" fmla="*/ 4363830 w 4363830"/>
              <a:gd name="connsiteY2-16" fmla="*/ 235074 h 235074"/>
              <a:gd name="connsiteX3-17" fmla="*/ 0 w 4363830"/>
              <a:gd name="connsiteY3-18" fmla="*/ 210198 h 235074"/>
              <a:gd name="connsiteX4-19" fmla="*/ 846798 w 4363830"/>
              <a:gd name="connsiteY4-20" fmla="*/ 0 h 235074"/>
              <a:gd name="connsiteX0-21" fmla="*/ 846798 w 4363830"/>
              <a:gd name="connsiteY0-22" fmla="*/ 0 h 210198"/>
              <a:gd name="connsiteX1-23" fmla="*/ 4363830 w 4363830"/>
              <a:gd name="connsiteY1-24" fmla="*/ 19050 h 210198"/>
              <a:gd name="connsiteX2-25" fmla="*/ 4346907 w 4363830"/>
              <a:gd name="connsiteY2-26" fmla="*/ 210198 h 210198"/>
              <a:gd name="connsiteX3-27" fmla="*/ 0 w 4363830"/>
              <a:gd name="connsiteY3-28" fmla="*/ 210198 h 210198"/>
              <a:gd name="connsiteX4-29" fmla="*/ 846798 w 4363830"/>
              <a:gd name="connsiteY4-30" fmla="*/ 0 h 210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3830" h="210198">
                <a:moveTo>
                  <a:pt x="846798" y="0"/>
                </a:moveTo>
                <a:lnTo>
                  <a:pt x="4363830" y="19050"/>
                </a:lnTo>
                <a:lnTo>
                  <a:pt x="4346907" y="210198"/>
                </a:lnTo>
                <a:lnTo>
                  <a:pt x="0" y="210198"/>
                </a:lnTo>
                <a:lnTo>
                  <a:pt x="84679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8" name="文本框 5"/>
          <p:cNvSpPr txBox="1"/>
          <p:nvPr/>
        </p:nvSpPr>
        <p:spPr>
          <a:xfrm>
            <a:off x="1343025" y="-4762"/>
            <a:ext cx="14160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加盟条件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11"/>
          <p:cNvSpPr/>
          <p:nvPr/>
        </p:nvSpPr>
        <p:spPr>
          <a:xfrm>
            <a:off x="5699125" y="4530725"/>
            <a:ext cx="774700" cy="388938"/>
          </a:xfrm>
          <a:prstGeom prst="ellipse">
            <a:avLst/>
          </a:prstGeom>
          <a:solidFill>
            <a:srgbClr val="A6A6A6"/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Oval 13"/>
          <p:cNvSpPr/>
          <p:nvPr/>
        </p:nvSpPr>
        <p:spPr>
          <a:xfrm>
            <a:off x="4468813" y="3911600"/>
            <a:ext cx="3246438" cy="1631950"/>
          </a:xfrm>
          <a:prstGeom prst="ellipse">
            <a:avLst/>
          </a:prstGeom>
          <a:noFill/>
          <a:ln w="12700">
            <a:solidFill>
              <a:srgbClr val="96969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14"/>
          <p:cNvSpPr/>
          <p:nvPr/>
        </p:nvSpPr>
        <p:spPr>
          <a:xfrm>
            <a:off x="4406900" y="4691063"/>
            <a:ext cx="136525" cy="77788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Oval 15"/>
          <p:cNvSpPr/>
          <p:nvPr/>
        </p:nvSpPr>
        <p:spPr>
          <a:xfrm>
            <a:off x="7654925" y="4691063"/>
            <a:ext cx="134938" cy="77788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6"/>
          <p:cNvSpPr/>
          <p:nvPr/>
        </p:nvSpPr>
        <p:spPr>
          <a:xfrm>
            <a:off x="6837363" y="3983038"/>
            <a:ext cx="134938" cy="76200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Oval 17"/>
          <p:cNvSpPr/>
          <p:nvPr/>
        </p:nvSpPr>
        <p:spPr>
          <a:xfrm>
            <a:off x="5226050" y="3983038"/>
            <a:ext cx="136525" cy="76200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Oval 18"/>
          <p:cNvSpPr/>
          <p:nvPr/>
        </p:nvSpPr>
        <p:spPr>
          <a:xfrm>
            <a:off x="6837363" y="5400675"/>
            <a:ext cx="134938" cy="76200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Oval 19"/>
          <p:cNvSpPr/>
          <p:nvPr/>
        </p:nvSpPr>
        <p:spPr>
          <a:xfrm>
            <a:off x="5226050" y="5400675"/>
            <a:ext cx="136525" cy="76200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Oval 55"/>
          <p:cNvSpPr/>
          <p:nvPr/>
        </p:nvSpPr>
        <p:spPr>
          <a:xfrm flipH="1">
            <a:off x="4046538" y="2005013"/>
            <a:ext cx="549275" cy="549275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61"/>
          <p:cNvSpPr>
            <a:spLocks noEditPoints="1"/>
          </p:cNvSpPr>
          <p:nvPr/>
        </p:nvSpPr>
        <p:spPr bwMode="auto">
          <a:xfrm>
            <a:off x="4137025" y="2132013"/>
            <a:ext cx="377825" cy="295275"/>
          </a:xfrm>
          <a:custGeom>
            <a:avLst/>
            <a:gdLst>
              <a:gd name="T0" fmla="*/ 50 w 106"/>
              <a:gd name="T1" fmla="*/ 11 h 83"/>
              <a:gd name="T2" fmla="*/ 51 w 106"/>
              <a:gd name="T3" fmla="*/ 11 h 83"/>
              <a:gd name="T4" fmla="*/ 51 w 106"/>
              <a:gd name="T5" fmla="*/ 43 h 83"/>
              <a:gd name="T6" fmla="*/ 19 w 106"/>
              <a:gd name="T7" fmla="*/ 27 h 83"/>
              <a:gd name="T8" fmla="*/ 19 w 106"/>
              <a:gd name="T9" fmla="*/ 26 h 83"/>
              <a:gd name="T10" fmla="*/ 55 w 106"/>
              <a:gd name="T11" fmla="*/ 42 h 83"/>
              <a:gd name="T12" fmla="*/ 56 w 106"/>
              <a:gd name="T13" fmla="*/ 43 h 83"/>
              <a:gd name="T14" fmla="*/ 87 w 106"/>
              <a:gd name="T15" fmla="*/ 27 h 83"/>
              <a:gd name="T16" fmla="*/ 56 w 106"/>
              <a:gd name="T17" fmla="*/ 11 h 83"/>
              <a:gd name="T18" fmla="*/ 55 w 106"/>
              <a:gd name="T19" fmla="*/ 11 h 83"/>
              <a:gd name="T20" fmla="*/ 15 w 106"/>
              <a:gd name="T21" fmla="*/ 29 h 83"/>
              <a:gd name="T22" fmla="*/ 1 w 106"/>
              <a:gd name="T23" fmla="*/ 35 h 83"/>
              <a:gd name="T24" fmla="*/ 1 w 106"/>
              <a:gd name="T25" fmla="*/ 37 h 83"/>
              <a:gd name="T26" fmla="*/ 34 w 106"/>
              <a:gd name="T27" fmla="*/ 53 h 83"/>
              <a:gd name="T28" fmla="*/ 48 w 106"/>
              <a:gd name="T29" fmla="*/ 46 h 83"/>
              <a:gd name="T30" fmla="*/ 105 w 106"/>
              <a:gd name="T31" fmla="*/ 16 h 83"/>
              <a:gd name="T32" fmla="*/ 105 w 106"/>
              <a:gd name="T33" fmla="*/ 18 h 83"/>
              <a:gd name="T34" fmla="*/ 91 w 106"/>
              <a:gd name="T35" fmla="*/ 25 h 83"/>
              <a:gd name="T36" fmla="*/ 58 w 106"/>
              <a:gd name="T37" fmla="*/ 8 h 83"/>
              <a:gd name="T38" fmla="*/ 72 w 106"/>
              <a:gd name="T39" fmla="*/ 0 h 83"/>
              <a:gd name="T40" fmla="*/ 105 w 106"/>
              <a:gd name="T41" fmla="*/ 16 h 83"/>
              <a:gd name="T42" fmla="*/ 106 w 106"/>
              <a:gd name="T43" fmla="*/ 36 h 83"/>
              <a:gd name="T44" fmla="*/ 72 w 106"/>
              <a:gd name="T45" fmla="*/ 53 h 83"/>
              <a:gd name="T46" fmla="*/ 58 w 106"/>
              <a:gd name="T47" fmla="*/ 47 h 83"/>
              <a:gd name="T48" fmla="*/ 58 w 106"/>
              <a:gd name="T49" fmla="*/ 45 h 83"/>
              <a:gd name="T50" fmla="*/ 92 w 106"/>
              <a:gd name="T51" fmla="*/ 29 h 83"/>
              <a:gd name="T52" fmla="*/ 48 w 106"/>
              <a:gd name="T53" fmla="*/ 7 h 83"/>
              <a:gd name="T54" fmla="*/ 33 w 106"/>
              <a:gd name="T55" fmla="*/ 0 h 83"/>
              <a:gd name="T56" fmla="*/ 0 w 106"/>
              <a:gd name="T57" fmla="*/ 17 h 83"/>
              <a:gd name="T58" fmla="*/ 14 w 106"/>
              <a:gd name="T59" fmla="*/ 25 h 83"/>
              <a:gd name="T60" fmla="*/ 48 w 106"/>
              <a:gd name="T61" fmla="*/ 9 h 83"/>
              <a:gd name="T62" fmla="*/ 48 w 106"/>
              <a:gd name="T63" fmla="*/ 7 h 83"/>
              <a:gd name="T64" fmla="*/ 55 w 106"/>
              <a:gd name="T65" fmla="*/ 82 h 83"/>
              <a:gd name="T66" fmla="*/ 56 w 106"/>
              <a:gd name="T67" fmla="*/ 83 h 83"/>
              <a:gd name="T68" fmla="*/ 90 w 106"/>
              <a:gd name="T69" fmla="*/ 65 h 83"/>
              <a:gd name="T70" fmla="*/ 89 w 106"/>
              <a:gd name="T71" fmla="*/ 49 h 83"/>
              <a:gd name="T72" fmla="*/ 73 w 106"/>
              <a:gd name="T73" fmla="*/ 57 h 83"/>
              <a:gd name="T74" fmla="*/ 72 w 106"/>
              <a:gd name="T75" fmla="*/ 57 h 83"/>
              <a:gd name="T76" fmla="*/ 56 w 106"/>
              <a:gd name="T77" fmla="*/ 49 h 83"/>
              <a:gd name="T78" fmla="*/ 55 w 106"/>
              <a:gd name="T79" fmla="*/ 50 h 83"/>
              <a:gd name="T80" fmla="*/ 17 w 106"/>
              <a:gd name="T81" fmla="*/ 49 h 83"/>
              <a:gd name="T82" fmla="*/ 33 w 106"/>
              <a:gd name="T83" fmla="*/ 57 h 83"/>
              <a:gd name="T84" fmla="*/ 50 w 106"/>
              <a:gd name="T85" fmla="*/ 49 h 83"/>
              <a:gd name="T86" fmla="*/ 51 w 106"/>
              <a:gd name="T87" fmla="*/ 50 h 83"/>
              <a:gd name="T88" fmla="*/ 51 w 106"/>
              <a:gd name="T89" fmla="*/ 83 h 83"/>
              <a:gd name="T90" fmla="*/ 17 w 106"/>
              <a:gd name="T91" fmla="*/ 66 h 83"/>
              <a:gd name="T92" fmla="*/ 16 w 106"/>
              <a:gd name="T93" fmla="*/ 5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6" h="83">
                <a:moveTo>
                  <a:pt x="19" y="26"/>
                </a:moveTo>
                <a:cubicBezTo>
                  <a:pt x="50" y="11"/>
                  <a:pt x="50" y="11"/>
                  <a:pt x="50" y="11"/>
                </a:cubicBezTo>
                <a:cubicBezTo>
                  <a:pt x="50" y="11"/>
                  <a:pt x="51" y="11"/>
                  <a:pt x="51" y="11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42"/>
                  <a:pt x="51" y="42"/>
                  <a:pt x="51" y="42"/>
                </a:cubicBezTo>
                <a:cubicBezTo>
                  <a:pt x="51" y="42"/>
                  <a:pt x="51" y="43"/>
                  <a:pt x="51" y="43"/>
                </a:cubicBezTo>
                <a:cubicBezTo>
                  <a:pt x="51" y="43"/>
                  <a:pt x="50" y="43"/>
                  <a:pt x="50" y="43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6"/>
                  <a:pt x="19" y="26"/>
                  <a:pt x="19" y="26"/>
                </a:cubicBezTo>
                <a:close/>
                <a:moveTo>
                  <a:pt x="55" y="11"/>
                </a:move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5" y="43"/>
                  <a:pt x="55" y="43"/>
                </a:cubicBezTo>
                <a:cubicBezTo>
                  <a:pt x="55" y="43"/>
                  <a:pt x="56" y="43"/>
                  <a:pt x="56" y="43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6"/>
                  <a:pt x="87" y="26"/>
                  <a:pt x="87" y="26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lose/>
                <a:moveTo>
                  <a:pt x="48" y="45"/>
                </a:move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4" y="29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6"/>
                  <a:pt x="0" y="36"/>
                  <a:pt x="0" y="36"/>
                </a:cubicBezTo>
                <a:cubicBezTo>
                  <a:pt x="0" y="37"/>
                  <a:pt x="1" y="37"/>
                  <a:pt x="1" y="37"/>
                </a:cubicBezTo>
                <a:cubicBezTo>
                  <a:pt x="33" y="53"/>
                  <a:pt x="33" y="53"/>
                  <a:pt x="33" y="53"/>
                </a:cubicBezTo>
                <a:cubicBezTo>
                  <a:pt x="34" y="54"/>
                  <a:pt x="34" y="54"/>
                  <a:pt x="34" y="53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47"/>
                  <a:pt x="48" y="46"/>
                  <a:pt x="48" y="46"/>
                </a:cubicBezTo>
                <a:cubicBezTo>
                  <a:pt x="48" y="45"/>
                  <a:pt x="48" y="45"/>
                  <a:pt x="48" y="45"/>
                </a:cubicBezTo>
                <a:close/>
                <a:moveTo>
                  <a:pt x="105" y="16"/>
                </a:moveTo>
                <a:cubicBezTo>
                  <a:pt x="105" y="17"/>
                  <a:pt x="106" y="17"/>
                  <a:pt x="106" y="17"/>
                </a:cubicBezTo>
                <a:cubicBezTo>
                  <a:pt x="106" y="18"/>
                  <a:pt x="105" y="18"/>
                  <a:pt x="105" y="18"/>
                </a:cubicBezTo>
                <a:cubicBezTo>
                  <a:pt x="92" y="25"/>
                  <a:pt x="92" y="25"/>
                  <a:pt x="92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58" y="9"/>
                  <a:pt x="58" y="9"/>
                  <a:pt x="58" y="9"/>
                </a:cubicBezTo>
                <a:cubicBezTo>
                  <a:pt x="58" y="8"/>
                  <a:pt x="58" y="8"/>
                  <a:pt x="58" y="8"/>
                </a:cubicBezTo>
                <a:cubicBezTo>
                  <a:pt x="58" y="7"/>
                  <a:pt x="58" y="7"/>
                  <a:pt x="58" y="7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105" y="16"/>
                  <a:pt x="105" y="16"/>
                  <a:pt x="105" y="16"/>
                </a:cubicBezTo>
                <a:close/>
                <a:moveTo>
                  <a:pt x="105" y="35"/>
                </a:moveTo>
                <a:cubicBezTo>
                  <a:pt x="105" y="36"/>
                  <a:pt x="106" y="36"/>
                  <a:pt x="106" y="36"/>
                </a:cubicBezTo>
                <a:cubicBezTo>
                  <a:pt x="106" y="37"/>
                  <a:pt x="105" y="37"/>
                  <a:pt x="105" y="37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4"/>
                  <a:pt x="72" y="54"/>
                  <a:pt x="72" y="53"/>
                </a:cubicBezTo>
                <a:cubicBezTo>
                  <a:pt x="58" y="47"/>
                  <a:pt x="58" y="47"/>
                  <a:pt x="58" y="47"/>
                </a:cubicBezTo>
                <a:cubicBezTo>
                  <a:pt x="58" y="47"/>
                  <a:pt x="58" y="46"/>
                  <a:pt x="58" y="46"/>
                </a:cubicBezTo>
                <a:cubicBezTo>
                  <a:pt x="58" y="45"/>
                  <a:pt x="58" y="45"/>
                  <a:pt x="58" y="45"/>
                </a:cubicBezTo>
                <a:cubicBezTo>
                  <a:pt x="91" y="29"/>
                  <a:pt x="91" y="29"/>
                  <a:pt x="91" y="29"/>
                </a:cubicBezTo>
                <a:cubicBezTo>
                  <a:pt x="91" y="29"/>
                  <a:pt x="91" y="29"/>
                  <a:pt x="92" y="29"/>
                </a:cubicBezTo>
                <a:cubicBezTo>
                  <a:pt x="105" y="35"/>
                  <a:pt x="105" y="35"/>
                  <a:pt x="105" y="35"/>
                </a:cubicBezTo>
                <a:close/>
                <a:moveTo>
                  <a:pt x="48" y="7"/>
                </a:move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4" y="0"/>
                  <a:pt x="33" y="0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7"/>
                  <a:pt x="0" y="17"/>
                  <a:pt x="0" y="17"/>
                </a:cubicBezTo>
                <a:cubicBezTo>
                  <a:pt x="0" y="18"/>
                  <a:pt x="1" y="18"/>
                  <a:pt x="1" y="18"/>
                </a:cubicBezTo>
                <a:cubicBezTo>
                  <a:pt x="14" y="25"/>
                  <a:pt x="14" y="25"/>
                  <a:pt x="14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7"/>
                  <a:pt x="48" y="7"/>
                  <a:pt x="48" y="7"/>
                </a:cubicBezTo>
                <a:close/>
                <a:moveTo>
                  <a:pt x="55" y="50"/>
                </a:moveTo>
                <a:cubicBezTo>
                  <a:pt x="55" y="82"/>
                  <a:pt x="55" y="82"/>
                  <a:pt x="55" y="82"/>
                </a:cubicBezTo>
                <a:cubicBezTo>
                  <a:pt x="55" y="82"/>
                  <a:pt x="55" y="83"/>
                  <a:pt x="55" y="83"/>
                </a:cubicBezTo>
                <a:cubicBezTo>
                  <a:pt x="55" y="83"/>
                  <a:pt x="56" y="83"/>
                  <a:pt x="56" y="83"/>
                </a:cubicBezTo>
                <a:cubicBezTo>
                  <a:pt x="89" y="66"/>
                  <a:pt x="89" y="66"/>
                  <a:pt x="89" y="66"/>
                </a:cubicBezTo>
                <a:cubicBezTo>
                  <a:pt x="89" y="66"/>
                  <a:pt x="90" y="66"/>
                  <a:pt x="90" y="65"/>
                </a:cubicBezTo>
                <a:cubicBezTo>
                  <a:pt x="90" y="50"/>
                  <a:pt x="90" y="50"/>
                  <a:pt x="90" y="50"/>
                </a:cubicBezTo>
                <a:cubicBezTo>
                  <a:pt x="90" y="50"/>
                  <a:pt x="89" y="49"/>
                  <a:pt x="89" y="49"/>
                </a:cubicBezTo>
                <a:cubicBezTo>
                  <a:pt x="89" y="49"/>
                  <a:pt x="89" y="49"/>
                  <a:pt x="88" y="49"/>
                </a:cubicBezTo>
                <a:cubicBezTo>
                  <a:pt x="73" y="57"/>
                  <a:pt x="73" y="57"/>
                  <a:pt x="73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56" y="49"/>
                  <a:pt x="56" y="49"/>
                  <a:pt x="56" y="49"/>
                </a:cubicBezTo>
                <a:cubicBezTo>
                  <a:pt x="56" y="49"/>
                  <a:pt x="55" y="49"/>
                  <a:pt x="55" y="49"/>
                </a:cubicBezTo>
                <a:cubicBezTo>
                  <a:pt x="55" y="49"/>
                  <a:pt x="55" y="50"/>
                  <a:pt x="55" y="50"/>
                </a:cubicBezTo>
                <a:close/>
                <a:moveTo>
                  <a:pt x="16" y="50"/>
                </a:moveTo>
                <a:cubicBezTo>
                  <a:pt x="16" y="50"/>
                  <a:pt x="17" y="49"/>
                  <a:pt x="17" y="49"/>
                </a:cubicBezTo>
                <a:cubicBezTo>
                  <a:pt x="17" y="49"/>
                  <a:pt x="17" y="49"/>
                  <a:pt x="18" y="49"/>
                </a:cubicBezTo>
                <a:cubicBezTo>
                  <a:pt x="33" y="57"/>
                  <a:pt x="33" y="57"/>
                  <a:pt x="33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50" y="49"/>
                  <a:pt x="50" y="49"/>
                  <a:pt x="50" y="49"/>
                </a:cubicBezTo>
                <a:cubicBezTo>
                  <a:pt x="50" y="49"/>
                  <a:pt x="51" y="49"/>
                  <a:pt x="51" y="49"/>
                </a:cubicBezTo>
                <a:cubicBezTo>
                  <a:pt x="51" y="49"/>
                  <a:pt x="51" y="50"/>
                  <a:pt x="51" y="50"/>
                </a:cubicBezTo>
                <a:cubicBezTo>
                  <a:pt x="51" y="82"/>
                  <a:pt x="51" y="82"/>
                  <a:pt x="51" y="82"/>
                </a:cubicBezTo>
                <a:cubicBezTo>
                  <a:pt x="51" y="82"/>
                  <a:pt x="51" y="83"/>
                  <a:pt x="51" y="83"/>
                </a:cubicBezTo>
                <a:cubicBezTo>
                  <a:pt x="51" y="83"/>
                  <a:pt x="50" y="83"/>
                  <a:pt x="50" y="83"/>
                </a:cubicBezTo>
                <a:cubicBezTo>
                  <a:pt x="17" y="66"/>
                  <a:pt x="17" y="66"/>
                  <a:pt x="17" y="66"/>
                </a:cubicBezTo>
                <a:cubicBezTo>
                  <a:pt x="17" y="66"/>
                  <a:pt x="16" y="66"/>
                  <a:pt x="16" y="65"/>
                </a:cubicBezTo>
                <a:lnTo>
                  <a:pt x="16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Oval 61"/>
          <p:cNvSpPr/>
          <p:nvPr/>
        </p:nvSpPr>
        <p:spPr>
          <a:xfrm flipH="1">
            <a:off x="3200400" y="3549650"/>
            <a:ext cx="549275" cy="549275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51"/>
          <p:cNvSpPr>
            <a:spLocks noEditPoints="1"/>
          </p:cNvSpPr>
          <p:nvPr/>
        </p:nvSpPr>
        <p:spPr bwMode="auto">
          <a:xfrm>
            <a:off x="3260725" y="3663950"/>
            <a:ext cx="412750" cy="339725"/>
          </a:xfrm>
          <a:custGeom>
            <a:avLst/>
            <a:gdLst>
              <a:gd name="T0" fmla="*/ 83 w 107"/>
              <a:gd name="T1" fmla="*/ 63 h 88"/>
              <a:gd name="T2" fmla="*/ 83 w 107"/>
              <a:gd name="T3" fmla="*/ 7 h 88"/>
              <a:gd name="T4" fmla="*/ 83 w 107"/>
              <a:gd name="T5" fmla="*/ 3 h 88"/>
              <a:gd name="T6" fmla="*/ 85 w 107"/>
              <a:gd name="T7" fmla="*/ 0 h 88"/>
              <a:gd name="T8" fmla="*/ 87 w 107"/>
              <a:gd name="T9" fmla="*/ 0 h 88"/>
              <a:gd name="T10" fmla="*/ 89 w 107"/>
              <a:gd name="T11" fmla="*/ 0 h 88"/>
              <a:gd name="T12" fmla="*/ 89 w 107"/>
              <a:gd name="T13" fmla="*/ 69 h 88"/>
              <a:gd name="T14" fmla="*/ 87 w 107"/>
              <a:gd name="T15" fmla="*/ 70 h 88"/>
              <a:gd name="T16" fmla="*/ 85 w 107"/>
              <a:gd name="T17" fmla="*/ 69 h 88"/>
              <a:gd name="T18" fmla="*/ 83 w 107"/>
              <a:gd name="T19" fmla="*/ 67 h 88"/>
              <a:gd name="T20" fmla="*/ 83 w 107"/>
              <a:gd name="T21" fmla="*/ 63 h 88"/>
              <a:gd name="T22" fmla="*/ 24 w 107"/>
              <a:gd name="T23" fmla="*/ 63 h 88"/>
              <a:gd name="T24" fmla="*/ 24 w 107"/>
              <a:gd name="T25" fmla="*/ 7 h 88"/>
              <a:gd name="T26" fmla="*/ 24 w 107"/>
              <a:gd name="T27" fmla="*/ 3 h 88"/>
              <a:gd name="T28" fmla="*/ 22 w 107"/>
              <a:gd name="T29" fmla="*/ 0 h 88"/>
              <a:gd name="T30" fmla="*/ 20 w 107"/>
              <a:gd name="T31" fmla="*/ 0 h 88"/>
              <a:gd name="T32" fmla="*/ 18 w 107"/>
              <a:gd name="T33" fmla="*/ 0 h 88"/>
              <a:gd name="T34" fmla="*/ 18 w 107"/>
              <a:gd name="T35" fmla="*/ 69 h 88"/>
              <a:gd name="T36" fmla="*/ 20 w 107"/>
              <a:gd name="T37" fmla="*/ 70 h 88"/>
              <a:gd name="T38" fmla="*/ 22 w 107"/>
              <a:gd name="T39" fmla="*/ 69 h 88"/>
              <a:gd name="T40" fmla="*/ 24 w 107"/>
              <a:gd name="T41" fmla="*/ 67 h 88"/>
              <a:gd name="T42" fmla="*/ 24 w 107"/>
              <a:gd name="T43" fmla="*/ 63 h 88"/>
              <a:gd name="T44" fmla="*/ 36 w 107"/>
              <a:gd name="T45" fmla="*/ 51 h 88"/>
              <a:gd name="T46" fmla="*/ 36 w 107"/>
              <a:gd name="T47" fmla="*/ 55 h 88"/>
              <a:gd name="T48" fmla="*/ 33 w 107"/>
              <a:gd name="T49" fmla="*/ 58 h 88"/>
              <a:gd name="T50" fmla="*/ 31 w 107"/>
              <a:gd name="T51" fmla="*/ 59 h 88"/>
              <a:gd name="T52" fmla="*/ 29 w 107"/>
              <a:gd name="T53" fmla="*/ 58 h 88"/>
              <a:gd name="T54" fmla="*/ 29 w 107"/>
              <a:gd name="T55" fmla="*/ 12 h 88"/>
              <a:gd name="T56" fmla="*/ 31 w 107"/>
              <a:gd name="T57" fmla="*/ 11 h 88"/>
              <a:gd name="T58" fmla="*/ 33 w 107"/>
              <a:gd name="T59" fmla="*/ 12 h 88"/>
              <a:gd name="T60" fmla="*/ 36 w 107"/>
              <a:gd name="T61" fmla="*/ 14 h 88"/>
              <a:gd name="T62" fmla="*/ 36 w 107"/>
              <a:gd name="T63" fmla="*/ 18 h 88"/>
              <a:gd name="T64" fmla="*/ 36 w 107"/>
              <a:gd name="T65" fmla="*/ 51 h 88"/>
              <a:gd name="T66" fmla="*/ 61 w 107"/>
              <a:gd name="T67" fmla="*/ 80 h 88"/>
              <a:gd name="T68" fmla="*/ 54 w 107"/>
              <a:gd name="T69" fmla="*/ 88 h 88"/>
              <a:gd name="T70" fmla="*/ 46 w 107"/>
              <a:gd name="T71" fmla="*/ 80 h 88"/>
              <a:gd name="T72" fmla="*/ 46 w 107"/>
              <a:gd name="T73" fmla="*/ 24 h 88"/>
              <a:gd name="T74" fmla="*/ 54 w 107"/>
              <a:gd name="T75" fmla="*/ 16 h 88"/>
              <a:gd name="T76" fmla="*/ 61 w 107"/>
              <a:gd name="T77" fmla="*/ 24 h 88"/>
              <a:gd name="T78" fmla="*/ 61 w 107"/>
              <a:gd name="T79" fmla="*/ 80 h 88"/>
              <a:gd name="T80" fmla="*/ 71 w 107"/>
              <a:gd name="T81" fmla="*/ 51 h 88"/>
              <a:gd name="T82" fmla="*/ 71 w 107"/>
              <a:gd name="T83" fmla="*/ 55 h 88"/>
              <a:gd name="T84" fmla="*/ 74 w 107"/>
              <a:gd name="T85" fmla="*/ 58 h 88"/>
              <a:gd name="T86" fmla="*/ 76 w 107"/>
              <a:gd name="T87" fmla="*/ 59 h 88"/>
              <a:gd name="T88" fmla="*/ 78 w 107"/>
              <a:gd name="T89" fmla="*/ 58 h 88"/>
              <a:gd name="T90" fmla="*/ 78 w 107"/>
              <a:gd name="T91" fmla="*/ 12 h 88"/>
              <a:gd name="T92" fmla="*/ 76 w 107"/>
              <a:gd name="T93" fmla="*/ 11 h 88"/>
              <a:gd name="T94" fmla="*/ 74 w 107"/>
              <a:gd name="T95" fmla="*/ 12 h 88"/>
              <a:gd name="T96" fmla="*/ 71 w 107"/>
              <a:gd name="T97" fmla="*/ 14 h 88"/>
              <a:gd name="T98" fmla="*/ 71 w 107"/>
              <a:gd name="T99" fmla="*/ 18 h 88"/>
              <a:gd name="T100" fmla="*/ 71 w 107"/>
              <a:gd name="T101" fmla="*/ 51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7" h="88">
                <a:moveTo>
                  <a:pt x="83" y="63"/>
                </a:moveTo>
                <a:cubicBezTo>
                  <a:pt x="97" y="47"/>
                  <a:pt x="97" y="23"/>
                  <a:pt x="83" y="7"/>
                </a:cubicBezTo>
                <a:cubicBezTo>
                  <a:pt x="82" y="6"/>
                  <a:pt x="82" y="4"/>
                  <a:pt x="83" y="3"/>
                </a:cubicBezTo>
                <a:cubicBezTo>
                  <a:pt x="85" y="0"/>
                  <a:pt x="85" y="0"/>
                  <a:pt x="85" y="0"/>
                </a:cubicBezTo>
                <a:cubicBezTo>
                  <a:pt x="86" y="0"/>
                  <a:pt x="86" y="0"/>
                  <a:pt x="87" y="0"/>
                </a:cubicBezTo>
                <a:cubicBezTo>
                  <a:pt x="88" y="0"/>
                  <a:pt x="89" y="0"/>
                  <a:pt x="89" y="0"/>
                </a:cubicBezTo>
                <a:cubicBezTo>
                  <a:pt x="107" y="20"/>
                  <a:pt x="107" y="50"/>
                  <a:pt x="89" y="69"/>
                </a:cubicBezTo>
                <a:cubicBezTo>
                  <a:pt x="89" y="70"/>
                  <a:pt x="88" y="70"/>
                  <a:pt x="87" y="70"/>
                </a:cubicBezTo>
                <a:cubicBezTo>
                  <a:pt x="86" y="70"/>
                  <a:pt x="86" y="70"/>
                  <a:pt x="85" y="69"/>
                </a:cubicBezTo>
                <a:cubicBezTo>
                  <a:pt x="83" y="67"/>
                  <a:pt x="83" y="67"/>
                  <a:pt x="83" y="67"/>
                </a:cubicBezTo>
                <a:cubicBezTo>
                  <a:pt x="82" y="65"/>
                  <a:pt x="82" y="64"/>
                  <a:pt x="83" y="63"/>
                </a:cubicBezTo>
                <a:close/>
                <a:moveTo>
                  <a:pt x="24" y="63"/>
                </a:moveTo>
                <a:cubicBezTo>
                  <a:pt x="10" y="47"/>
                  <a:pt x="10" y="23"/>
                  <a:pt x="24" y="7"/>
                </a:cubicBezTo>
                <a:cubicBezTo>
                  <a:pt x="25" y="6"/>
                  <a:pt x="25" y="4"/>
                  <a:pt x="24" y="3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0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0" y="20"/>
                  <a:pt x="0" y="50"/>
                  <a:pt x="18" y="69"/>
                </a:cubicBezTo>
                <a:cubicBezTo>
                  <a:pt x="18" y="70"/>
                  <a:pt x="19" y="70"/>
                  <a:pt x="20" y="70"/>
                </a:cubicBezTo>
                <a:cubicBezTo>
                  <a:pt x="21" y="70"/>
                  <a:pt x="21" y="70"/>
                  <a:pt x="22" y="69"/>
                </a:cubicBezTo>
                <a:cubicBezTo>
                  <a:pt x="24" y="67"/>
                  <a:pt x="24" y="67"/>
                  <a:pt x="24" y="67"/>
                </a:cubicBezTo>
                <a:cubicBezTo>
                  <a:pt x="25" y="65"/>
                  <a:pt x="25" y="64"/>
                  <a:pt x="24" y="63"/>
                </a:cubicBezTo>
                <a:close/>
                <a:moveTo>
                  <a:pt x="36" y="51"/>
                </a:moveTo>
                <a:cubicBezTo>
                  <a:pt x="37" y="53"/>
                  <a:pt x="37" y="54"/>
                  <a:pt x="36" y="55"/>
                </a:cubicBezTo>
                <a:cubicBezTo>
                  <a:pt x="33" y="58"/>
                  <a:pt x="33" y="58"/>
                  <a:pt x="33" y="58"/>
                </a:cubicBezTo>
                <a:cubicBezTo>
                  <a:pt x="33" y="58"/>
                  <a:pt x="32" y="59"/>
                  <a:pt x="31" y="59"/>
                </a:cubicBezTo>
                <a:cubicBezTo>
                  <a:pt x="30" y="58"/>
                  <a:pt x="30" y="58"/>
                  <a:pt x="29" y="58"/>
                </a:cubicBezTo>
                <a:cubicBezTo>
                  <a:pt x="18" y="44"/>
                  <a:pt x="18" y="25"/>
                  <a:pt x="29" y="12"/>
                </a:cubicBezTo>
                <a:cubicBezTo>
                  <a:pt x="30" y="11"/>
                  <a:pt x="30" y="11"/>
                  <a:pt x="31" y="11"/>
                </a:cubicBezTo>
                <a:cubicBezTo>
                  <a:pt x="32" y="11"/>
                  <a:pt x="33" y="11"/>
                  <a:pt x="33" y="12"/>
                </a:cubicBezTo>
                <a:cubicBezTo>
                  <a:pt x="36" y="14"/>
                  <a:pt x="36" y="14"/>
                  <a:pt x="36" y="14"/>
                </a:cubicBezTo>
                <a:cubicBezTo>
                  <a:pt x="37" y="15"/>
                  <a:pt x="37" y="17"/>
                  <a:pt x="36" y="18"/>
                </a:cubicBezTo>
                <a:cubicBezTo>
                  <a:pt x="28" y="28"/>
                  <a:pt x="28" y="42"/>
                  <a:pt x="36" y="51"/>
                </a:cubicBezTo>
                <a:close/>
                <a:moveTo>
                  <a:pt x="61" y="80"/>
                </a:moveTo>
                <a:cubicBezTo>
                  <a:pt x="61" y="84"/>
                  <a:pt x="58" y="88"/>
                  <a:pt x="54" y="88"/>
                </a:cubicBezTo>
                <a:cubicBezTo>
                  <a:pt x="49" y="88"/>
                  <a:pt x="46" y="84"/>
                  <a:pt x="46" y="80"/>
                </a:cubicBezTo>
                <a:cubicBezTo>
                  <a:pt x="46" y="60"/>
                  <a:pt x="46" y="44"/>
                  <a:pt x="46" y="24"/>
                </a:cubicBezTo>
                <a:cubicBezTo>
                  <a:pt x="46" y="19"/>
                  <a:pt x="49" y="16"/>
                  <a:pt x="54" y="16"/>
                </a:cubicBezTo>
                <a:cubicBezTo>
                  <a:pt x="58" y="16"/>
                  <a:pt x="61" y="19"/>
                  <a:pt x="61" y="24"/>
                </a:cubicBezTo>
                <a:cubicBezTo>
                  <a:pt x="61" y="44"/>
                  <a:pt x="61" y="60"/>
                  <a:pt x="61" y="80"/>
                </a:cubicBezTo>
                <a:close/>
                <a:moveTo>
                  <a:pt x="71" y="51"/>
                </a:moveTo>
                <a:cubicBezTo>
                  <a:pt x="70" y="53"/>
                  <a:pt x="70" y="54"/>
                  <a:pt x="71" y="55"/>
                </a:cubicBezTo>
                <a:cubicBezTo>
                  <a:pt x="74" y="58"/>
                  <a:pt x="74" y="58"/>
                  <a:pt x="74" y="58"/>
                </a:cubicBezTo>
                <a:cubicBezTo>
                  <a:pt x="74" y="58"/>
                  <a:pt x="75" y="59"/>
                  <a:pt x="76" y="59"/>
                </a:cubicBezTo>
                <a:cubicBezTo>
                  <a:pt x="77" y="58"/>
                  <a:pt x="77" y="58"/>
                  <a:pt x="78" y="58"/>
                </a:cubicBezTo>
                <a:cubicBezTo>
                  <a:pt x="89" y="44"/>
                  <a:pt x="89" y="25"/>
                  <a:pt x="78" y="12"/>
                </a:cubicBezTo>
                <a:cubicBezTo>
                  <a:pt x="77" y="11"/>
                  <a:pt x="77" y="11"/>
                  <a:pt x="76" y="11"/>
                </a:cubicBezTo>
                <a:cubicBezTo>
                  <a:pt x="75" y="11"/>
                  <a:pt x="74" y="11"/>
                  <a:pt x="74" y="12"/>
                </a:cubicBezTo>
                <a:cubicBezTo>
                  <a:pt x="71" y="14"/>
                  <a:pt x="71" y="14"/>
                  <a:pt x="71" y="14"/>
                </a:cubicBezTo>
                <a:cubicBezTo>
                  <a:pt x="70" y="15"/>
                  <a:pt x="70" y="17"/>
                  <a:pt x="71" y="18"/>
                </a:cubicBezTo>
                <a:cubicBezTo>
                  <a:pt x="79" y="28"/>
                  <a:pt x="79" y="42"/>
                  <a:pt x="71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Oval 64"/>
          <p:cNvSpPr/>
          <p:nvPr/>
        </p:nvSpPr>
        <p:spPr>
          <a:xfrm>
            <a:off x="8480425" y="3549650"/>
            <a:ext cx="549275" cy="549275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103"/>
          <p:cNvSpPr/>
          <p:nvPr/>
        </p:nvSpPr>
        <p:spPr bwMode="auto">
          <a:xfrm>
            <a:off x="8623300" y="3735388"/>
            <a:ext cx="254000" cy="227013"/>
          </a:xfrm>
          <a:custGeom>
            <a:avLst/>
            <a:gdLst>
              <a:gd name="T0" fmla="*/ 0 w 161"/>
              <a:gd name="T1" fmla="*/ 62 h 145"/>
              <a:gd name="T2" fmla="*/ 0 w 161"/>
              <a:gd name="T3" fmla="*/ 145 h 145"/>
              <a:gd name="T4" fmla="*/ 31 w 161"/>
              <a:gd name="T5" fmla="*/ 145 h 145"/>
              <a:gd name="T6" fmla="*/ 130 w 161"/>
              <a:gd name="T7" fmla="*/ 145 h 145"/>
              <a:gd name="T8" fmla="*/ 161 w 161"/>
              <a:gd name="T9" fmla="*/ 145 h 145"/>
              <a:gd name="T10" fmla="*/ 161 w 161"/>
              <a:gd name="T11" fmla="*/ 62 h 145"/>
              <a:gd name="T12" fmla="*/ 81 w 161"/>
              <a:gd name="T13" fmla="*/ 0 h 145"/>
              <a:gd name="T14" fmla="*/ 0 w 161"/>
              <a:gd name="T15" fmla="*/ 6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" h="145">
                <a:moveTo>
                  <a:pt x="0" y="62"/>
                </a:moveTo>
                <a:lnTo>
                  <a:pt x="0" y="145"/>
                </a:lnTo>
                <a:lnTo>
                  <a:pt x="31" y="145"/>
                </a:lnTo>
                <a:lnTo>
                  <a:pt x="130" y="145"/>
                </a:lnTo>
                <a:lnTo>
                  <a:pt x="161" y="145"/>
                </a:lnTo>
                <a:lnTo>
                  <a:pt x="161" y="62"/>
                </a:lnTo>
                <a:lnTo>
                  <a:pt x="81" y="0"/>
                </a:lnTo>
                <a:lnTo>
                  <a:pt x="0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104"/>
          <p:cNvSpPr/>
          <p:nvPr/>
        </p:nvSpPr>
        <p:spPr bwMode="auto">
          <a:xfrm>
            <a:off x="8556625" y="3638550"/>
            <a:ext cx="387350" cy="193675"/>
          </a:xfrm>
          <a:custGeom>
            <a:avLst/>
            <a:gdLst>
              <a:gd name="T0" fmla="*/ 225 w 246"/>
              <a:gd name="T1" fmla="*/ 80 h 123"/>
              <a:gd name="T2" fmla="*/ 225 w 246"/>
              <a:gd name="T3" fmla="*/ 21 h 123"/>
              <a:gd name="T4" fmla="*/ 182 w 246"/>
              <a:gd name="T5" fmla="*/ 21 h 123"/>
              <a:gd name="T6" fmla="*/ 182 w 246"/>
              <a:gd name="T7" fmla="*/ 47 h 123"/>
              <a:gd name="T8" fmla="*/ 123 w 246"/>
              <a:gd name="T9" fmla="*/ 0 h 123"/>
              <a:gd name="T10" fmla="*/ 123 w 246"/>
              <a:gd name="T11" fmla="*/ 0 h 123"/>
              <a:gd name="T12" fmla="*/ 123 w 246"/>
              <a:gd name="T13" fmla="*/ 0 h 123"/>
              <a:gd name="T14" fmla="*/ 123 w 246"/>
              <a:gd name="T15" fmla="*/ 0 h 123"/>
              <a:gd name="T16" fmla="*/ 123 w 246"/>
              <a:gd name="T17" fmla="*/ 0 h 123"/>
              <a:gd name="T18" fmla="*/ 0 w 246"/>
              <a:gd name="T19" fmla="*/ 97 h 123"/>
              <a:gd name="T20" fmla="*/ 21 w 246"/>
              <a:gd name="T21" fmla="*/ 123 h 123"/>
              <a:gd name="T22" fmla="*/ 123 w 246"/>
              <a:gd name="T23" fmla="*/ 42 h 123"/>
              <a:gd name="T24" fmla="*/ 225 w 246"/>
              <a:gd name="T25" fmla="*/ 123 h 123"/>
              <a:gd name="T26" fmla="*/ 246 w 246"/>
              <a:gd name="T27" fmla="*/ 97 h 123"/>
              <a:gd name="T28" fmla="*/ 225 w 246"/>
              <a:gd name="T29" fmla="*/ 8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6" h="123">
                <a:moveTo>
                  <a:pt x="225" y="80"/>
                </a:moveTo>
                <a:lnTo>
                  <a:pt x="225" y="21"/>
                </a:lnTo>
                <a:lnTo>
                  <a:pt x="182" y="21"/>
                </a:lnTo>
                <a:lnTo>
                  <a:pt x="182" y="47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0" y="97"/>
                </a:lnTo>
                <a:lnTo>
                  <a:pt x="21" y="123"/>
                </a:lnTo>
                <a:lnTo>
                  <a:pt x="123" y="42"/>
                </a:lnTo>
                <a:lnTo>
                  <a:pt x="225" y="123"/>
                </a:lnTo>
                <a:lnTo>
                  <a:pt x="246" y="97"/>
                </a:lnTo>
                <a:lnTo>
                  <a:pt x="225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Oval 69"/>
          <p:cNvSpPr/>
          <p:nvPr/>
        </p:nvSpPr>
        <p:spPr>
          <a:xfrm>
            <a:off x="7986713" y="5316538"/>
            <a:ext cx="549275" cy="547688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101"/>
          <p:cNvSpPr>
            <a:spLocks noEditPoints="1"/>
          </p:cNvSpPr>
          <p:nvPr/>
        </p:nvSpPr>
        <p:spPr bwMode="auto">
          <a:xfrm>
            <a:off x="8051800" y="5426075"/>
            <a:ext cx="379413" cy="349250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Shape 1033"/>
          <p:cNvSpPr/>
          <p:nvPr/>
        </p:nvSpPr>
        <p:spPr>
          <a:xfrm>
            <a:off x="5986463" y="2192338"/>
            <a:ext cx="774700" cy="2738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42" h="21597" extrusionOk="0">
                <a:moveTo>
                  <a:pt x="8563" y="0"/>
                </a:moveTo>
                <a:cubicBezTo>
                  <a:pt x="10027" y="-3"/>
                  <a:pt x="12311" y="423"/>
                  <a:pt x="12311" y="1065"/>
                </a:cubicBezTo>
                <a:cubicBezTo>
                  <a:pt x="12311" y="1707"/>
                  <a:pt x="12132" y="1985"/>
                  <a:pt x="11954" y="2193"/>
                </a:cubicBezTo>
                <a:cubicBezTo>
                  <a:pt x="11775" y="2401"/>
                  <a:pt x="11537" y="2367"/>
                  <a:pt x="11537" y="2367"/>
                </a:cubicBezTo>
                <a:cubicBezTo>
                  <a:pt x="11537" y="2367"/>
                  <a:pt x="11597" y="2801"/>
                  <a:pt x="11121" y="2905"/>
                </a:cubicBezTo>
                <a:cubicBezTo>
                  <a:pt x="10645" y="3009"/>
                  <a:pt x="10526" y="3043"/>
                  <a:pt x="10526" y="3182"/>
                </a:cubicBezTo>
                <a:cubicBezTo>
                  <a:pt x="10526" y="3321"/>
                  <a:pt x="10823" y="3425"/>
                  <a:pt x="11240" y="3564"/>
                </a:cubicBezTo>
                <a:cubicBezTo>
                  <a:pt x="11656" y="3703"/>
                  <a:pt x="13442" y="3859"/>
                  <a:pt x="14393" y="3963"/>
                </a:cubicBezTo>
                <a:cubicBezTo>
                  <a:pt x="15346" y="4067"/>
                  <a:pt x="16119" y="4241"/>
                  <a:pt x="16654" y="4588"/>
                </a:cubicBezTo>
                <a:cubicBezTo>
                  <a:pt x="17190" y="4935"/>
                  <a:pt x="17963" y="5369"/>
                  <a:pt x="18975" y="5664"/>
                </a:cubicBezTo>
                <a:cubicBezTo>
                  <a:pt x="19986" y="5959"/>
                  <a:pt x="21236" y="6427"/>
                  <a:pt x="20879" y="6878"/>
                </a:cubicBezTo>
                <a:cubicBezTo>
                  <a:pt x="20522" y="7329"/>
                  <a:pt x="18380" y="7676"/>
                  <a:pt x="17190" y="7486"/>
                </a:cubicBezTo>
                <a:cubicBezTo>
                  <a:pt x="16000" y="7295"/>
                  <a:pt x="15524" y="7277"/>
                  <a:pt x="15524" y="7277"/>
                </a:cubicBezTo>
                <a:cubicBezTo>
                  <a:pt x="15524" y="7277"/>
                  <a:pt x="16297" y="8266"/>
                  <a:pt x="16654" y="9255"/>
                </a:cubicBezTo>
                <a:cubicBezTo>
                  <a:pt x="17011" y="10245"/>
                  <a:pt x="17963" y="11199"/>
                  <a:pt x="17428" y="11286"/>
                </a:cubicBezTo>
                <a:cubicBezTo>
                  <a:pt x="16893" y="11372"/>
                  <a:pt x="16119" y="11477"/>
                  <a:pt x="16119" y="11477"/>
                </a:cubicBezTo>
                <a:cubicBezTo>
                  <a:pt x="16119" y="11477"/>
                  <a:pt x="15958" y="12874"/>
                  <a:pt x="15107" y="14083"/>
                </a:cubicBezTo>
                <a:cubicBezTo>
                  <a:pt x="14257" y="15292"/>
                  <a:pt x="13947" y="15840"/>
                  <a:pt x="13838" y="16560"/>
                </a:cubicBezTo>
                <a:cubicBezTo>
                  <a:pt x="13728" y="17279"/>
                  <a:pt x="13454" y="17807"/>
                  <a:pt x="13673" y="18111"/>
                </a:cubicBezTo>
                <a:cubicBezTo>
                  <a:pt x="13893" y="18415"/>
                  <a:pt x="15318" y="19006"/>
                  <a:pt x="16141" y="19118"/>
                </a:cubicBezTo>
                <a:cubicBezTo>
                  <a:pt x="16963" y="19230"/>
                  <a:pt x="18444" y="19230"/>
                  <a:pt x="19047" y="19310"/>
                </a:cubicBezTo>
                <a:cubicBezTo>
                  <a:pt x="19650" y="19390"/>
                  <a:pt x="20089" y="19614"/>
                  <a:pt x="18718" y="19678"/>
                </a:cubicBezTo>
                <a:cubicBezTo>
                  <a:pt x="17347" y="19742"/>
                  <a:pt x="14770" y="19630"/>
                  <a:pt x="14112" y="19566"/>
                </a:cubicBezTo>
                <a:cubicBezTo>
                  <a:pt x="13454" y="19502"/>
                  <a:pt x="12412" y="19358"/>
                  <a:pt x="12412" y="19358"/>
                </a:cubicBezTo>
                <a:cubicBezTo>
                  <a:pt x="12412" y="19358"/>
                  <a:pt x="12741" y="19598"/>
                  <a:pt x="11261" y="19598"/>
                </a:cubicBezTo>
                <a:cubicBezTo>
                  <a:pt x="9780" y="19598"/>
                  <a:pt x="9506" y="19566"/>
                  <a:pt x="9451" y="19294"/>
                </a:cubicBezTo>
                <a:cubicBezTo>
                  <a:pt x="9397" y="19022"/>
                  <a:pt x="9451" y="18655"/>
                  <a:pt x="9232" y="18463"/>
                </a:cubicBezTo>
                <a:cubicBezTo>
                  <a:pt x="9012" y="18271"/>
                  <a:pt x="10109" y="17775"/>
                  <a:pt x="9561" y="17503"/>
                </a:cubicBezTo>
                <a:cubicBezTo>
                  <a:pt x="9012" y="17231"/>
                  <a:pt x="8464" y="16528"/>
                  <a:pt x="8958" y="16112"/>
                </a:cubicBezTo>
                <a:cubicBezTo>
                  <a:pt x="9451" y="15696"/>
                  <a:pt x="8793" y="15281"/>
                  <a:pt x="8958" y="15009"/>
                </a:cubicBezTo>
                <a:cubicBezTo>
                  <a:pt x="9122" y="14737"/>
                  <a:pt x="9341" y="14369"/>
                  <a:pt x="9341" y="13953"/>
                </a:cubicBezTo>
                <a:cubicBezTo>
                  <a:pt x="9341" y="13538"/>
                  <a:pt x="9287" y="13234"/>
                  <a:pt x="9287" y="13234"/>
                </a:cubicBezTo>
                <a:cubicBezTo>
                  <a:pt x="9287" y="13234"/>
                  <a:pt x="8245" y="14801"/>
                  <a:pt x="7971" y="15217"/>
                </a:cubicBezTo>
                <a:cubicBezTo>
                  <a:pt x="7696" y="15632"/>
                  <a:pt x="7258" y="17119"/>
                  <a:pt x="7258" y="17567"/>
                </a:cubicBezTo>
                <a:cubicBezTo>
                  <a:pt x="7258" y="18015"/>
                  <a:pt x="6107" y="18623"/>
                  <a:pt x="6052" y="19022"/>
                </a:cubicBezTo>
                <a:cubicBezTo>
                  <a:pt x="5997" y="19422"/>
                  <a:pt x="5942" y="19662"/>
                  <a:pt x="5558" y="19662"/>
                </a:cubicBezTo>
                <a:cubicBezTo>
                  <a:pt x="5174" y="19662"/>
                  <a:pt x="5942" y="20110"/>
                  <a:pt x="6216" y="20462"/>
                </a:cubicBezTo>
                <a:cubicBezTo>
                  <a:pt x="6490" y="20813"/>
                  <a:pt x="7313" y="21597"/>
                  <a:pt x="5723" y="21597"/>
                </a:cubicBezTo>
                <a:cubicBezTo>
                  <a:pt x="4132" y="21597"/>
                  <a:pt x="2323" y="21405"/>
                  <a:pt x="2268" y="20909"/>
                </a:cubicBezTo>
                <a:cubicBezTo>
                  <a:pt x="2213" y="20414"/>
                  <a:pt x="2432" y="19982"/>
                  <a:pt x="1994" y="19790"/>
                </a:cubicBezTo>
                <a:cubicBezTo>
                  <a:pt x="1555" y="19598"/>
                  <a:pt x="1500" y="19182"/>
                  <a:pt x="1555" y="18927"/>
                </a:cubicBezTo>
                <a:cubicBezTo>
                  <a:pt x="1610" y="18671"/>
                  <a:pt x="1336" y="18239"/>
                  <a:pt x="1555" y="17695"/>
                </a:cubicBezTo>
                <a:cubicBezTo>
                  <a:pt x="1775" y="17152"/>
                  <a:pt x="1775" y="16240"/>
                  <a:pt x="2213" y="15552"/>
                </a:cubicBezTo>
                <a:cubicBezTo>
                  <a:pt x="2652" y="14865"/>
                  <a:pt x="2761" y="13809"/>
                  <a:pt x="2981" y="12978"/>
                </a:cubicBezTo>
                <a:cubicBezTo>
                  <a:pt x="3200" y="12146"/>
                  <a:pt x="3365" y="11730"/>
                  <a:pt x="3090" y="11603"/>
                </a:cubicBezTo>
                <a:cubicBezTo>
                  <a:pt x="2816" y="11475"/>
                  <a:pt x="1172" y="11363"/>
                  <a:pt x="733" y="11331"/>
                </a:cubicBezTo>
                <a:cubicBezTo>
                  <a:pt x="294" y="11299"/>
                  <a:pt x="1281" y="10435"/>
                  <a:pt x="1610" y="9716"/>
                </a:cubicBezTo>
                <a:cubicBezTo>
                  <a:pt x="1939" y="8996"/>
                  <a:pt x="2542" y="8564"/>
                  <a:pt x="2871" y="8053"/>
                </a:cubicBezTo>
                <a:cubicBezTo>
                  <a:pt x="3200" y="7541"/>
                  <a:pt x="3200" y="7301"/>
                  <a:pt x="2487" y="6933"/>
                </a:cubicBezTo>
                <a:cubicBezTo>
                  <a:pt x="1775" y="6565"/>
                  <a:pt x="897" y="6326"/>
                  <a:pt x="513" y="5494"/>
                </a:cubicBezTo>
                <a:cubicBezTo>
                  <a:pt x="130" y="4663"/>
                  <a:pt x="-364" y="4119"/>
                  <a:pt x="404" y="3911"/>
                </a:cubicBezTo>
                <a:cubicBezTo>
                  <a:pt x="1172" y="3703"/>
                  <a:pt x="2652" y="3815"/>
                  <a:pt x="3748" y="3559"/>
                </a:cubicBezTo>
                <a:cubicBezTo>
                  <a:pt x="4845" y="3303"/>
                  <a:pt x="5010" y="3015"/>
                  <a:pt x="5503" y="2983"/>
                </a:cubicBezTo>
                <a:cubicBezTo>
                  <a:pt x="5997" y="2951"/>
                  <a:pt x="6106" y="2920"/>
                  <a:pt x="6106" y="2744"/>
                </a:cubicBezTo>
                <a:cubicBezTo>
                  <a:pt x="6106" y="2568"/>
                  <a:pt x="5942" y="2392"/>
                  <a:pt x="5942" y="2392"/>
                </a:cubicBezTo>
                <a:cubicBezTo>
                  <a:pt x="5942" y="2392"/>
                  <a:pt x="5174" y="2248"/>
                  <a:pt x="5010" y="2024"/>
                </a:cubicBezTo>
                <a:cubicBezTo>
                  <a:pt x="4845" y="1800"/>
                  <a:pt x="4681" y="1240"/>
                  <a:pt x="4900" y="857"/>
                </a:cubicBezTo>
                <a:cubicBezTo>
                  <a:pt x="5119" y="473"/>
                  <a:pt x="6318" y="5"/>
                  <a:pt x="8563" y="0"/>
                </a:cubicBezTo>
                <a:close/>
              </a:path>
            </a:pathLst>
          </a:cu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Shape 1034"/>
          <p:cNvSpPr/>
          <p:nvPr/>
        </p:nvSpPr>
        <p:spPr>
          <a:xfrm>
            <a:off x="6194425" y="2543175"/>
            <a:ext cx="200025" cy="153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43" y="9828"/>
                </a:moveTo>
                <a:cubicBezTo>
                  <a:pt x="20503" y="10692"/>
                  <a:pt x="21004" y="11543"/>
                  <a:pt x="21600" y="12462"/>
                </a:cubicBezTo>
                <a:cubicBezTo>
                  <a:pt x="20797" y="15394"/>
                  <a:pt x="20629" y="18810"/>
                  <a:pt x="20550" y="21600"/>
                </a:cubicBezTo>
                <a:cubicBezTo>
                  <a:pt x="17285" y="18886"/>
                  <a:pt x="18957" y="12766"/>
                  <a:pt x="16102" y="12414"/>
                </a:cubicBezTo>
                <a:cubicBezTo>
                  <a:pt x="13346" y="12074"/>
                  <a:pt x="12988" y="13608"/>
                  <a:pt x="12526" y="15998"/>
                </a:cubicBezTo>
                <a:cubicBezTo>
                  <a:pt x="12064" y="18387"/>
                  <a:pt x="11785" y="20178"/>
                  <a:pt x="11785" y="20178"/>
                </a:cubicBezTo>
                <a:cubicBezTo>
                  <a:pt x="11785" y="20178"/>
                  <a:pt x="2700" y="7597"/>
                  <a:pt x="0" y="3147"/>
                </a:cubicBezTo>
                <a:cubicBezTo>
                  <a:pt x="1311" y="2680"/>
                  <a:pt x="1742" y="2046"/>
                  <a:pt x="1827" y="0"/>
                </a:cubicBezTo>
                <a:cubicBezTo>
                  <a:pt x="4847" y="4160"/>
                  <a:pt x="12262" y="11667"/>
                  <a:pt x="15756" y="11667"/>
                </a:cubicBezTo>
                <a:cubicBezTo>
                  <a:pt x="17415" y="11667"/>
                  <a:pt x="18853" y="10951"/>
                  <a:pt x="20143" y="982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kumimoji="0" sz="31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Shape 1035"/>
          <p:cNvSpPr/>
          <p:nvPr/>
        </p:nvSpPr>
        <p:spPr>
          <a:xfrm>
            <a:off x="6402388" y="2959100"/>
            <a:ext cx="82550" cy="115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08" h="21600" extrusionOk="0">
                <a:moveTo>
                  <a:pt x="11314" y="594"/>
                </a:moveTo>
                <a:lnTo>
                  <a:pt x="0" y="0"/>
                </a:lnTo>
                <a:cubicBezTo>
                  <a:pt x="0" y="0"/>
                  <a:pt x="10284" y="5549"/>
                  <a:pt x="10284" y="11495"/>
                </a:cubicBezTo>
                <a:cubicBezTo>
                  <a:pt x="10284" y="17438"/>
                  <a:pt x="9772" y="20013"/>
                  <a:pt x="9772" y="20013"/>
                </a:cubicBezTo>
                <a:lnTo>
                  <a:pt x="18772" y="21600"/>
                </a:lnTo>
                <a:cubicBezTo>
                  <a:pt x="18772" y="21600"/>
                  <a:pt x="21600" y="15655"/>
                  <a:pt x="19026" y="9907"/>
                </a:cubicBezTo>
                <a:cubicBezTo>
                  <a:pt x="16457" y="4162"/>
                  <a:pt x="13629" y="2575"/>
                  <a:pt x="11314" y="594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kumimoji="0" sz="31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Shape 1036"/>
          <p:cNvSpPr/>
          <p:nvPr/>
        </p:nvSpPr>
        <p:spPr>
          <a:xfrm>
            <a:off x="6453188" y="3232150"/>
            <a:ext cx="38100" cy="100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479" y="0"/>
                </a:moveTo>
                <a:cubicBezTo>
                  <a:pt x="6479" y="0"/>
                  <a:pt x="2878" y="12381"/>
                  <a:pt x="1439" y="16334"/>
                </a:cubicBezTo>
                <a:cubicBezTo>
                  <a:pt x="0" y="20286"/>
                  <a:pt x="0" y="21600"/>
                  <a:pt x="0" y="21600"/>
                </a:cubicBezTo>
                <a:lnTo>
                  <a:pt x="21600" y="20286"/>
                </a:lnTo>
                <a:cubicBezTo>
                  <a:pt x="21600" y="20286"/>
                  <a:pt x="16556" y="10275"/>
                  <a:pt x="647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kumimoji="0" sz="31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Shape 1037"/>
          <p:cNvSpPr/>
          <p:nvPr/>
        </p:nvSpPr>
        <p:spPr>
          <a:xfrm>
            <a:off x="5776913" y="2619375"/>
            <a:ext cx="166688" cy="234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393" h="16430" extrusionOk="0">
                <a:moveTo>
                  <a:pt x="186" y="1062"/>
                </a:moveTo>
                <a:cubicBezTo>
                  <a:pt x="6551" y="2887"/>
                  <a:pt x="-497" y="5169"/>
                  <a:pt x="1549" y="7298"/>
                </a:cubicBezTo>
                <a:cubicBezTo>
                  <a:pt x="3596" y="9428"/>
                  <a:pt x="-951" y="10950"/>
                  <a:pt x="186" y="13839"/>
                </a:cubicBezTo>
                <a:cubicBezTo>
                  <a:pt x="1322" y="16729"/>
                  <a:pt x="11099" y="16577"/>
                  <a:pt x="15874" y="16273"/>
                </a:cubicBezTo>
                <a:cubicBezTo>
                  <a:pt x="20649" y="15969"/>
                  <a:pt x="13827" y="-4871"/>
                  <a:pt x="186" y="1062"/>
                </a:cubicBezTo>
                <a:close/>
              </a:path>
            </a:pathLst>
          </a:custGeom>
          <a:solidFill>
            <a:srgbClr val="F1F1F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1038"/>
          <p:cNvSpPr/>
          <p:nvPr/>
        </p:nvSpPr>
        <p:spPr>
          <a:xfrm>
            <a:off x="5697538" y="2308225"/>
            <a:ext cx="366713" cy="536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339" h="19358" extrusionOk="0">
                <a:moveTo>
                  <a:pt x="710" y="2062"/>
                </a:moveTo>
                <a:cubicBezTo>
                  <a:pt x="4444" y="-1631"/>
                  <a:pt x="14162" y="-123"/>
                  <a:pt x="14072" y="4672"/>
                </a:cubicBezTo>
                <a:cubicBezTo>
                  <a:pt x="13981" y="9467"/>
                  <a:pt x="18111" y="6414"/>
                  <a:pt x="16740" y="8825"/>
                </a:cubicBezTo>
                <a:cubicBezTo>
                  <a:pt x="15368" y="11235"/>
                  <a:pt x="19697" y="10962"/>
                  <a:pt x="17891" y="12944"/>
                </a:cubicBezTo>
                <a:cubicBezTo>
                  <a:pt x="16085" y="14926"/>
                  <a:pt x="20502" y="15370"/>
                  <a:pt x="16264" y="17670"/>
                </a:cubicBezTo>
                <a:cubicBezTo>
                  <a:pt x="12026" y="19969"/>
                  <a:pt x="9576" y="19252"/>
                  <a:pt x="9576" y="19252"/>
                </a:cubicBezTo>
                <a:cubicBezTo>
                  <a:pt x="9576" y="19252"/>
                  <a:pt x="10880" y="5804"/>
                  <a:pt x="3218" y="7372"/>
                </a:cubicBezTo>
                <a:cubicBezTo>
                  <a:pt x="842" y="7859"/>
                  <a:pt x="-1098" y="3848"/>
                  <a:pt x="710" y="2062"/>
                </a:cubicBezTo>
                <a:close/>
              </a:path>
            </a:pathLst>
          </a:cu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Shape 1039"/>
          <p:cNvSpPr/>
          <p:nvPr/>
        </p:nvSpPr>
        <p:spPr>
          <a:xfrm>
            <a:off x="5478463" y="2308225"/>
            <a:ext cx="744538" cy="254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0" extrusionOk="0">
                <a:moveTo>
                  <a:pt x="9729" y="0"/>
                </a:moveTo>
                <a:cubicBezTo>
                  <a:pt x="11263" y="-1"/>
                  <a:pt x="12626" y="216"/>
                  <a:pt x="13309" y="696"/>
                </a:cubicBezTo>
                <a:cubicBezTo>
                  <a:pt x="13991" y="1177"/>
                  <a:pt x="14104" y="1724"/>
                  <a:pt x="13877" y="2006"/>
                </a:cubicBezTo>
                <a:cubicBezTo>
                  <a:pt x="13685" y="2245"/>
                  <a:pt x="14425" y="2938"/>
                  <a:pt x="14755" y="3173"/>
                </a:cubicBezTo>
                <a:cubicBezTo>
                  <a:pt x="15167" y="3467"/>
                  <a:pt x="15809" y="3880"/>
                  <a:pt x="15809" y="3880"/>
                </a:cubicBezTo>
                <a:cubicBezTo>
                  <a:pt x="15809" y="3880"/>
                  <a:pt x="16491" y="4178"/>
                  <a:pt x="16491" y="4592"/>
                </a:cubicBezTo>
                <a:cubicBezTo>
                  <a:pt x="16491" y="5007"/>
                  <a:pt x="16434" y="5604"/>
                  <a:pt x="16945" y="6366"/>
                </a:cubicBezTo>
                <a:cubicBezTo>
                  <a:pt x="17457" y="7129"/>
                  <a:pt x="17400" y="7295"/>
                  <a:pt x="16945" y="7676"/>
                </a:cubicBezTo>
                <a:cubicBezTo>
                  <a:pt x="16491" y="8058"/>
                  <a:pt x="15013" y="8787"/>
                  <a:pt x="15013" y="8787"/>
                </a:cubicBezTo>
                <a:cubicBezTo>
                  <a:pt x="15013" y="8787"/>
                  <a:pt x="16434" y="8986"/>
                  <a:pt x="15923" y="9168"/>
                </a:cubicBezTo>
                <a:cubicBezTo>
                  <a:pt x="15411" y="9351"/>
                  <a:pt x="14957" y="9417"/>
                  <a:pt x="14957" y="9417"/>
                </a:cubicBezTo>
                <a:cubicBezTo>
                  <a:pt x="14957" y="9417"/>
                  <a:pt x="16491" y="10064"/>
                  <a:pt x="15695" y="10760"/>
                </a:cubicBezTo>
                <a:cubicBezTo>
                  <a:pt x="14900" y="11456"/>
                  <a:pt x="14750" y="11966"/>
                  <a:pt x="14841" y="12604"/>
                </a:cubicBezTo>
                <a:cubicBezTo>
                  <a:pt x="14932" y="13241"/>
                  <a:pt x="14932" y="13799"/>
                  <a:pt x="14932" y="13799"/>
                </a:cubicBezTo>
                <a:lnTo>
                  <a:pt x="14021" y="13852"/>
                </a:lnTo>
                <a:cubicBezTo>
                  <a:pt x="14021" y="13852"/>
                  <a:pt x="14021" y="14437"/>
                  <a:pt x="14932" y="14809"/>
                </a:cubicBezTo>
                <a:cubicBezTo>
                  <a:pt x="15843" y="15181"/>
                  <a:pt x="17300" y="15792"/>
                  <a:pt x="17573" y="16775"/>
                </a:cubicBezTo>
                <a:cubicBezTo>
                  <a:pt x="17846" y="17758"/>
                  <a:pt x="18574" y="18608"/>
                  <a:pt x="19576" y="18847"/>
                </a:cubicBezTo>
                <a:cubicBezTo>
                  <a:pt x="20578" y="19086"/>
                  <a:pt x="21600" y="19060"/>
                  <a:pt x="21600" y="19462"/>
                </a:cubicBezTo>
                <a:cubicBezTo>
                  <a:pt x="21600" y="19865"/>
                  <a:pt x="21334" y="20329"/>
                  <a:pt x="21334" y="20531"/>
                </a:cubicBezTo>
                <a:cubicBezTo>
                  <a:pt x="21334" y="20732"/>
                  <a:pt x="21334" y="21011"/>
                  <a:pt x="21334" y="21011"/>
                </a:cubicBezTo>
                <a:lnTo>
                  <a:pt x="20910" y="21042"/>
                </a:lnTo>
                <a:cubicBezTo>
                  <a:pt x="20910" y="21042"/>
                  <a:pt x="21016" y="20809"/>
                  <a:pt x="20910" y="20546"/>
                </a:cubicBezTo>
                <a:cubicBezTo>
                  <a:pt x="20804" y="20283"/>
                  <a:pt x="20538" y="19927"/>
                  <a:pt x="19955" y="20035"/>
                </a:cubicBezTo>
                <a:cubicBezTo>
                  <a:pt x="19371" y="20144"/>
                  <a:pt x="18469" y="20639"/>
                  <a:pt x="18044" y="20871"/>
                </a:cubicBezTo>
                <a:cubicBezTo>
                  <a:pt x="17620" y="21104"/>
                  <a:pt x="16770" y="21320"/>
                  <a:pt x="15072" y="21181"/>
                </a:cubicBezTo>
                <a:cubicBezTo>
                  <a:pt x="13374" y="21042"/>
                  <a:pt x="12790" y="20716"/>
                  <a:pt x="13692" y="20639"/>
                </a:cubicBezTo>
                <a:cubicBezTo>
                  <a:pt x="14595" y="20562"/>
                  <a:pt x="15709" y="20685"/>
                  <a:pt x="15921" y="20407"/>
                </a:cubicBezTo>
                <a:cubicBezTo>
                  <a:pt x="16134" y="20128"/>
                  <a:pt x="16505" y="19416"/>
                  <a:pt x="16134" y="19044"/>
                </a:cubicBezTo>
                <a:cubicBezTo>
                  <a:pt x="15762" y="18673"/>
                  <a:pt x="14435" y="17511"/>
                  <a:pt x="13905" y="17078"/>
                </a:cubicBezTo>
                <a:cubicBezTo>
                  <a:pt x="13374" y="16644"/>
                  <a:pt x="12631" y="16133"/>
                  <a:pt x="12631" y="16133"/>
                </a:cubicBezTo>
                <a:cubicBezTo>
                  <a:pt x="12631" y="16133"/>
                  <a:pt x="12684" y="16815"/>
                  <a:pt x="12206" y="17140"/>
                </a:cubicBezTo>
                <a:cubicBezTo>
                  <a:pt x="11729" y="17465"/>
                  <a:pt x="10083" y="18719"/>
                  <a:pt x="9765" y="18982"/>
                </a:cubicBezTo>
                <a:cubicBezTo>
                  <a:pt x="9447" y="19245"/>
                  <a:pt x="10030" y="19416"/>
                  <a:pt x="10508" y="19555"/>
                </a:cubicBezTo>
                <a:cubicBezTo>
                  <a:pt x="10986" y="19695"/>
                  <a:pt x="10720" y="20035"/>
                  <a:pt x="10349" y="20298"/>
                </a:cubicBezTo>
                <a:cubicBezTo>
                  <a:pt x="9977" y="20562"/>
                  <a:pt x="9818" y="20887"/>
                  <a:pt x="9818" y="21026"/>
                </a:cubicBezTo>
                <a:cubicBezTo>
                  <a:pt x="9818" y="21165"/>
                  <a:pt x="9818" y="21460"/>
                  <a:pt x="9818" y="21460"/>
                </a:cubicBezTo>
                <a:lnTo>
                  <a:pt x="9128" y="21460"/>
                </a:lnTo>
                <a:cubicBezTo>
                  <a:pt x="9128" y="21460"/>
                  <a:pt x="9341" y="21134"/>
                  <a:pt x="9341" y="20871"/>
                </a:cubicBezTo>
                <a:cubicBezTo>
                  <a:pt x="9341" y="20608"/>
                  <a:pt x="9500" y="20422"/>
                  <a:pt x="9181" y="20376"/>
                </a:cubicBezTo>
                <a:cubicBezTo>
                  <a:pt x="8863" y="20329"/>
                  <a:pt x="7430" y="20701"/>
                  <a:pt x="6846" y="20964"/>
                </a:cubicBezTo>
                <a:cubicBezTo>
                  <a:pt x="6262" y="21227"/>
                  <a:pt x="6156" y="21599"/>
                  <a:pt x="4246" y="21460"/>
                </a:cubicBezTo>
                <a:cubicBezTo>
                  <a:pt x="2335" y="21320"/>
                  <a:pt x="1062" y="21026"/>
                  <a:pt x="1539" y="20856"/>
                </a:cubicBezTo>
                <a:cubicBezTo>
                  <a:pt x="2017" y="20685"/>
                  <a:pt x="2972" y="20825"/>
                  <a:pt x="3556" y="20732"/>
                </a:cubicBezTo>
                <a:cubicBezTo>
                  <a:pt x="4140" y="20639"/>
                  <a:pt x="5254" y="19818"/>
                  <a:pt x="5944" y="19323"/>
                </a:cubicBezTo>
                <a:cubicBezTo>
                  <a:pt x="6634" y="18827"/>
                  <a:pt x="7430" y="17805"/>
                  <a:pt x="7642" y="17202"/>
                </a:cubicBezTo>
                <a:cubicBezTo>
                  <a:pt x="7855" y="16598"/>
                  <a:pt x="8173" y="16133"/>
                  <a:pt x="8226" y="15932"/>
                </a:cubicBezTo>
                <a:cubicBezTo>
                  <a:pt x="8279" y="15731"/>
                  <a:pt x="8279" y="15359"/>
                  <a:pt x="8279" y="15359"/>
                </a:cubicBezTo>
                <a:cubicBezTo>
                  <a:pt x="8279" y="15359"/>
                  <a:pt x="7642" y="14662"/>
                  <a:pt x="7430" y="14368"/>
                </a:cubicBezTo>
                <a:cubicBezTo>
                  <a:pt x="7218" y="14074"/>
                  <a:pt x="7218" y="13857"/>
                  <a:pt x="7218" y="13857"/>
                </a:cubicBezTo>
                <a:cubicBezTo>
                  <a:pt x="7218" y="13857"/>
                  <a:pt x="6103" y="13919"/>
                  <a:pt x="6103" y="13718"/>
                </a:cubicBezTo>
                <a:cubicBezTo>
                  <a:pt x="6103" y="13516"/>
                  <a:pt x="6475" y="12665"/>
                  <a:pt x="6368" y="12262"/>
                </a:cubicBezTo>
                <a:cubicBezTo>
                  <a:pt x="6262" y="11860"/>
                  <a:pt x="5785" y="11891"/>
                  <a:pt x="5785" y="11891"/>
                </a:cubicBezTo>
                <a:cubicBezTo>
                  <a:pt x="5785" y="11891"/>
                  <a:pt x="5679" y="12107"/>
                  <a:pt x="5679" y="12278"/>
                </a:cubicBezTo>
                <a:cubicBezTo>
                  <a:pt x="5679" y="12448"/>
                  <a:pt x="5254" y="12402"/>
                  <a:pt x="5095" y="12278"/>
                </a:cubicBezTo>
                <a:cubicBezTo>
                  <a:pt x="4936" y="12154"/>
                  <a:pt x="4352" y="12278"/>
                  <a:pt x="4352" y="12154"/>
                </a:cubicBezTo>
                <a:cubicBezTo>
                  <a:pt x="4352" y="12030"/>
                  <a:pt x="4086" y="11767"/>
                  <a:pt x="4193" y="11566"/>
                </a:cubicBezTo>
                <a:cubicBezTo>
                  <a:pt x="4299" y="11364"/>
                  <a:pt x="4776" y="10993"/>
                  <a:pt x="4776" y="10993"/>
                </a:cubicBezTo>
                <a:lnTo>
                  <a:pt x="0" y="10946"/>
                </a:lnTo>
                <a:lnTo>
                  <a:pt x="631" y="8118"/>
                </a:lnTo>
                <a:lnTo>
                  <a:pt x="5088" y="8135"/>
                </a:lnTo>
                <a:cubicBezTo>
                  <a:pt x="5088" y="8135"/>
                  <a:pt x="5323" y="7246"/>
                  <a:pt x="5323" y="6818"/>
                </a:cubicBezTo>
                <a:cubicBezTo>
                  <a:pt x="5323" y="6390"/>
                  <a:pt x="5147" y="5826"/>
                  <a:pt x="6143" y="5347"/>
                </a:cubicBezTo>
                <a:cubicBezTo>
                  <a:pt x="7140" y="4868"/>
                  <a:pt x="8430" y="4474"/>
                  <a:pt x="9251" y="4166"/>
                </a:cubicBezTo>
                <a:cubicBezTo>
                  <a:pt x="10072" y="3858"/>
                  <a:pt x="10190" y="3841"/>
                  <a:pt x="9955" y="3567"/>
                </a:cubicBezTo>
                <a:cubicBezTo>
                  <a:pt x="9721" y="3294"/>
                  <a:pt x="9721" y="2951"/>
                  <a:pt x="9134" y="2969"/>
                </a:cubicBezTo>
                <a:cubicBezTo>
                  <a:pt x="8548" y="2986"/>
                  <a:pt x="8020" y="2969"/>
                  <a:pt x="7727" y="2746"/>
                </a:cubicBezTo>
                <a:cubicBezTo>
                  <a:pt x="7433" y="2524"/>
                  <a:pt x="6730" y="2113"/>
                  <a:pt x="6671" y="1822"/>
                </a:cubicBezTo>
                <a:cubicBezTo>
                  <a:pt x="6613" y="1531"/>
                  <a:pt x="6840" y="1489"/>
                  <a:pt x="6697" y="1397"/>
                </a:cubicBezTo>
                <a:cubicBezTo>
                  <a:pt x="6554" y="1305"/>
                  <a:pt x="6755" y="1021"/>
                  <a:pt x="6783" y="788"/>
                </a:cubicBezTo>
                <a:cubicBezTo>
                  <a:pt x="6812" y="554"/>
                  <a:pt x="7842" y="2"/>
                  <a:pt x="9729" y="0"/>
                </a:cubicBezTo>
                <a:close/>
              </a:path>
            </a:pathLst>
          </a:custGeom>
          <a:solidFill>
            <a:srgbClr val="FF0000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Shape 1040"/>
          <p:cNvSpPr/>
          <p:nvPr/>
        </p:nvSpPr>
        <p:spPr>
          <a:xfrm>
            <a:off x="5822950" y="2630488"/>
            <a:ext cx="155575" cy="127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60" y="0"/>
                </a:moveTo>
                <a:cubicBezTo>
                  <a:pt x="20837" y="1583"/>
                  <a:pt x="21229" y="3095"/>
                  <a:pt x="21600" y="4439"/>
                </a:cubicBezTo>
                <a:cubicBezTo>
                  <a:pt x="10590" y="3782"/>
                  <a:pt x="4549" y="13958"/>
                  <a:pt x="0" y="21600"/>
                </a:cubicBezTo>
                <a:cubicBezTo>
                  <a:pt x="1704" y="18222"/>
                  <a:pt x="1487" y="13002"/>
                  <a:pt x="1393" y="10461"/>
                </a:cubicBezTo>
                <a:cubicBezTo>
                  <a:pt x="4070" y="7225"/>
                  <a:pt x="8060" y="3929"/>
                  <a:pt x="11634" y="2160"/>
                </a:cubicBezTo>
                <a:cubicBezTo>
                  <a:pt x="14683" y="649"/>
                  <a:pt x="18140" y="78"/>
                  <a:pt x="20460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kumimoji="0" sz="31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Oval 58"/>
          <p:cNvSpPr/>
          <p:nvPr/>
        </p:nvSpPr>
        <p:spPr>
          <a:xfrm>
            <a:off x="7634288" y="2005013"/>
            <a:ext cx="549275" cy="549275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Freeform 11"/>
          <p:cNvSpPr>
            <a:spLocks noEditPoints="1"/>
          </p:cNvSpPr>
          <p:nvPr/>
        </p:nvSpPr>
        <p:spPr bwMode="auto">
          <a:xfrm>
            <a:off x="7729538" y="2114550"/>
            <a:ext cx="379413" cy="314325"/>
          </a:xfrm>
          <a:custGeom>
            <a:avLst/>
            <a:gdLst>
              <a:gd name="T0" fmla="*/ 260 w 287"/>
              <a:gd name="T1" fmla="*/ 78 h 237"/>
              <a:gd name="T2" fmla="*/ 244 w 287"/>
              <a:gd name="T3" fmla="*/ 94 h 237"/>
              <a:gd name="T4" fmla="*/ 260 w 287"/>
              <a:gd name="T5" fmla="*/ 111 h 237"/>
              <a:gd name="T6" fmla="*/ 277 w 287"/>
              <a:gd name="T7" fmla="*/ 94 h 237"/>
              <a:gd name="T8" fmla="*/ 260 w 287"/>
              <a:gd name="T9" fmla="*/ 78 h 237"/>
              <a:gd name="T10" fmla="*/ 27 w 287"/>
              <a:gd name="T11" fmla="*/ 78 h 237"/>
              <a:gd name="T12" fmla="*/ 11 w 287"/>
              <a:gd name="T13" fmla="*/ 94 h 237"/>
              <a:gd name="T14" fmla="*/ 27 w 287"/>
              <a:gd name="T15" fmla="*/ 111 h 237"/>
              <a:gd name="T16" fmla="*/ 43 w 287"/>
              <a:gd name="T17" fmla="*/ 94 h 237"/>
              <a:gd name="T18" fmla="*/ 27 w 287"/>
              <a:gd name="T19" fmla="*/ 78 h 237"/>
              <a:gd name="T20" fmla="*/ 212 w 287"/>
              <a:gd name="T21" fmla="*/ 49 h 237"/>
              <a:gd name="T22" fmla="*/ 188 w 287"/>
              <a:gd name="T23" fmla="*/ 73 h 237"/>
              <a:gd name="T24" fmla="*/ 212 w 287"/>
              <a:gd name="T25" fmla="*/ 97 h 237"/>
              <a:gd name="T26" fmla="*/ 236 w 287"/>
              <a:gd name="T27" fmla="*/ 73 h 237"/>
              <a:gd name="T28" fmla="*/ 212 w 287"/>
              <a:gd name="T29" fmla="*/ 49 h 237"/>
              <a:gd name="T30" fmla="*/ 287 w 287"/>
              <a:gd name="T31" fmla="*/ 196 h 237"/>
              <a:gd name="T32" fmla="*/ 259 w 287"/>
              <a:gd name="T33" fmla="*/ 196 h 237"/>
              <a:gd name="T34" fmla="*/ 259 w 287"/>
              <a:gd name="T35" fmla="*/ 145 h 237"/>
              <a:gd name="T36" fmla="*/ 253 w 287"/>
              <a:gd name="T37" fmla="*/ 121 h 237"/>
              <a:gd name="T38" fmla="*/ 260 w 287"/>
              <a:gd name="T39" fmla="*/ 120 h 237"/>
              <a:gd name="T40" fmla="*/ 287 w 287"/>
              <a:gd name="T41" fmla="*/ 147 h 237"/>
              <a:gd name="T42" fmla="*/ 287 w 287"/>
              <a:gd name="T43" fmla="*/ 196 h 237"/>
              <a:gd name="T44" fmla="*/ 75 w 287"/>
              <a:gd name="T45" fmla="*/ 49 h 237"/>
              <a:gd name="T46" fmla="*/ 51 w 287"/>
              <a:gd name="T47" fmla="*/ 73 h 237"/>
              <a:gd name="T48" fmla="*/ 75 w 287"/>
              <a:gd name="T49" fmla="*/ 97 h 237"/>
              <a:gd name="T50" fmla="*/ 99 w 287"/>
              <a:gd name="T51" fmla="*/ 73 h 237"/>
              <a:gd name="T52" fmla="*/ 75 w 287"/>
              <a:gd name="T53" fmla="*/ 49 h 237"/>
              <a:gd name="T54" fmla="*/ 27 w 287"/>
              <a:gd name="T55" fmla="*/ 120 h 237"/>
              <a:gd name="T56" fmla="*/ 34 w 287"/>
              <a:gd name="T57" fmla="*/ 121 h 237"/>
              <a:gd name="T58" fmla="*/ 28 w 287"/>
              <a:gd name="T59" fmla="*/ 145 h 237"/>
              <a:gd name="T60" fmla="*/ 28 w 287"/>
              <a:gd name="T61" fmla="*/ 196 h 237"/>
              <a:gd name="T62" fmla="*/ 0 w 287"/>
              <a:gd name="T63" fmla="*/ 196 h 237"/>
              <a:gd name="T64" fmla="*/ 0 w 287"/>
              <a:gd name="T65" fmla="*/ 147 h 237"/>
              <a:gd name="T66" fmla="*/ 27 w 287"/>
              <a:gd name="T67" fmla="*/ 120 h 237"/>
              <a:gd name="T68" fmla="*/ 144 w 287"/>
              <a:gd name="T69" fmla="*/ 0 h 237"/>
              <a:gd name="T70" fmla="*/ 108 w 287"/>
              <a:gd name="T71" fmla="*/ 36 h 237"/>
              <a:gd name="T72" fmla="*/ 144 w 287"/>
              <a:gd name="T73" fmla="*/ 72 h 237"/>
              <a:gd name="T74" fmla="*/ 179 w 287"/>
              <a:gd name="T75" fmla="*/ 36 h 237"/>
              <a:gd name="T76" fmla="*/ 144 w 287"/>
              <a:gd name="T77" fmla="*/ 0 h 237"/>
              <a:gd name="T78" fmla="*/ 251 w 287"/>
              <a:gd name="T79" fmla="*/ 214 h 237"/>
              <a:gd name="T80" fmla="*/ 208 w 287"/>
              <a:gd name="T81" fmla="*/ 214 h 237"/>
              <a:gd name="T82" fmla="*/ 208 w 287"/>
              <a:gd name="T83" fmla="*/ 137 h 237"/>
              <a:gd name="T84" fmla="*/ 201 w 287"/>
              <a:gd name="T85" fmla="*/ 108 h 237"/>
              <a:gd name="T86" fmla="*/ 212 w 287"/>
              <a:gd name="T87" fmla="*/ 106 h 237"/>
              <a:gd name="T88" fmla="*/ 251 w 287"/>
              <a:gd name="T89" fmla="*/ 145 h 237"/>
              <a:gd name="T90" fmla="*/ 251 w 287"/>
              <a:gd name="T91" fmla="*/ 214 h 237"/>
              <a:gd name="T92" fmla="*/ 79 w 287"/>
              <a:gd name="T93" fmla="*/ 137 h 237"/>
              <a:gd name="T94" fmla="*/ 79 w 287"/>
              <a:gd name="T95" fmla="*/ 214 h 237"/>
              <a:gd name="T96" fmla="*/ 37 w 287"/>
              <a:gd name="T97" fmla="*/ 214 h 237"/>
              <a:gd name="T98" fmla="*/ 37 w 287"/>
              <a:gd name="T99" fmla="*/ 145 h 237"/>
              <a:gd name="T100" fmla="*/ 75 w 287"/>
              <a:gd name="T101" fmla="*/ 106 h 237"/>
              <a:gd name="T102" fmla="*/ 86 w 287"/>
              <a:gd name="T103" fmla="*/ 108 h 237"/>
              <a:gd name="T104" fmla="*/ 79 w 287"/>
              <a:gd name="T105" fmla="*/ 137 h 237"/>
              <a:gd name="T106" fmla="*/ 88 w 287"/>
              <a:gd name="T107" fmla="*/ 237 h 237"/>
              <a:gd name="T108" fmla="*/ 200 w 287"/>
              <a:gd name="T109" fmla="*/ 237 h 237"/>
              <a:gd name="T110" fmla="*/ 200 w 287"/>
              <a:gd name="T111" fmla="*/ 137 h 237"/>
              <a:gd name="T112" fmla="*/ 144 w 287"/>
              <a:gd name="T113" fmla="*/ 81 h 237"/>
              <a:gd name="T114" fmla="*/ 88 w 287"/>
              <a:gd name="T115" fmla="*/ 137 h 237"/>
              <a:gd name="T116" fmla="*/ 88 w 287"/>
              <a:gd name="T117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7" h="237">
                <a:moveTo>
                  <a:pt x="260" y="78"/>
                </a:moveTo>
                <a:cubicBezTo>
                  <a:pt x="251" y="78"/>
                  <a:pt x="244" y="85"/>
                  <a:pt x="244" y="94"/>
                </a:cubicBezTo>
                <a:cubicBezTo>
                  <a:pt x="244" y="103"/>
                  <a:pt x="251" y="111"/>
                  <a:pt x="260" y="111"/>
                </a:cubicBezTo>
                <a:cubicBezTo>
                  <a:pt x="269" y="111"/>
                  <a:pt x="277" y="103"/>
                  <a:pt x="277" y="94"/>
                </a:cubicBezTo>
                <a:cubicBezTo>
                  <a:pt x="277" y="85"/>
                  <a:pt x="269" y="78"/>
                  <a:pt x="260" y="78"/>
                </a:cubicBezTo>
                <a:close/>
                <a:moveTo>
                  <a:pt x="27" y="78"/>
                </a:moveTo>
                <a:cubicBezTo>
                  <a:pt x="18" y="78"/>
                  <a:pt x="11" y="85"/>
                  <a:pt x="11" y="94"/>
                </a:cubicBezTo>
                <a:cubicBezTo>
                  <a:pt x="11" y="103"/>
                  <a:pt x="18" y="111"/>
                  <a:pt x="27" y="111"/>
                </a:cubicBezTo>
                <a:cubicBezTo>
                  <a:pt x="36" y="111"/>
                  <a:pt x="43" y="103"/>
                  <a:pt x="43" y="94"/>
                </a:cubicBezTo>
                <a:cubicBezTo>
                  <a:pt x="43" y="85"/>
                  <a:pt x="36" y="78"/>
                  <a:pt x="27" y="78"/>
                </a:cubicBezTo>
                <a:close/>
                <a:moveTo>
                  <a:pt x="212" y="49"/>
                </a:moveTo>
                <a:cubicBezTo>
                  <a:pt x="199" y="49"/>
                  <a:pt x="188" y="59"/>
                  <a:pt x="188" y="73"/>
                </a:cubicBezTo>
                <a:cubicBezTo>
                  <a:pt x="188" y="86"/>
                  <a:pt x="199" y="97"/>
                  <a:pt x="212" y="97"/>
                </a:cubicBezTo>
                <a:cubicBezTo>
                  <a:pt x="225" y="97"/>
                  <a:pt x="236" y="86"/>
                  <a:pt x="236" y="73"/>
                </a:cubicBezTo>
                <a:cubicBezTo>
                  <a:pt x="236" y="59"/>
                  <a:pt x="225" y="49"/>
                  <a:pt x="212" y="49"/>
                </a:cubicBezTo>
                <a:close/>
                <a:moveTo>
                  <a:pt x="287" y="196"/>
                </a:moveTo>
                <a:cubicBezTo>
                  <a:pt x="259" y="196"/>
                  <a:pt x="259" y="196"/>
                  <a:pt x="259" y="196"/>
                </a:cubicBezTo>
                <a:cubicBezTo>
                  <a:pt x="259" y="145"/>
                  <a:pt x="259" y="145"/>
                  <a:pt x="259" y="145"/>
                </a:cubicBezTo>
                <a:cubicBezTo>
                  <a:pt x="259" y="136"/>
                  <a:pt x="257" y="128"/>
                  <a:pt x="253" y="121"/>
                </a:cubicBezTo>
                <a:cubicBezTo>
                  <a:pt x="255" y="120"/>
                  <a:pt x="258" y="120"/>
                  <a:pt x="260" y="120"/>
                </a:cubicBezTo>
                <a:cubicBezTo>
                  <a:pt x="275" y="120"/>
                  <a:pt x="287" y="132"/>
                  <a:pt x="287" y="147"/>
                </a:cubicBezTo>
                <a:lnTo>
                  <a:pt x="287" y="196"/>
                </a:lnTo>
                <a:close/>
                <a:moveTo>
                  <a:pt x="75" y="49"/>
                </a:moveTo>
                <a:cubicBezTo>
                  <a:pt x="62" y="49"/>
                  <a:pt x="51" y="59"/>
                  <a:pt x="51" y="73"/>
                </a:cubicBezTo>
                <a:cubicBezTo>
                  <a:pt x="51" y="86"/>
                  <a:pt x="62" y="97"/>
                  <a:pt x="75" y="97"/>
                </a:cubicBezTo>
                <a:cubicBezTo>
                  <a:pt x="88" y="97"/>
                  <a:pt x="99" y="86"/>
                  <a:pt x="99" y="73"/>
                </a:cubicBezTo>
                <a:cubicBezTo>
                  <a:pt x="99" y="59"/>
                  <a:pt x="88" y="49"/>
                  <a:pt x="75" y="49"/>
                </a:cubicBezTo>
                <a:close/>
                <a:moveTo>
                  <a:pt x="27" y="120"/>
                </a:moveTo>
                <a:cubicBezTo>
                  <a:pt x="29" y="120"/>
                  <a:pt x="32" y="120"/>
                  <a:pt x="34" y="121"/>
                </a:cubicBezTo>
                <a:cubicBezTo>
                  <a:pt x="30" y="128"/>
                  <a:pt x="28" y="136"/>
                  <a:pt x="28" y="145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32"/>
                  <a:pt x="12" y="120"/>
                  <a:pt x="27" y="120"/>
                </a:cubicBezTo>
                <a:close/>
                <a:moveTo>
                  <a:pt x="144" y="0"/>
                </a:moveTo>
                <a:cubicBezTo>
                  <a:pt x="124" y="0"/>
                  <a:pt x="108" y="16"/>
                  <a:pt x="108" y="36"/>
                </a:cubicBezTo>
                <a:cubicBezTo>
                  <a:pt x="108" y="56"/>
                  <a:pt x="124" y="72"/>
                  <a:pt x="144" y="72"/>
                </a:cubicBezTo>
                <a:cubicBezTo>
                  <a:pt x="163" y="72"/>
                  <a:pt x="179" y="56"/>
                  <a:pt x="179" y="36"/>
                </a:cubicBezTo>
                <a:cubicBezTo>
                  <a:pt x="179" y="16"/>
                  <a:pt x="163" y="0"/>
                  <a:pt x="144" y="0"/>
                </a:cubicBezTo>
                <a:close/>
                <a:moveTo>
                  <a:pt x="251" y="214"/>
                </a:moveTo>
                <a:cubicBezTo>
                  <a:pt x="208" y="214"/>
                  <a:pt x="208" y="214"/>
                  <a:pt x="208" y="214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27"/>
                  <a:pt x="206" y="117"/>
                  <a:pt x="201" y="108"/>
                </a:cubicBezTo>
                <a:cubicBezTo>
                  <a:pt x="205" y="107"/>
                  <a:pt x="208" y="106"/>
                  <a:pt x="212" y="106"/>
                </a:cubicBezTo>
                <a:cubicBezTo>
                  <a:pt x="233" y="106"/>
                  <a:pt x="251" y="124"/>
                  <a:pt x="251" y="145"/>
                </a:cubicBezTo>
                <a:lnTo>
                  <a:pt x="251" y="214"/>
                </a:lnTo>
                <a:close/>
                <a:moveTo>
                  <a:pt x="79" y="137"/>
                </a:moveTo>
                <a:cubicBezTo>
                  <a:pt x="79" y="214"/>
                  <a:pt x="79" y="214"/>
                  <a:pt x="79" y="214"/>
                </a:cubicBezTo>
                <a:cubicBezTo>
                  <a:pt x="37" y="214"/>
                  <a:pt x="37" y="214"/>
                  <a:pt x="37" y="214"/>
                </a:cubicBezTo>
                <a:cubicBezTo>
                  <a:pt x="37" y="145"/>
                  <a:pt x="37" y="145"/>
                  <a:pt x="37" y="145"/>
                </a:cubicBezTo>
                <a:cubicBezTo>
                  <a:pt x="37" y="124"/>
                  <a:pt x="54" y="106"/>
                  <a:pt x="75" y="106"/>
                </a:cubicBezTo>
                <a:cubicBezTo>
                  <a:pt x="79" y="106"/>
                  <a:pt x="83" y="107"/>
                  <a:pt x="86" y="108"/>
                </a:cubicBezTo>
                <a:cubicBezTo>
                  <a:pt x="81" y="117"/>
                  <a:pt x="79" y="127"/>
                  <a:pt x="79" y="137"/>
                </a:cubicBezTo>
                <a:close/>
                <a:moveTo>
                  <a:pt x="88" y="237"/>
                </a:moveTo>
                <a:cubicBezTo>
                  <a:pt x="200" y="237"/>
                  <a:pt x="200" y="237"/>
                  <a:pt x="200" y="237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0" y="106"/>
                  <a:pt x="174" y="81"/>
                  <a:pt x="144" y="81"/>
                </a:cubicBezTo>
                <a:cubicBezTo>
                  <a:pt x="113" y="81"/>
                  <a:pt x="88" y="106"/>
                  <a:pt x="88" y="137"/>
                </a:cubicBezTo>
                <a:lnTo>
                  <a:pt x="88" y="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Oval 72"/>
          <p:cNvSpPr/>
          <p:nvPr/>
        </p:nvSpPr>
        <p:spPr>
          <a:xfrm flipH="1">
            <a:off x="3675063" y="5316538"/>
            <a:ext cx="549275" cy="547688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Freeform 18"/>
          <p:cNvSpPr/>
          <p:nvPr/>
        </p:nvSpPr>
        <p:spPr bwMode="auto">
          <a:xfrm>
            <a:off x="3771900" y="5416550"/>
            <a:ext cx="358775" cy="357188"/>
          </a:xfrm>
          <a:custGeom>
            <a:avLst/>
            <a:gdLst>
              <a:gd name="T0" fmla="*/ 266 w 360"/>
              <a:gd name="T1" fmla="*/ 360 h 360"/>
              <a:gd name="T2" fmla="*/ 294 w 360"/>
              <a:gd name="T3" fmla="*/ 331 h 360"/>
              <a:gd name="T4" fmla="*/ 245 w 360"/>
              <a:gd name="T5" fmla="*/ 155 h 360"/>
              <a:gd name="T6" fmla="*/ 318 w 360"/>
              <a:gd name="T7" fmla="*/ 82 h 360"/>
              <a:gd name="T8" fmla="*/ 340 w 360"/>
              <a:gd name="T9" fmla="*/ 19 h 360"/>
              <a:gd name="T10" fmla="*/ 278 w 360"/>
              <a:gd name="T11" fmla="*/ 42 h 360"/>
              <a:gd name="T12" fmla="*/ 205 w 360"/>
              <a:gd name="T13" fmla="*/ 115 h 360"/>
              <a:gd name="T14" fmla="*/ 28 w 360"/>
              <a:gd name="T15" fmla="*/ 65 h 360"/>
              <a:gd name="T16" fmla="*/ 0 w 360"/>
              <a:gd name="T17" fmla="*/ 94 h 360"/>
              <a:gd name="T18" fmla="*/ 148 w 360"/>
              <a:gd name="T19" fmla="*/ 172 h 360"/>
              <a:gd name="T20" fmla="*/ 98 w 360"/>
              <a:gd name="T21" fmla="*/ 222 h 360"/>
              <a:gd name="T22" fmla="*/ 38 w 360"/>
              <a:gd name="T23" fmla="*/ 226 h 360"/>
              <a:gd name="T24" fmla="*/ 9 w 360"/>
              <a:gd name="T25" fmla="*/ 254 h 360"/>
              <a:gd name="T26" fmla="*/ 80 w 360"/>
              <a:gd name="T27" fmla="*/ 280 h 360"/>
              <a:gd name="T28" fmla="*/ 105 w 360"/>
              <a:gd name="T29" fmla="*/ 350 h 360"/>
              <a:gd name="T30" fmla="*/ 134 w 360"/>
              <a:gd name="T31" fmla="*/ 322 h 360"/>
              <a:gd name="T32" fmla="*/ 137 w 360"/>
              <a:gd name="T33" fmla="*/ 262 h 360"/>
              <a:gd name="T34" fmla="*/ 188 w 360"/>
              <a:gd name="T35" fmla="*/ 211 h 360"/>
              <a:gd name="T36" fmla="*/ 266 w 360"/>
              <a:gd name="T3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60" h="360">
                <a:moveTo>
                  <a:pt x="266" y="360"/>
                </a:moveTo>
                <a:cubicBezTo>
                  <a:pt x="294" y="331"/>
                  <a:pt x="294" y="331"/>
                  <a:pt x="294" y="331"/>
                </a:cubicBezTo>
                <a:cubicBezTo>
                  <a:pt x="245" y="155"/>
                  <a:pt x="245" y="155"/>
                  <a:pt x="245" y="155"/>
                </a:cubicBezTo>
                <a:cubicBezTo>
                  <a:pt x="318" y="82"/>
                  <a:pt x="318" y="82"/>
                  <a:pt x="318" y="82"/>
                </a:cubicBezTo>
                <a:cubicBezTo>
                  <a:pt x="318" y="82"/>
                  <a:pt x="360" y="39"/>
                  <a:pt x="340" y="19"/>
                </a:cubicBezTo>
                <a:cubicBezTo>
                  <a:pt x="320" y="0"/>
                  <a:pt x="278" y="42"/>
                  <a:pt x="278" y="42"/>
                </a:cubicBezTo>
                <a:cubicBezTo>
                  <a:pt x="205" y="115"/>
                  <a:pt x="205" y="115"/>
                  <a:pt x="205" y="115"/>
                </a:cubicBezTo>
                <a:cubicBezTo>
                  <a:pt x="28" y="65"/>
                  <a:pt x="28" y="65"/>
                  <a:pt x="28" y="65"/>
                </a:cubicBezTo>
                <a:cubicBezTo>
                  <a:pt x="0" y="94"/>
                  <a:pt x="0" y="94"/>
                  <a:pt x="0" y="94"/>
                </a:cubicBezTo>
                <a:cubicBezTo>
                  <a:pt x="148" y="172"/>
                  <a:pt x="148" y="172"/>
                  <a:pt x="148" y="17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38" y="226"/>
                  <a:pt x="38" y="226"/>
                  <a:pt x="38" y="226"/>
                </a:cubicBezTo>
                <a:cubicBezTo>
                  <a:pt x="9" y="254"/>
                  <a:pt x="9" y="254"/>
                  <a:pt x="9" y="254"/>
                </a:cubicBezTo>
                <a:cubicBezTo>
                  <a:pt x="80" y="280"/>
                  <a:pt x="80" y="280"/>
                  <a:pt x="80" y="280"/>
                </a:cubicBezTo>
                <a:cubicBezTo>
                  <a:pt x="105" y="350"/>
                  <a:pt x="105" y="350"/>
                  <a:pt x="105" y="350"/>
                </a:cubicBezTo>
                <a:cubicBezTo>
                  <a:pt x="134" y="322"/>
                  <a:pt x="134" y="322"/>
                  <a:pt x="134" y="322"/>
                </a:cubicBezTo>
                <a:cubicBezTo>
                  <a:pt x="137" y="262"/>
                  <a:pt x="137" y="262"/>
                  <a:pt x="137" y="262"/>
                </a:cubicBezTo>
                <a:cubicBezTo>
                  <a:pt x="188" y="211"/>
                  <a:pt x="188" y="211"/>
                  <a:pt x="188" y="211"/>
                </a:cubicBezTo>
                <a:lnTo>
                  <a:pt x="266" y="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658" name="TextBox 13"/>
          <p:cNvSpPr txBox="1"/>
          <p:nvPr/>
        </p:nvSpPr>
        <p:spPr>
          <a:xfrm>
            <a:off x="8647113" y="5302250"/>
            <a:ext cx="1952625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59" name="TextBox 13"/>
          <p:cNvSpPr txBox="1"/>
          <p:nvPr/>
        </p:nvSpPr>
        <p:spPr>
          <a:xfrm>
            <a:off x="8651875" y="5588000"/>
            <a:ext cx="2333625" cy="3698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defTabSz="1216025">
              <a:spcBef>
                <a:spcPct val="2000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60" name="TextBox 13"/>
          <p:cNvSpPr txBox="1"/>
          <p:nvPr/>
        </p:nvSpPr>
        <p:spPr>
          <a:xfrm>
            <a:off x="1536700" y="5276850"/>
            <a:ext cx="1954213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algn="r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61" name="TextBox 13"/>
          <p:cNvSpPr txBox="1"/>
          <p:nvPr/>
        </p:nvSpPr>
        <p:spPr>
          <a:xfrm>
            <a:off x="1166813" y="5562600"/>
            <a:ext cx="2333625" cy="3698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algn="r" defTabSz="1216025">
              <a:spcBef>
                <a:spcPct val="2000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62" name="TextBox 13"/>
          <p:cNvSpPr txBox="1"/>
          <p:nvPr/>
        </p:nvSpPr>
        <p:spPr>
          <a:xfrm>
            <a:off x="1096963" y="3514725"/>
            <a:ext cx="1952625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algn="r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63" name="TextBox 13"/>
          <p:cNvSpPr txBox="1"/>
          <p:nvPr/>
        </p:nvSpPr>
        <p:spPr>
          <a:xfrm>
            <a:off x="725488" y="3802063"/>
            <a:ext cx="2333625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algn="r" defTabSz="1216025">
              <a:spcBef>
                <a:spcPct val="2000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64" name="TextBox 13"/>
          <p:cNvSpPr txBox="1"/>
          <p:nvPr/>
        </p:nvSpPr>
        <p:spPr>
          <a:xfrm>
            <a:off x="1946275" y="2020888"/>
            <a:ext cx="195262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algn="r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65" name="TextBox 13"/>
          <p:cNvSpPr txBox="1"/>
          <p:nvPr/>
        </p:nvSpPr>
        <p:spPr>
          <a:xfrm>
            <a:off x="1574800" y="2306638"/>
            <a:ext cx="2333625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algn="r" defTabSz="1216025">
              <a:spcBef>
                <a:spcPct val="2000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66" name="TextBox 13"/>
          <p:cNvSpPr txBox="1"/>
          <p:nvPr/>
        </p:nvSpPr>
        <p:spPr>
          <a:xfrm>
            <a:off x="9167813" y="3514725"/>
            <a:ext cx="1952625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67" name="TextBox 13"/>
          <p:cNvSpPr txBox="1"/>
          <p:nvPr/>
        </p:nvSpPr>
        <p:spPr>
          <a:xfrm>
            <a:off x="9170988" y="3802063"/>
            <a:ext cx="2335212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defTabSz="1216025">
              <a:spcBef>
                <a:spcPct val="2000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68" name="TextBox 13"/>
          <p:cNvSpPr txBox="1"/>
          <p:nvPr/>
        </p:nvSpPr>
        <p:spPr>
          <a:xfrm>
            <a:off x="8286750" y="2017713"/>
            <a:ext cx="195262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69" name="TextBox 13"/>
          <p:cNvSpPr txBox="1"/>
          <p:nvPr/>
        </p:nvSpPr>
        <p:spPr>
          <a:xfrm>
            <a:off x="8291513" y="2303463"/>
            <a:ext cx="2333625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defTabSz="1216025">
              <a:spcBef>
                <a:spcPct val="2000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 flipH="1">
            <a:off x="-25400" y="295275"/>
            <a:ext cx="12217400" cy="150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8"/>
          <p:cNvSpPr/>
          <p:nvPr/>
        </p:nvSpPr>
        <p:spPr>
          <a:xfrm flipH="1">
            <a:off x="-25400" y="-26987"/>
            <a:ext cx="4913313" cy="322263"/>
          </a:xfrm>
          <a:custGeom>
            <a:avLst/>
            <a:gdLst>
              <a:gd name="connsiteX0" fmla="*/ 0 w 4583832"/>
              <a:gd name="connsiteY0" fmla="*/ 0 h 216024"/>
              <a:gd name="connsiteX1" fmla="*/ 4583832 w 4583832"/>
              <a:gd name="connsiteY1" fmla="*/ 0 h 216024"/>
              <a:gd name="connsiteX2" fmla="*/ 4583832 w 4583832"/>
              <a:gd name="connsiteY2" fmla="*/ 216024 h 216024"/>
              <a:gd name="connsiteX3" fmla="*/ 0 w 4583832"/>
              <a:gd name="connsiteY3" fmla="*/ 216024 h 216024"/>
              <a:gd name="connsiteX4" fmla="*/ 0 w 4583832"/>
              <a:gd name="connsiteY4" fmla="*/ 0 h 216024"/>
              <a:gd name="connsiteX0-1" fmla="*/ 1066800 w 4583832"/>
              <a:gd name="connsiteY0-2" fmla="*/ 0 h 235074"/>
              <a:gd name="connsiteX1-3" fmla="*/ 4583832 w 4583832"/>
              <a:gd name="connsiteY1-4" fmla="*/ 19050 h 235074"/>
              <a:gd name="connsiteX2-5" fmla="*/ 4583832 w 4583832"/>
              <a:gd name="connsiteY2-6" fmla="*/ 235074 h 235074"/>
              <a:gd name="connsiteX3-7" fmla="*/ 0 w 4583832"/>
              <a:gd name="connsiteY3-8" fmla="*/ 235074 h 235074"/>
              <a:gd name="connsiteX4-9" fmla="*/ 1066800 w 4583832"/>
              <a:gd name="connsiteY4-10" fmla="*/ 0 h 235074"/>
              <a:gd name="connsiteX0-11" fmla="*/ 846798 w 4363830"/>
              <a:gd name="connsiteY0-12" fmla="*/ 0 h 235074"/>
              <a:gd name="connsiteX1-13" fmla="*/ 4363830 w 4363830"/>
              <a:gd name="connsiteY1-14" fmla="*/ 19050 h 235074"/>
              <a:gd name="connsiteX2-15" fmla="*/ 4363830 w 4363830"/>
              <a:gd name="connsiteY2-16" fmla="*/ 235074 h 235074"/>
              <a:gd name="connsiteX3-17" fmla="*/ 0 w 4363830"/>
              <a:gd name="connsiteY3-18" fmla="*/ 210198 h 235074"/>
              <a:gd name="connsiteX4-19" fmla="*/ 846798 w 4363830"/>
              <a:gd name="connsiteY4-20" fmla="*/ 0 h 235074"/>
              <a:gd name="connsiteX0-21" fmla="*/ 846798 w 4363830"/>
              <a:gd name="connsiteY0-22" fmla="*/ 0 h 210198"/>
              <a:gd name="connsiteX1-23" fmla="*/ 4363830 w 4363830"/>
              <a:gd name="connsiteY1-24" fmla="*/ 19050 h 210198"/>
              <a:gd name="connsiteX2-25" fmla="*/ 4346907 w 4363830"/>
              <a:gd name="connsiteY2-26" fmla="*/ 210198 h 210198"/>
              <a:gd name="connsiteX3-27" fmla="*/ 0 w 4363830"/>
              <a:gd name="connsiteY3-28" fmla="*/ 210198 h 210198"/>
              <a:gd name="connsiteX4-29" fmla="*/ 846798 w 4363830"/>
              <a:gd name="connsiteY4-30" fmla="*/ 0 h 210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3830" h="210198">
                <a:moveTo>
                  <a:pt x="846798" y="0"/>
                </a:moveTo>
                <a:lnTo>
                  <a:pt x="4363830" y="19050"/>
                </a:lnTo>
                <a:lnTo>
                  <a:pt x="4346907" y="210198"/>
                </a:lnTo>
                <a:lnTo>
                  <a:pt x="0" y="210198"/>
                </a:lnTo>
                <a:lnTo>
                  <a:pt x="84679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652" name="文本框 5"/>
          <p:cNvSpPr txBox="1"/>
          <p:nvPr/>
        </p:nvSpPr>
        <p:spPr>
          <a:xfrm>
            <a:off x="1343025" y="-4762"/>
            <a:ext cx="203200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项目自己投入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平行四边形 6"/>
          <p:cNvSpPr/>
          <p:nvPr/>
        </p:nvSpPr>
        <p:spPr bwMode="auto">
          <a:xfrm>
            <a:off x="4391025" y="3216275"/>
            <a:ext cx="1384300" cy="1681163"/>
          </a:xfrm>
          <a:prstGeom prst="parallelogram">
            <a:avLst>
              <a:gd name="adj" fmla="val 20417"/>
            </a:avLst>
          </a:prstGeom>
          <a:solidFill>
            <a:srgbClr val="FCC72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65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平行四边形 7"/>
          <p:cNvSpPr/>
          <p:nvPr/>
        </p:nvSpPr>
        <p:spPr bwMode="auto">
          <a:xfrm>
            <a:off x="6137275" y="3216275"/>
            <a:ext cx="1385888" cy="1681163"/>
          </a:xfrm>
          <a:prstGeom prst="parallelogram">
            <a:avLst>
              <a:gd name="adj" fmla="val 20417"/>
            </a:avLst>
          </a:prstGeom>
          <a:solidFill>
            <a:srgbClr val="FCC72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65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平行四边形 8"/>
          <p:cNvSpPr/>
          <p:nvPr/>
        </p:nvSpPr>
        <p:spPr bwMode="auto">
          <a:xfrm flipH="1">
            <a:off x="2927350" y="3216275"/>
            <a:ext cx="2568575" cy="1681163"/>
          </a:xfrm>
          <a:prstGeom prst="parallelogram">
            <a:avLst>
              <a:gd name="adj" fmla="val 87273"/>
            </a:avLst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65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平行四边形 9"/>
          <p:cNvSpPr/>
          <p:nvPr/>
        </p:nvSpPr>
        <p:spPr bwMode="auto">
          <a:xfrm flipH="1">
            <a:off x="4673600" y="3216275"/>
            <a:ext cx="2570163" cy="1681163"/>
          </a:xfrm>
          <a:prstGeom prst="parallelogram">
            <a:avLst>
              <a:gd name="adj" fmla="val 87273"/>
            </a:avLst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65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平行四边形 10"/>
          <p:cNvSpPr/>
          <p:nvPr/>
        </p:nvSpPr>
        <p:spPr bwMode="auto">
          <a:xfrm flipH="1">
            <a:off x="6419850" y="3216275"/>
            <a:ext cx="2570163" cy="1681163"/>
          </a:xfrm>
          <a:prstGeom prst="parallelogram">
            <a:avLst>
              <a:gd name="adj" fmla="val 87273"/>
            </a:avLst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65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平行四边形 11"/>
          <p:cNvSpPr/>
          <p:nvPr/>
        </p:nvSpPr>
        <p:spPr bwMode="auto">
          <a:xfrm>
            <a:off x="4391025" y="3216275"/>
            <a:ext cx="1385888" cy="1681163"/>
          </a:xfrm>
          <a:prstGeom prst="parallelogram">
            <a:avLst>
              <a:gd name="adj" fmla="val 20417"/>
            </a:avLst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65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平行四边形 12"/>
          <p:cNvSpPr/>
          <p:nvPr/>
        </p:nvSpPr>
        <p:spPr bwMode="auto">
          <a:xfrm>
            <a:off x="6137275" y="3216275"/>
            <a:ext cx="1385888" cy="1681163"/>
          </a:xfrm>
          <a:prstGeom prst="parallelogram">
            <a:avLst>
              <a:gd name="adj" fmla="val 20417"/>
            </a:avLst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65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7"/>
          <p:cNvSpPr/>
          <p:nvPr/>
        </p:nvSpPr>
        <p:spPr bwMode="auto">
          <a:xfrm>
            <a:off x="7885113" y="1457325"/>
            <a:ext cx="1808163" cy="3440113"/>
          </a:xfrm>
          <a:custGeom>
            <a:avLst/>
            <a:gdLst/>
            <a:ahLst/>
            <a:cxnLst/>
            <a:rect l="l" t="t" r="r" b="b"/>
            <a:pathLst>
              <a:path w="1809407" h="3440675">
                <a:moveTo>
                  <a:pt x="1139906" y="0"/>
                </a:moveTo>
                <a:lnTo>
                  <a:pt x="1809407" y="792244"/>
                </a:lnTo>
                <a:lnTo>
                  <a:pt x="1563950" y="750317"/>
                </a:lnTo>
                <a:lnTo>
                  <a:pt x="1104411" y="3440675"/>
                </a:lnTo>
                <a:lnTo>
                  <a:pt x="0" y="3440675"/>
                </a:lnTo>
                <a:lnTo>
                  <a:pt x="490848" y="567021"/>
                </a:lnTo>
                <a:lnTo>
                  <a:pt x="245391" y="525095"/>
                </a:lnTo>
                <a:close/>
              </a:path>
            </a:pathLst>
          </a:cu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65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平行四边形 14"/>
          <p:cNvSpPr/>
          <p:nvPr/>
        </p:nvSpPr>
        <p:spPr bwMode="auto">
          <a:xfrm>
            <a:off x="2643188" y="3216275"/>
            <a:ext cx="1385888" cy="1681163"/>
          </a:xfrm>
          <a:prstGeom prst="parallelogram">
            <a:avLst>
              <a:gd name="adj" fmla="val 20417"/>
            </a:avLst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65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2905125" y="3933825"/>
            <a:ext cx="854075" cy="2460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lvl="0" algn="ctr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KEYS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4633913" y="3933825"/>
            <a:ext cx="855663" cy="2460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lvl="0" algn="ctr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KEYS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6384925" y="3933825"/>
            <a:ext cx="854075" cy="2460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lvl="0" algn="ctr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KEYS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8278813" y="3238500"/>
            <a:ext cx="855663" cy="2460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lvl="0" algn="ctr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KEYS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125538" y="5265738"/>
            <a:ext cx="9529763" cy="5635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66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according to your need to draw the text box size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read the instructions and more work at the end of the manual template.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2" name="任意多边形 41"/>
          <p:cNvSpPr/>
          <p:nvPr/>
        </p:nvSpPr>
        <p:spPr>
          <a:xfrm>
            <a:off x="0" y="3224213"/>
            <a:ext cx="4729163" cy="409575"/>
          </a:xfrm>
          <a:custGeom>
            <a:avLst/>
            <a:gdLst>
              <a:gd name="connsiteX0" fmla="*/ 101577 w 4729771"/>
              <a:gd name="connsiteY0" fmla="*/ 21579 h 410004"/>
              <a:gd name="connsiteX1" fmla="*/ 101577 w 4729771"/>
              <a:gd name="connsiteY1" fmla="*/ 388425 h 410004"/>
              <a:gd name="connsiteX2" fmla="*/ 4663521 w 4729771"/>
              <a:gd name="connsiteY2" fmla="*/ 388425 h 410004"/>
              <a:gd name="connsiteX3" fmla="*/ 4663521 w 4729771"/>
              <a:gd name="connsiteY3" fmla="*/ 21579 h 410004"/>
              <a:gd name="connsiteX4" fmla="*/ 0 w 4729771"/>
              <a:gd name="connsiteY4" fmla="*/ 0 h 410004"/>
              <a:gd name="connsiteX5" fmla="*/ 4729771 w 4729771"/>
              <a:gd name="connsiteY5" fmla="*/ 0 h 410004"/>
              <a:gd name="connsiteX6" fmla="*/ 4729771 w 4729771"/>
              <a:gd name="connsiteY6" fmla="*/ 410004 h 410004"/>
              <a:gd name="connsiteX7" fmla="*/ 0 w 4729771"/>
              <a:gd name="connsiteY7" fmla="*/ 410004 h 4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29771" h="410004">
                <a:moveTo>
                  <a:pt x="101577" y="21579"/>
                </a:moveTo>
                <a:lnTo>
                  <a:pt x="101577" y="388425"/>
                </a:lnTo>
                <a:lnTo>
                  <a:pt x="4663521" y="388425"/>
                </a:lnTo>
                <a:lnTo>
                  <a:pt x="4663521" y="21579"/>
                </a:lnTo>
                <a:close/>
                <a:moveTo>
                  <a:pt x="0" y="0"/>
                </a:moveTo>
                <a:lnTo>
                  <a:pt x="4729771" y="0"/>
                </a:lnTo>
                <a:lnTo>
                  <a:pt x="4729771" y="410004"/>
                </a:lnTo>
                <a:lnTo>
                  <a:pt x="0" y="410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-1271587" y="1133475"/>
            <a:ext cx="4592638" cy="4591050"/>
          </a:xfrm>
          <a:custGeom>
            <a:avLst/>
            <a:gdLst>
              <a:gd name="connsiteX0" fmla="*/ 72008 w 1368152"/>
              <a:gd name="connsiteY0" fmla="*/ 72008 h 1368152"/>
              <a:gd name="connsiteX1" fmla="*/ 72008 w 1368152"/>
              <a:gd name="connsiteY1" fmla="*/ 1296144 h 1368152"/>
              <a:gd name="connsiteX2" fmla="*/ 1296144 w 1368152"/>
              <a:gd name="connsiteY2" fmla="*/ 1296144 h 1368152"/>
              <a:gd name="connsiteX3" fmla="*/ 1296144 w 1368152"/>
              <a:gd name="connsiteY3" fmla="*/ 72008 h 1368152"/>
              <a:gd name="connsiteX4" fmla="*/ 0 w 1368152"/>
              <a:gd name="connsiteY4" fmla="*/ 0 h 1368152"/>
              <a:gd name="connsiteX5" fmla="*/ 1368152 w 1368152"/>
              <a:gd name="connsiteY5" fmla="*/ 0 h 1368152"/>
              <a:gd name="connsiteX6" fmla="*/ 1368152 w 1368152"/>
              <a:gd name="connsiteY6" fmla="*/ 1368152 h 1368152"/>
              <a:gd name="connsiteX7" fmla="*/ 0 w 1368152"/>
              <a:gd name="connsiteY7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8152" h="1368152">
                <a:moveTo>
                  <a:pt x="72008" y="72008"/>
                </a:moveTo>
                <a:lnTo>
                  <a:pt x="72008" y="1296144"/>
                </a:lnTo>
                <a:lnTo>
                  <a:pt x="1296144" y="1296144"/>
                </a:lnTo>
                <a:lnTo>
                  <a:pt x="1296144" y="72008"/>
                </a:lnTo>
                <a:close/>
                <a:moveTo>
                  <a:pt x="0" y="0"/>
                </a:moveTo>
                <a:lnTo>
                  <a:pt x="1368152" y="0"/>
                </a:lnTo>
                <a:lnTo>
                  <a:pt x="1368152" y="1368152"/>
                </a:lnTo>
                <a:lnTo>
                  <a:pt x="0" y="13681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3648075" y="330200"/>
            <a:ext cx="1495425" cy="1498600"/>
          </a:xfrm>
          <a:custGeom>
            <a:avLst/>
            <a:gdLst>
              <a:gd name="connsiteX0" fmla="*/ 72008 w 1368152"/>
              <a:gd name="connsiteY0" fmla="*/ 72008 h 1368152"/>
              <a:gd name="connsiteX1" fmla="*/ 72008 w 1368152"/>
              <a:gd name="connsiteY1" fmla="*/ 1296144 h 1368152"/>
              <a:gd name="connsiteX2" fmla="*/ 1296144 w 1368152"/>
              <a:gd name="connsiteY2" fmla="*/ 1296144 h 1368152"/>
              <a:gd name="connsiteX3" fmla="*/ 1296144 w 1368152"/>
              <a:gd name="connsiteY3" fmla="*/ 72008 h 1368152"/>
              <a:gd name="connsiteX4" fmla="*/ 0 w 1368152"/>
              <a:gd name="connsiteY4" fmla="*/ 0 h 1368152"/>
              <a:gd name="connsiteX5" fmla="*/ 1368152 w 1368152"/>
              <a:gd name="connsiteY5" fmla="*/ 0 h 1368152"/>
              <a:gd name="connsiteX6" fmla="*/ 1368152 w 1368152"/>
              <a:gd name="connsiteY6" fmla="*/ 1368152 h 1368152"/>
              <a:gd name="connsiteX7" fmla="*/ 0 w 1368152"/>
              <a:gd name="connsiteY7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8152" h="1368152">
                <a:moveTo>
                  <a:pt x="72008" y="72008"/>
                </a:moveTo>
                <a:lnTo>
                  <a:pt x="72008" y="1296144"/>
                </a:lnTo>
                <a:lnTo>
                  <a:pt x="1296144" y="1296144"/>
                </a:lnTo>
                <a:lnTo>
                  <a:pt x="1296144" y="72008"/>
                </a:lnTo>
                <a:close/>
                <a:moveTo>
                  <a:pt x="0" y="0"/>
                </a:moveTo>
                <a:lnTo>
                  <a:pt x="1368152" y="0"/>
                </a:lnTo>
                <a:lnTo>
                  <a:pt x="1368152" y="1368152"/>
                </a:lnTo>
                <a:lnTo>
                  <a:pt x="0" y="13681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677" name="矩形 37"/>
          <p:cNvSpPr/>
          <p:nvPr/>
        </p:nvSpPr>
        <p:spPr>
          <a:xfrm>
            <a:off x="6816725" y="3044825"/>
            <a:ext cx="4530725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04/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加盟流程详解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068811" y="2948550"/>
            <a:ext cx="960899" cy="960899"/>
            <a:chOff x="7518401" y="2295526"/>
            <a:chExt cx="496888" cy="496888"/>
          </a:xfrm>
          <a:solidFill>
            <a:srgbClr val="FDFDFD"/>
          </a:solidFill>
        </p:grpSpPr>
        <p:sp>
          <p:nvSpPr>
            <p:cNvPr id="13" name="Freeform 151"/>
            <p:cNvSpPr>
              <a:spLocks noEditPoints="1"/>
            </p:cNvSpPr>
            <p:nvPr/>
          </p:nvSpPr>
          <p:spPr bwMode="auto">
            <a:xfrm>
              <a:off x="7707313" y="2584451"/>
              <a:ext cx="119063" cy="119063"/>
            </a:xfrm>
            <a:custGeom>
              <a:avLst/>
              <a:gdLst>
                <a:gd name="T0" fmla="*/ 100 w 200"/>
                <a:gd name="T1" fmla="*/ 0 h 199"/>
                <a:gd name="T2" fmla="*/ 0 w 200"/>
                <a:gd name="T3" fmla="*/ 100 h 199"/>
                <a:gd name="T4" fmla="*/ 100 w 200"/>
                <a:gd name="T5" fmla="*/ 199 h 199"/>
                <a:gd name="T6" fmla="*/ 200 w 200"/>
                <a:gd name="T7" fmla="*/ 100 h 199"/>
                <a:gd name="T8" fmla="*/ 100 w 200"/>
                <a:gd name="T9" fmla="*/ 0 h 199"/>
                <a:gd name="T10" fmla="*/ 139 w 200"/>
                <a:gd name="T11" fmla="*/ 157 h 199"/>
                <a:gd name="T12" fmla="*/ 100 w 200"/>
                <a:gd name="T13" fmla="*/ 136 h 199"/>
                <a:gd name="T14" fmla="*/ 60 w 200"/>
                <a:gd name="T15" fmla="*/ 157 h 199"/>
                <a:gd name="T16" fmla="*/ 68 w 200"/>
                <a:gd name="T17" fmla="*/ 113 h 199"/>
                <a:gd name="T18" fmla="*/ 36 w 200"/>
                <a:gd name="T19" fmla="*/ 82 h 199"/>
                <a:gd name="T20" fmla="*/ 80 w 200"/>
                <a:gd name="T21" fmla="*/ 76 h 199"/>
                <a:gd name="T22" fmla="*/ 100 w 200"/>
                <a:gd name="T23" fmla="*/ 36 h 199"/>
                <a:gd name="T24" fmla="*/ 119 w 200"/>
                <a:gd name="T25" fmla="*/ 76 h 199"/>
                <a:gd name="T26" fmla="*/ 163 w 200"/>
                <a:gd name="T27" fmla="*/ 82 h 199"/>
                <a:gd name="T28" fmla="*/ 132 w 200"/>
                <a:gd name="T29" fmla="*/ 113 h 199"/>
                <a:gd name="T30" fmla="*/ 139 w 200"/>
                <a:gd name="T31" fmla="*/ 15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0" h="199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199"/>
                    <a:pt x="100" y="199"/>
                  </a:cubicBezTo>
                  <a:cubicBezTo>
                    <a:pt x="155" y="199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  <a:moveTo>
                    <a:pt x="139" y="157"/>
                  </a:moveTo>
                  <a:cubicBezTo>
                    <a:pt x="100" y="136"/>
                    <a:pt x="100" y="136"/>
                    <a:pt x="100" y="136"/>
                  </a:cubicBezTo>
                  <a:cubicBezTo>
                    <a:pt x="60" y="157"/>
                    <a:pt x="60" y="157"/>
                    <a:pt x="60" y="157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63" y="82"/>
                    <a:pt x="163" y="82"/>
                    <a:pt x="163" y="82"/>
                  </a:cubicBezTo>
                  <a:cubicBezTo>
                    <a:pt x="132" y="113"/>
                    <a:pt x="132" y="113"/>
                    <a:pt x="132" y="113"/>
                  </a:cubicBezTo>
                  <a:lnTo>
                    <a:pt x="139" y="1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Freeform 152"/>
            <p:cNvSpPr/>
            <p:nvPr/>
          </p:nvSpPr>
          <p:spPr bwMode="auto">
            <a:xfrm>
              <a:off x="7673976" y="2420938"/>
              <a:ext cx="185738" cy="133350"/>
            </a:xfrm>
            <a:custGeom>
              <a:avLst/>
              <a:gdLst>
                <a:gd name="T0" fmla="*/ 156 w 312"/>
                <a:gd name="T1" fmla="*/ 223 h 224"/>
                <a:gd name="T2" fmla="*/ 169 w 312"/>
                <a:gd name="T3" fmla="*/ 224 h 224"/>
                <a:gd name="T4" fmla="*/ 312 w 312"/>
                <a:gd name="T5" fmla="*/ 0 h 224"/>
                <a:gd name="T6" fmla="*/ 0 w 312"/>
                <a:gd name="T7" fmla="*/ 0 h 224"/>
                <a:gd name="T8" fmla="*/ 144 w 312"/>
                <a:gd name="T9" fmla="*/ 224 h 224"/>
                <a:gd name="T10" fmla="*/ 156 w 312"/>
                <a:gd name="T11" fmla="*/ 22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" h="224">
                  <a:moveTo>
                    <a:pt x="156" y="223"/>
                  </a:moveTo>
                  <a:cubicBezTo>
                    <a:pt x="160" y="223"/>
                    <a:pt x="165" y="224"/>
                    <a:pt x="169" y="224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4" y="224"/>
                    <a:pt x="144" y="224"/>
                    <a:pt x="144" y="224"/>
                  </a:cubicBezTo>
                  <a:cubicBezTo>
                    <a:pt x="148" y="224"/>
                    <a:pt x="152" y="223"/>
                    <a:pt x="156" y="2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Freeform 153"/>
            <p:cNvSpPr>
              <a:spLocks noEditPoints="1"/>
            </p:cNvSpPr>
            <p:nvPr/>
          </p:nvSpPr>
          <p:spPr bwMode="auto">
            <a:xfrm>
              <a:off x="7518401" y="2295526"/>
              <a:ext cx="496888" cy="496888"/>
            </a:xfrm>
            <a:custGeom>
              <a:avLst/>
              <a:gdLst>
                <a:gd name="T0" fmla="*/ 0 w 837"/>
                <a:gd name="T1" fmla="*/ 418 h 837"/>
                <a:gd name="T2" fmla="*/ 418 w 837"/>
                <a:gd name="T3" fmla="*/ 837 h 837"/>
                <a:gd name="T4" fmla="*/ 837 w 837"/>
                <a:gd name="T5" fmla="*/ 418 h 837"/>
                <a:gd name="T6" fmla="*/ 418 w 837"/>
                <a:gd name="T7" fmla="*/ 0 h 837"/>
                <a:gd name="T8" fmla="*/ 0 w 837"/>
                <a:gd name="T9" fmla="*/ 418 h 837"/>
                <a:gd name="T10" fmla="*/ 684 w 837"/>
                <a:gd name="T11" fmla="*/ 204 h 837"/>
                <a:gd name="T12" fmla="*/ 513 w 837"/>
                <a:gd name="T13" fmla="*/ 470 h 837"/>
                <a:gd name="T14" fmla="*/ 569 w 837"/>
                <a:gd name="T15" fmla="*/ 588 h 837"/>
                <a:gd name="T16" fmla="*/ 418 w 837"/>
                <a:gd name="T17" fmla="*/ 739 h 837"/>
                <a:gd name="T18" fmla="*/ 267 w 837"/>
                <a:gd name="T19" fmla="*/ 588 h 837"/>
                <a:gd name="T20" fmla="*/ 323 w 837"/>
                <a:gd name="T21" fmla="*/ 470 h 837"/>
                <a:gd name="T22" fmla="*/ 153 w 837"/>
                <a:gd name="T23" fmla="*/ 204 h 837"/>
                <a:gd name="T24" fmla="*/ 203 w 837"/>
                <a:gd name="T25" fmla="*/ 122 h 837"/>
                <a:gd name="T26" fmla="*/ 633 w 837"/>
                <a:gd name="T27" fmla="*/ 122 h 837"/>
                <a:gd name="T28" fmla="*/ 684 w 837"/>
                <a:gd name="T29" fmla="*/ 204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7" h="837">
                  <a:moveTo>
                    <a:pt x="0" y="418"/>
                  </a:moveTo>
                  <a:cubicBezTo>
                    <a:pt x="0" y="650"/>
                    <a:pt x="187" y="837"/>
                    <a:pt x="418" y="837"/>
                  </a:cubicBezTo>
                  <a:cubicBezTo>
                    <a:pt x="649" y="837"/>
                    <a:pt x="837" y="650"/>
                    <a:pt x="837" y="418"/>
                  </a:cubicBezTo>
                  <a:cubicBezTo>
                    <a:pt x="837" y="187"/>
                    <a:pt x="649" y="0"/>
                    <a:pt x="418" y="0"/>
                  </a:cubicBezTo>
                  <a:cubicBezTo>
                    <a:pt x="187" y="0"/>
                    <a:pt x="0" y="187"/>
                    <a:pt x="0" y="418"/>
                  </a:cubicBezTo>
                  <a:close/>
                  <a:moveTo>
                    <a:pt x="684" y="204"/>
                  </a:moveTo>
                  <a:cubicBezTo>
                    <a:pt x="513" y="470"/>
                    <a:pt x="513" y="470"/>
                    <a:pt x="513" y="470"/>
                  </a:cubicBezTo>
                  <a:cubicBezTo>
                    <a:pt x="547" y="498"/>
                    <a:pt x="569" y="540"/>
                    <a:pt x="569" y="588"/>
                  </a:cubicBezTo>
                  <a:cubicBezTo>
                    <a:pt x="569" y="671"/>
                    <a:pt x="502" y="739"/>
                    <a:pt x="418" y="739"/>
                  </a:cubicBezTo>
                  <a:cubicBezTo>
                    <a:pt x="335" y="739"/>
                    <a:pt x="267" y="671"/>
                    <a:pt x="267" y="588"/>
                  </a:cubicBezTo>
                  <a:cubicBezTo>
                    <a:pt x="267" y="540"/>
                    <a:pt x="289" y="498"/>
                    <a:pt x="323" y="470"/>
                  </a:cubicBezTo>
                  <a:cubicBezTo>
                    <a:pt x="153" y="204"/>
                    <a:pt x="153" y="204"/>
                    <a:pt x="153" y="204"/>
                  </a:cubicBezTo>
                  <a:cubicBezTo>
                    <a:pt x="203" y="122"/>
                    <a:pt x="203" y="122"/>
                    <a:pt x="203" y="122"/>
                  </a:cubicBezTo>
                  <a:cubicBezTo>
                    <a:pt x="633" y="122"/>
                    <a:pt x="633" y="122"/>
                    <a:pt x="633" y="122"/>
                  </a:cubicBezTo>
                  <a:lnTo>
                    <a:pt x="684" y="2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1"/>
          <p:cNvPicPr>
            <a:picLocks noChangeAspect="1"/>
          </p:cNvPicPr>
          <p:nvPr/>
        </p:nvPicPr>
        <p:blipFill>
          <a:blip r:embed="rId1"/>
          <a:srcRect t="22191"/>
          <a:stretch>
            <a:fillRect/>
          </a:stretch>
        </p:blipFill>
        <p:spPr>
          <a:xfrm>
            <a:off x="0" y="-42862"/>
            <a:ext cx="12217400" cy="6972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" name="矩形 78"/>
          <p:cNvSpPr/>
          <p:nvPr/>
        </p:nvSpPr>
        <p:spPr>
          <a:xfrm>
            <a:off x="-25400" y="-55562"/>
            <a:ext cx="12231688" cy="6986588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3321050" y="330200"/>
            <a:ext cx="1495425" cy="1498600"/>
          </a:xfrm>
          <a:custGeom>
            <a:avLst/>
            <a:gdLst>
              <a:gd name="connsiteX0" fmla="*/ 72008 w 1368152"/>
              <a:gd name="connsiteY0" fmla="*/ 72008 h 1368152"/>
              <a:gd name="connsiteX1" fmla="*/ 72008 w 1368152"/>
              <a:gd name="connsiteY1" fmla="*/ 1296144 h 1368152"/>
              <a:gd name="connsiteX2" fmla="*/ 1296144 w 1368152"/>
              <a:gd name="connsiteY2" fmla="*/ 1296144 h 1368152"/>
              <a:gd name="connsiteX3" fmla="*/ 1296144 w 1368152"/>
              <a:gd name="connsiteY3" fmla="*/ 72008 h 1368152"/>
              <a:gd name="connsiteX4" fmla="*/ 0 w 1368152"/>
              <a:gd name="connsiteY4" fmla="*/ 0 h 1368152"/>
              <a:gd name="connsiteX5" fmla="*/ 1368152 w 1368152"/>
              <a:gd name="connsiteY5" fmla="*/ 0 h 1368152"/>
              <a:gd name="connsiteX6" fmla="*/ 1368152 w 1368152"/>
              <a:gd name="connsiteY6" fmla="*/ 1368152 h 1368152"/>
              <a:gd name="connsiteX7" fmla="*/ 0 w 1368152"/>
              <a:gd name="connsiteY7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8152" h="1368152">
                <a:moveTo>
                  <a:pt x="72008" y="72008"/>
                </a:moveTo>
                <a:lnTo>
                  <a:pt x="72008" y="1296144"/>
                </a:lnTo>
                <a:lnTo>
                  <a:pt x="1296144" y="1296144"/>
                </a:lnTo>
                <a:lnTo>
                  <a:pt x="1296144" y="72008"/>
                </a:lnTo>
                <a:close/>
                <a:moveTo>
                  <a:pt x="0" y="0"/>
                </a:moveTo>
                <a:lnTo>
                  <a:pt x="1368152" y="0"/>
                </a:lnTo>
                <a:lnTo>
                  <a:pt x="1368152" y="1368152"/>
                </a:lnTo>
                <a:lnTo>
                  <a:pt x="0" y="13681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-600075" y="1612900"/>
            <a:ext cx="4729163" cy="411163"/>
          </a:xfrm>
          <a:custGeom>
            <a:avLst/>
            <a:gdLst>
              <a:gd name="connsiteX0" fmla="*/ 101577 w 4729771"/>
              <a:gd name="connsiteY0" fmla="*/ 21579 h 410004"/>
              <a:gd name="connsiteX1" fmla="*/ 101577 w 4729771"/>
              <a:gd name="connsiteY1" fmla="*/ 388425 h 410004"/>
              <a:gd name="connsiteX2" fmla="*/ 4663521 w 4729771"/>
              <a:gd name="connsiteY2" fmla="*/ 388425 h 410004"/>
              <a:gd name="connsiteX3" fmla="*/ 4663521 w 4729771"/>
              <a:gd name="connsiteY3" fmla="*/ 21579 h 410004"/>
              <a:gd name="connsiteX4" fmla="*/ 0 w 4729771"/>
              <a:gd name="connsiteY4" fmla="*/ 0 h 410004"/>
              <a:gd name="connsiteX5" fmla="*/ 4729771 w 4729771"/>
              <a:gd name="connsiteY5" fmla="*/ 0 h 410004"/>
              <a:gd name="connsiteX6" fmla="*/ 4729771 w 4729771"/>
              <a:gd name="connsiteY6" fmla="*/ 410004 h 410004"/>
              <a:gd name="connsiteX7" fmla="*/ 0 w 4729771"/>
              <a:gd name="connsiteY7" fmla="*/ 410004 h 4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29771" h="410004">
                <a:moveTo>
                  <a:pt x="101577" y="21579"/>
                </a:moveTo>
                <a:lnTo>
                  <a:pt x="101577" y="388425"/>
                </a:lnTo>
                <a:lnTo>
                  <a:pt x="4663521" y="388425"/>
                </a:lnTo>
                <a:lnTo>
                  <a:pt x="4663521" y="21579"/>
                </a:lnTo>
                <a:close/>
                <a:moveTo>
                  <a:pt x="0" y="0"/>
                </a:moveTo>
                <a:lnTo>
                  <a:pt x="4729771" y="0"/>
                </a:lnTo>
                <a:lnTo>
                  <a:pt x="4729771" y="410004"/>
                </a:lnTo>
                <a:lnTo>
                  <a:pt x="0" y="41000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-1377950" y="1279525"/>
            <a:ext cx="4591050" cy="4592638"/>
          </a:xfrm>
          <a:custGeom>
            <a:avLst/>
            <a:gdLst>
              <a:gd name="connsiteX0" fmla="*/ 72008 w 1368152"/>
              <a:gd name="connsiteY0" fmla="*/ 72008 h 1368152"/>
              <a:gd name="connsiteX1" fmla="*/ 72008 w 1368152"/>
              <a:gd name="connsiteY1" fmla="*/ 1296144 h 1368152"/>
              <a:gd name="connsiteX2" fmla="*/ 1296144 w 1368152"/>
              <a:gd name="connsiteY2" fmla="*/ 1296144 h 1368152"/>
              <a:gd name="connsiteX3" fmla="*/ 1296144 w 1368152"/>
              <a:gd name="connsiteY3" fmla="*/ 72008 h 1368152"/>
              <a:gd name="connsiteX4" fmla="*/ 0 w 1368152"/>
              <a:gd name="connsiteY4" fmla="*/ 0 h 1368152"/>
              <a:gd name="connsiteX5" fmla="*/ 1368152 w 1368152"/>
              <a:gd name="connsiteY5" fmla="*/ 0 h 1368152"/>
              <a:gd name="connsiteX6" fmla="*/ 1368152 w 1368152"/>
              <a:gd name="connsiteY6" fmla="*/ 1368152 h 1368152"/>
              <a:gd name="connsiteX7" fmla="*/ 0 w 1368152"/>
              <a:gd name="connsiteY7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8152" h="1368152">
                <a:moveTo>
                  <a:pt x="72008" y="72008"/>
                </a:moveTo>
                <a:lnTo>
                  <a:pt x="72008" y="1296144"/>
                </a:lnTo>
                <a:lnTo>
                  <a:pt x="1296144" y="1296144"/>
                </a:lnTo>
                <a:lnTo>
                  <a:pt x="1296144" y="72008"/>
                </a:lnTo>
                <a:close/>
                <a:moveTo>
                  <a:pt x="0" y="0"/>
                </a:moveTo>
                <a:lnTo>
                  <a:pt x="1368152" y="0"/>
                </a:lnTo>
                <a:lnTo>
                  <a:pt x="1368152" y="1368152"/>
                </a:lnTo>
                <a:lnTo>
                  <a:pt x="0" y="13681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5" name="文本框 6"/>
          <p:cNvSpPr txBox="1"/>
          <p:nvPr/>
        </p:nvSpPr>
        <p:spPr>
          <a:xfrm>
            <a:off x="10283825" y="571500"/>
            <a:ext cx="1363663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000" b="1" dirty="0">
                <a:solidFill>
                  <a:schemeClr val="bg1"/>
                </a:solidFill>
                <a:latin typeface="方正中倩简体" pitchFamily="65" charset="-122"/>
                <a:ea typeface="方正中倩简体" pitchFamily="65" charset="-122"/>
              </a:rPr>
              <a:t>目 录</a:t>
            </a:r>
            <a:endParaRPr lang="zh-CN" altLang="en-US" sz="4000" b="1" dirty="0">
              <a:solidFill>
                <a:schemeClr val="bg1"/>
              </a:solidFill>
              <a:latin typeface="方正中倩简体" pitchFamily="65" charset="-122"/>
              <a:ea typeface="方正中倩简体" pitchFamily="65" charset="-122"/>
            </a:endParaRPr>
          </a:p>
        </p:txBody>
      </p:sp>
      <p:sp>
        <p:nvSpPr>
          <p:cNvPr id="7176" name="矩形 2"/>
          <p:cNvSpPr/>
          <p:nvPr/>
        </p:nvSpPr>
        <p:spPr>
          <a:xfrm>
            <a:off x="6396038" y="1525588"/>
            <a:ext cx="2032000" cy="647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关于我们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矩形 34"/>
          <p:cNvSpPr/>
          <p:nvPr/>
        </p:nvSpPr>
        <p:spPr>
          <a:xfrm>
            <a:off x="6396038" y="2636838"/>
            <a:ext cx="2032000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选择原因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矩形 35"/>
          <p:cNvSpPr/>
          <p:nvPr/>
        </p:nvSpPr>
        <p:spPr>
          <a:xfrm>
            <a:off x="6396038" y="3748088"/>
            <a:ext cx="2954337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加盟情况概述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9" name="矩形 37"/>
          <p:cNvSpPr/>
          <p:nvPr/>
        </p:nvSpPr>
        <p:spPr>
          <a:xfrm>
            <a:off x="6396038" y="4859338"/>
            <a:ext cx="2954337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加盟流程详解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5639157" y="1626621"/>
            <a:ext cx="655042" cy="655043"/>
            <a:chOff x="2347913" y="1039813"/>
            <a:chExt cx="496888" cy="496888"/>
          </a:xfrm>
          <a:solidFill>
            <a:schemeClr val="bg1"/>
          </a:solidFill>
        </p:grpSpPr>
        <p:sp>
          <p:nvSpPr>
            <p:cNvPr id="49" name="Freeform 93"/>
            <p:cNvSpPr>
              <a:spLocks noEditPoints="1"/>
            </p:cNvSpPr>
            <p:nvPr/>
          </p:nvSpPr>
          <p:spPr bwMode="auto">
            <a:xfrm>
              <a:off x="2573338" y="1185863"/>
              <a:ext cx="44450" cy="46038"/>
            </a:xfrm>
            <a:custGeom>
              <a:avLst/>
              <a:gdLst>
                <a:gd name="T0" fmla="*/ 38 w 76"/>
                <a:gd name="T1" fmla="*/ 76 h 76"/>
                <a:gd name="T2" fmla="*/ 76 w 76"/>
                <a:gd name="T3" fmla="*/ 38 h 76"/>
                <a:gd name="T4" fmla="*/ 38 w 76"/>
                <a:gd name="T5" fmla="*/ 0 h 76"/>
                <a:gd name="T6" fmla="*/ 0 w 76"/>
                <a:gd name="T7" fmla="*/ 38 h 76"/>
                <a:gd name="T8" fmla="*/ 38 w 76"/>
                <a:gd name="T9" fmla="*/ 76 h 76"/>
                <a:gd name="T10" fmla="*/ 38 w 76"/>
                <a:gd name="T11" fmla="*/ 10 h 76"/>
                <a:gd name="T12" fmla="*/ 66 w 76"/>
                <a:gd name="T13" fmla="*/ 38 h 76"/>
                <a:gd name="T14" fmla="*/ 38 w 76"/>
                <a:gd name="T15" fmla="*/ 66 h 76"/>
                <a:gd name="T16" fmla="*/ 10 w 76"/>
                <a:gd name="T17" fmla="*/ 38 h 76"/>
                <a:gd name="T18" fmla="*/ 38 w 76"/>
                <a:gd name="T19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6">
                  <a:moveTo>
                    <a:pt x="38" y="76"/>
                  </a:moveTo>
                  <a:cubicBezTo>
                    <a:pt x="59" y="76"/>
                    <a:pt x="76" y="59"/>
                    <a:pt x="76" y="38"/>
                  </a:cubicBezTo>
                  <a:cubicBezTo>
                    <a:pt x="76" y="17"/>
                    <a:pt x="59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59"/>
                    <a:pt x="17" y="76"/>
                    <a:pt x="38" y="76"/>
                  </a:cubicBezTo>
                  <a:close/>
                  <a:moveTo>
                    <a:pt x="38" y="10"/>
                  </a:moveTo>
                  <a:cubicBezTo>
                    <a:pt x="54" y="10"/>
                    <a:pt x="66" y="22"/>
                    <a:pt x="66" y="38"/>
                  </a:cubicBezTo>
                  <a:cubicBezTo>
                    <a:pt x="66" y="53"/>
                    <a:pt x="54" y="66"/>
                    <a:pt x="38" y="66"/>
                  </a:cubicBezTo>
                  <a:cubicBezTo>
                    <a:pt x="22" y="66"/>
                    <a:pt x="10" y="53"/>
                    <a:pt x="10" y="38"/>
                  </a:cubicBezTo>
                  <a:cubicBezTo>
                    <a:pt x="10" y="22"/>
                    <a:pt x="22" y="10"/>
                    <a:pt x="38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Freeform 94"/>
            <p:cNvSpPr>
              <a:spLocks noEditPoints="1"/>
            </p:cNvSpPr>
            <p:nvPr/>
          </p:nvSpPr>
          <p:spPr bwMode="auto">
            <a:xfrm>
              <a:off x="2559051" y="1336676"/>
              <a:ext cx="74613" cy="74613"/>
            </a:xfrm>
            <a:custGeom>
              <a:avLst/>
              <a:gdLst>
                <a:gd name="T0" fmla="*/ 63 w 126"/>
                <a:gd name="T1" fmla="*/ 126 h 126"/>
                <a:gd name="T2" fmla="*/ 126 w 126"/>
                <a:gd name="T3" fmla="*/ 63 h 126"/>
                <a:gd name="T4" fmla="*/ 63 w 126"/>
                <a:gd name="T5" fmla="*/ 0 h 126"/>
                <a:gd name="T6" fmla="*/ 0 w 126"/>
                <a:gd name="T7" fmla="*/ 63 h 126"/>
                <a:gd name="T8" fmla="*/ 63 w 126"/>
                <a:gd name="T9" fmla="*/ 126 h 126"/>
                <a:gd name="T10" fmla="*/ 63 w 126"/>
                <a:gd name="T11" fmla="*/ 16 h 126"/>
                <a:gd name="T12" fmla="*/ 110 w 126"/>
                <a:gd name="T13" fmla="*/ 63 h 126"/>
                <a:gd name="T14" fmla="*/ 63 w 126"/>
                <a:gd name="T15" fmla="*/ 109 h 126"/>
                <a:gd name="T16" fmla="*/ 17 w 126"/>
                <a:gd name="T17" fmla="*/ 63 h 126"/>
                <a:gd name="T18" fmla="*/ 63 w 126"/>
                <a:gd name="T19" fmla="*/ 1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126">
                  <a:moveTo>
                    <a:pt x="63" y="126"/>
                  </a:moveTo>
                  <a:cubicBezTo>
                    <a:pt x="98" y="126"/>
                    <a:pt x="126" y="98"/>
                    <a:pt x="126" y="63"/>
                  </a:cubicBezTo>
                  <a:cubicBezTo>
                    <a:pt x="126" y="28"/>
                    <a:pt x="98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ubicBezTo>
                    <a:pt x="0" y="98"/>
                    <a:pt x="28" y="126"/>
                    <a:pt x="63" y="126"/>
                  </a:cubicBezTo>
                  <a:close/>
                  <a:moveTo>
                    <a:pt x="63" y="16"/>
                  </a:moveTo>
                  <a:cubicBezTo>
                    <a:pt x="89" y="16"/>
                    <a:pt x="110" y="37"/>
                    <a:pt x="110" y="63"/>
                  </a:cubicBezTo>
                  <a:cubicBezTo>
                    <a:pt x="110" y="89"/>
                    <a:pt x="89" y="109"/>
                    <a:pt x="63" y="109"/>
                  </a:cubicBezTo>
                  <a:cubicBezTo>
                    <a:pt x="37" y="109"/>
                    <a:pt x="17" y="89"/>
                    <a:pt x="17" y="63"/>
                  </a:cubicBezTo>
                  <a:cubicBezTo>
                    <a:pt x="17" y="37"/>
                    <a:pt x="37" y="16"/>
                    <a:pt x="6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" name="Freeform 95"/>
            <p:cNvSpPr>
              <a:spLocks noEditPoints="1"/>
            </p:cNvSpPr>
            <p:nvPr/>
          </p:nvSpPr>
          <p:spPr bwMode="auto">
            <a:xfrm>
              <a:off x="2565401" y="1255713"/>
              <a:ext cx="61913" cy="61913"/>
            </a:xfrm>
            <a:custGeom>
              <a:avLst/>
              <a:gdLst>
                <a:gd name="T0" fmla="*/ 52 w 104"/>
                <a:gd name="T1" fmla="*/ 104 h 104"/>
                <a:gd name="T2" fmla="*/ 104 w 104"/>
                <a:gd name="T3" fmla="*/ 52 h 104"/>
                <a:gd name="T4" fmla="*/ 52 w 104"/>
                <a:gd name="T5" fmla="*/ 0 h 104"/>
                <a:gd name="T6" fmla="*/ 0 w 104"/>
                <a:gd name="T7" fmla="*/ 52 h 104"/>
                <a:gd name="T8" fmla="*/ 52 w 104"/>
                <a:gd name="T9" fmla="*/ 104 h 104"/>
                <a:gd name="T10" fmla="*/ 52 w 104"/>
                <a:gd name="T11" fmla="*/ 14 h 104"/>
                <a:gd name="T12" fmla="*/ 90 w 104"/>
                <a:gd name="T13" fmla="*/ 52 h 104"/>
                <a:gd name="T14" fmla="*/ 52 w 104"/>
                <a:gd name="T15" fmla="*/ 90 h 104"/>
                <a:gd name="T16" fmla="*/ 14 w 104"/>
                <a:gd name="T17" fmla="*/ 52 h 104"/>
                <a:gd name="T18" fmla="*/ 52 w 104"/>
                <a:gd name="T19" fmla="*/ 1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cubicBezTo>
                    <a:pt x="81" y="104"/>
                    <a:pt x="104" y="81"/>
                    <a:pt x="104" y="52"/>
                  </a:cubicBezTo>
                  <a:cubicBezTo>
                    <a:pt x="104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81"/>
                    <a:pt x="23" y="104"/>
                    <a:pt x="52" y="104"/>
                  </a:cubicBezTo>
                  <a:close/>
                  <a:moveTo>
                    <a:pt x="52" y="14"/>
                  </a:moveTo>
                  <a:cubicBezTo>
                    <a:pt x="73" y="14"/>
                    <a:pt x="90" y="31"/>
                    <a:pt x="90" y="52"/>
                  </a:cubicBezTo>
                  <a:cubicBezTo>
                    <a:pt x="90" y="73"/>
                    <a:pt x="73" y="90"/>
                    <a:pt x="52" y="90"/>
                  </a:cubicBezTo>
                  <a:cubicBezTo>
                    <a:pt x="31" y="90"/>
                    <a:pt x="14" y="73"/>
                    <a:pt x="14" y="52"/>
                  </a:cubicBezTo>
                  <a:cubicBezTo>
                    <a:pt x="14" y="31"/>
                    <a:pt x="31" y="14"/>
                    <a:pt x="52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9" name="Freeform 96"/>
            <p:cNvSpPr>
              <a:spLocks noEditPoints="1"/>
            </p:cNvSpPr>
            <p:nvPr/>
          </p:nvSpPr>
          <p:spPr bwMode="auto">
            <a:xfrm>
              <a:off x="2347913" y="1039813"/>
              <a:ext cx="496888" cy="496888"/>
            </a:xfrm>
            <a:custGeom>
              <a:avLst/>
              <a:gdLst>
                <a:gd name="T0" fmla="*/ 419 w 838"/>
                <a:gd name="T1" fmla="*/ 837 h 837"/>
                <a:gd name="T2" fmla="*/ 838 w 838"/>
                <a:gd name="T3" fmla="*/ 418 h 837"/>
                <a:gd name="T4" fmla="*/ 419 w 838"/>
                <a:gd name="T5" fmla="*/ 0 h 837"/>
                <a:gd name="T6" fmla="*/ 0 w 838"/>
                <a:gd name="T7" fmla="*/ 418 h 837"/>
                <a:gd name="T8" fmla="*/ 419 w 838"/>
                <a:gd name="T9" fmla="*/ 837 h 837"/>
                <a:gd name="T10" fmla="*/ 519 w 838"/>
                <a:gd name="T11" fmla="*/ 731 h 837"/>
                <a:gd name="T12" fmla="*/ 319 w 838"/>
                <a:gd name="T13" fmla="*/ 731 h 837"/>
                <a:gd name="T14" fmla="*/ 305 w 838"/>
                <a:gd name="T15" fmla="*/ 674 h 837"/>
                <a:gd name="T16" fmla="*/ 533 w 838"/>
                <a:gd name="T17" fmla="*/ 674 h 837"/>
                <a:gd name="T18" fmla="*/ 519 w 838"/>
                <a:gd name="T19" fmla="*/ 731 h 837"/>
                <a:gd name="T20" fmla="*/ 637 w 838"/>
                <a:gd name="T21" fmla="*/ 548 h 837"/>
                <a:gd name="T22" fmla="*/ 627 w 838"/>
                <a:gd name="T23" fmla="*/ 693 h 837"/>
                <a:gd name="T24" fmla="*/ 543 w 838"/>
                <a:gd name="T25" fmla="*/ 652 h 837"/>
                <a:gd name="T26" fmla="*/ 543 w 838"/>
                <a:gd name="T27" fmla="*/ 648 h 837"/>
                <a:gd name="T28" fmla="*/ 551 w 838"/>
                <a:gd name="T29" fmla="*/ 515 h 837"/>
                <a:gd name="T30" fmla="*/ 637 w 838"/>
                <a:gd name="T31" fmla="*/ 548 h 837"/>
                <a:gd name="T32" fmla="*/ 419 w 838"/>
                <a:gd name="T33" fmla="*/ 105 h 837"/>
                <a:gd name="T34" fmla="*/ 498 w 838"/>
                <a:gd name="T35" fmla="*/ 197 h 837"/>
                <a:gd name="T36" fmla="*/ 340 w 838"/>
                <a:gd name="T37" fmla="*/ 197 h 837"/>
                <a:gd name="T38" fmla="*/ 419 w 838"/>
                <a:gd name="T39" fmla="*/ 105 h 837"/>
                <a:gd name="T40" fmla="*/ 340 w 838"/>
                <a:gd name="T41" fmla="*/ 204 h 837"/>
                <a:gd name="T42" fmla="*/ 498 w 838"/>
                <a:gd name="T43" fmla="*/ 204 h 837"/>
                <a:gd name="T44" fmla="*/ 544 w 838"/>
                <a:gd name="T45" fmla="*/ 511 h 837"/>
                <a:gd name="T46" fmla="*/ 544 w 838"/>
                <a:gd name="T47" fmla="*/ 515 h 837"/>
                <a:gd name="T48" fmla="*/ 536 w 838"/>
                <a:gd name="T49" fmla="*/ 648 h 837"/>
                <a:gd name="T50" fmla="*/ 534 w 838"/>
                <a:gd name="T51" fmla="*/ 668 h 837"/>
                <a:gd name="T52" fmla="*/ 304 w 838"/>
                <a:gd name="T53" fmla="*/ 668 h 837"/>
                <a:gd name="T54" fmla="*/ 303 w 838"/>
                <a:gd name="T55" fmla="*/ 656 h 837"/>
                <a:gd name="T56" fmla="*/ 294 w 838"/>
                <a:gd name="T57" fmla="*/ 511 h 837"/>
                <a:gd name="T58" fmla="*/ 340 w 838"/>
                <a:gd name="T59" fmla="*/ 204 h 837"/>
                <a:gd name="T60" fmla="*/ 204 w 838"/>
                <a:gd name="T61" fmla="*/ 552 h 837"/>
                <a:gd name="T62" fmla="*/ 287 w 838"/>
                <a:gd name="T63" fmla="*/ 511 h 837"/>
                <a:gd name="T64" fmla="*/ 296 w 838"/>
                <a:gd name="T65" fmla="*/ 656 h 837"/>
                <a:gd name="T66" fmla="*/ 201 w 838"/>
                <a:gd name="T67" fmla="*/ 693 h 837"/>
                <a:gd name="T68" fmla="*/ 204 w 838"/>
                <a:gd name="T69" fmla="*/ 552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8" h="837">
                  <a:moveTo>
                    <a:pt x="419" y="837"/>
                  </a:moveTo>
                  <a:cubicBezTo>
                    <a:pt x="650" y="837"/>
                    <a:pt x="838" y="649"/>
                    <a:pt x="838" y="418"/>
                  </a:cubicBezTo>
                  <a:cubicBezTo>
                    <a:pt x="838" y="187"/>
                    <a:pt x="650" y="0"/>
                    <a:pt x="419" y="0"/>
                  </a:cubicBezTo>
                  <a:cubicBezTo>
                    <a:pt x="188" y="0"/>
                    <a:pt x="0" y="187"/>
                    <a:pt x="0" y="418"/>
                  </a:cubicBezTo>
                  <a:cubicBezTo>
                    <a:pt x="0" y="649"/>
                    <a:pt x="188" y="837"/>
                    <a:pt x="419" y="837"/>
                  </a:cubicBezTo>
                  <a:close/>
                  <a:moveTo>
                    <a:pt x="519" y="731"/>
                  </a:moveTo>
                  <a:cubicBezTo>
                    <a:pt x="319" y="731"/>
                    <a:pt x="319" y="731"/>
                    <a:pt x="319" y="731"/>
                  </a:cubicBezTo>
                  <a:cubicBezTo>
                    <a:pt x="305" y="674"/>
                    <a:pt x="305" y="674"/>
                    <a:pt x="305" y="674"/>
                  </a:cubicBezTo>
                  <a:cubicBezTo>
                    <a:pt x="533" y="674"/>
                    <a:pt x="533" y="674"/>
                    <a:pt x="533" y="674"/>
                  </a:cubicBezTo>
                  <a:lnTo>
                    <a:pt x="519" y="731"/>
                  </a:lnTo>
                  <a:close/>
                  <a:moveTo>
                    <a:pt x="637" y="548"/>
                  </a:moveTo>
                  <a:cubicBezTo>
                    <a:pt x="627" y="693"/>
                    <a:pt x="627" y="693"/>
                    <a:pt x="627" y="693"/>
                  </a:cubicBezTo>
                  <a:cubicBezTo>
                    <a:pt x="543" y="652"/>
                    <a:pt x="543" y="652"/>
                    <a:pt x="543" y="652"/>
                  </a:cubicBezTo>
                  <a:cubicBezTo>
                    <a:pt x="543" y="648"/>
                    <a:pt x="543" y="648"/>
                    <a:pt x="543" y="648"/>
                  </a:cubicBezTo>
                  <a:cubicBezTo>
                    <a:pt x="548" y="606"/>
                    <a:pt x="550" y="561"/>
                    <a:pt x="551" y="515"/>
                  </a:cubicBezTo>
                  <a:lnTo>
                    <a:pt x="637" y="548"/>
                  </a:lnTo>
                  <a:close/>
                  <a:moveTo>
                    <a:pt x="419" y="105"/>
                  </a:moveTo>
                  <a:cubicBezTo>
                    <a:pt x="449" y="105"/>
                    <a:pt x="477" y="140"/>
                    <a:pt x="498" y="197"/>
                  </a:cubicBezTo>
                  <a:cubicBezTo>
                    <a:pt x="340" y="197"/>
                    <a:pt x="340" y="197"/>
                    <a:pt x="340" y="197"/>
                  </a:cubicBezTo>
                  <a:cubicBezTo>
                    <a:pt x="361" y="140"/>
                    <a:pt x="389" y="105"/>
                    <a:pt x="419" y="105"/>
                  </a:cubicBezTo>
                  <a:close/>
                  <a:moveTo>
                    <a:pt x="340" y="204"/>
                  </a:moveTo>
                  <a:cubicBezTo>
                    <a:pt x="498" y="204"/>
                    <a:pt x="498" y="204"/>
                    <a:pt x="498" y="204"/>
                  </a:cubicBezTo>
                  <a:cubicBezTo>
                    <a:pt x="526" y="277"/>
                    <a:pt x="544" y="387"/>
                    <a:pt x="544" y="511"/>
                  </a:cubicBezTo>
                  <a:cubicBezTo>
                    <a:pt x="544" y="512"/>
                    <a:pt x="544" y="514"/>
                    <a:pt x="544" y="515"/>
                  </a:cubicBezTo>
                  <a:cubicBezTo>
                    <a:pt x="544" y="561"/>
                    <a:pt x="541" y="606"/>
                    <a:pt x="536" y="648"/>
                  </a:cubicBezTo>
                  <a:cubicBezTo>
                    <a:pt x="535" y="654"/>
                    <a:pt x="535" y="661"/>
                    <a:pt x="534" y="668"/>
                  </a:cubicBezTo>
                  <a:cubicBezTo>
                    <a:pt x="304" y="668"/>
                    <a:pt x="304" y="668"/>
                    <a:pt x="304" y="668"/>
                  </a:cubicBezTo>
                  <a:cubicBezTo>
                    <a:pt x="304" y="664"/>
                    <a:pt x="303" y="660"/>
                    <a:pt x="303" y="656"/>
                  </a:cubicBezTo>
                  <a:cubicBezTo>
                    <a:pt x="297" y="611"/>
                    <a:pt x="294" y="562"/>
                    <a:pt x="294" y="511"/>
                  </a:cubicBezTo>
                  <a:cubicBezTo>
                    <a:pt x="294" y="387"/>
                    <a:pt x="312" y="277"/>
                    <a:pt x="340" y="204"/>
                  </a:cubicBezTo>
                  <a:close/>
                  <a:moveTo>
                    <a:pt x="204" y="552"/>
                  </a:moveTo>
                  <a:cubicBezTo>
                    <a:pt x="287" y="511"/>
                    <a:pt x="287" y="511"/>
                    <a:pt x="287" y="511"/>
                  </a:cubicBezTo>
                  <a:cubicBezTo>
                    <a:pt x="287" y="562"/>
                    <a:pt x="290" y="611"/>
                    <a:pt x="296" y="656"/>
                  </a:cubicBezTo>
                  <a:cubicBezTo>
                    <a:pt x="201" y="693"/>
                    <a:pt x="201" y="693"/>
                    <a:pt x="201" y="693"/>
                  </a:cubicBezTo>
                  <a:lnTo>
                    <a:pt x="204" y="5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181" name="Freeform 79"/>
          <p:cNvSpPr>
            <a:spLocks noEditPoints="1"/>
          </p:cNvSpPr>
          <p:nvPr/>
        </p:nvSpPr>
        <p:spPr>
          <a:xfrm>
            <a:off x="5638800" y="2701925"/>
            <a:ext cx="647700" cy="64611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838" h="838">
                <a:moveTo>
                  <a:pt x="419" y="838"/>
                </a:moveTo>
                <a:cubicBezTo>
                  <a:pt x="650" y="838"/>
                  <a:pt x="838" y="650"/>
                  <a:pt x="838" y="419"/>
                </a:cubicBezTo>
                <a:cubicBezTo>
                  <a:pt x="838" y="188"/>
                  <a:pt x="650" y="0"/>
                  <a:pt x="419" y="0"/>
                </a:cubicBezTo>
                <a:cubicBezTo>
                  <a:pt x="188" y="0"/>
                  <a:pt x="0" y="188"/>
                  <a:pt x="0" y="419"/>
                </a:cubicBezTo>
                <a:cubicBezTo>
                  <a:pt x="0" y="650"/>
                  <a:pt x="188" y="838"/>
                  <a:pt x="419" y="838"/>
                </a:cubicBezTo>
                <a:close/>
                <a:moveTo>
                  <a:pt x="295" y="335"/>
                </a:moveTo>
                <a:cubicBezTo>
                  <a:pt x="324" y="347"/>
                  <a:pt x="359" y="355"/>
                  <a:pt x="399" y="358"/>
                </a:cubicBezTo>
                <a:cubicBezTo>
                  <a:pt x="399" y="339"/>
                  <a:pt x="399" y="339"/>
                  <a:pt x="399" y="339"/>
                </a:cubicBezTo>
                <a:cubicBezTo>
                  <a:pt x="359" y="336"/>
                  <a:pt x="323" y="327"/>
                  <a:pt x="295" y="314"/>
                </a:cubicBezTo>
                <a:cubicBezTo>
                  <a:pt x="295" y="289"/>
                  <a:pt x="295" y="289"/>
                  <a:pt x="295" y="289"/>
                </a:cubicBezTo>
                <a:cubicBezTo>
                  <a:pt x="324" y="301"/>
                  <a:pt x="360" y="309"/>
                  <a:pt x="399" y="312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359" y="290"/>
                  <a:pt x="323" y="281"/>
                  <a:pt x="295" y="268"/>
                </a:cubicBezTo>
                <a:cubicBezTo>
                  <a:pt x="295" y="242"/>
                  <a:pt x="295" y="242"/>
                  <a:pt x="295" y="242"/>
                </a:cubicBezTo>
                <a:cubicBezTo>
                  <a:pt x="295" y="242"/>
                  <a:pt x="295" y="242"/>
                  <a:pt x="295" y="242"/>
                </a:cubicBezTo>
                <a:cubicBezTo>
                  <a:pt x="324" y="254"/>
                  <a:pt x="360" y="262"/>
                  <a:pt x="399" y="265"/>
                </a:cubicBezTo>
                <a:cubicBezTo>
                  <a:pt x="399" y="246"/>
                  <a:pt x="399" y="246"/>
                  <a:pt x="399" y="246"/>
                </a:cubicBezTo>
                <a:cubicBezTo>
                  <a:pt x="360" y="244"/>
                  <a:pt x="324" y="235"/>
                  <a:pt x="296" y="222"/>
                </a:cubicBezTo>
                <a:cubicBezTo>
                  <a:pt x="305" y="159"/>
                  <a:pt x="355" y="111"/>
                  <a:pt x="416" y="111"/>
                </a:cubicBezTo>
                <a:cubicBezTo>
                  <a:pt x="419" y="111"/>
                  <a:pt x="419" y="111"/>
                  <a:pt x="419" y="111"/>
                </a:cubicBezTo>
                <a:cubicBezTo>
                  <a:pt x="422" y="111"/>
                  <a:pt x="422" y="111"/>
                  <a:pt x="422" y="111"/>
                </a:cubicBezTo>
                <a:cubicBezTo>
                  <a:pt x="484" y="111"/>
                  <a:pt x="535" y="161"/>
                  <a:pt x="542" y="227"/>
                </a:cubicBezTo>
                <a:cubicBezTo>
                  <a:pt x="513" y="238"/>
                  <a:pt x="478" y="245"/>
                  <a:pt x="439" y="247"/>
                </a:cubicBezTo>
                <a:cubicBezTo>
                  <a:pt x="439" y="265"/>
                  <a:pt x="439" y="265"/>
                  <a:pt x="439" y="265"/>
                </a:cubicBezTo>
                <a:cubicBezTo>
                  <a:pt x="478" y="264"/>
                  <a:pt x="513" y="257"/>
                  <a:pt x="543" y="247"/>
                </a:cubicBezTo>
                <a:cubicBezTo>
                  <a:pt x="543" y="274"/>
                  <a:pt x="543" y="274"/>
                  <a:pt x="543" y="274"/>
                </a:cubicBezTo>
                <a:cubicBezTo>
                  <a:pt x="514" y="285"/>
                  <a:pt x="478" y="292"/>
                  <a:pt x="439" y="294"/>
                </a:cubicBezTo>
                <a:cubicBezTo>
                  <a:pt x="439" y="312"/>
                  <a:pt x="439" y="312"/>
                  <a:pt x="439" y="312"/>
                </a:cubicBezTo>
                <a:cubicBezTo>
                  <a:pt x="478" y="311"/>
                  <a:pt x="513" y="304"/>
                  <a:pt x="543" y="294"/>
                </a:cubicBezTo>
                <a:cubicBezTo>
                  <a:pt x="543" y="320"/>
                  <a:pt x="543" y="320"/>
                  <a:pt x="543" y="320"/>
                </a:cubicBezTo>
                <a:cubicBezTo>
                  <a:pt x="514" y="331"/>
                  <a:pt x="478" y="339"/>
                  <a:pt x="439" y="340"/>
                </a:cubicBezTo>
                <a:cubicBezTo>
                  <a:pt x="439" y="358"/>
                  <a:pt x="439" y="358"/>
                  <a:pt x="439" y="358"/>
                </a:cubicBezTo>
                <a:cubicBezTo>
                  <a:pt x="478" y="357"/>
                  <a:pt x="513" y="351"/>
                  <a:pt x="543" y="340"/>
                </a:cubicBezTo>
                <a:cubicBezTo>
                  <a:pt x="543" y="405"/>
                  <a:pt x="543" y="405"/>
                  <a:pt x="543" y="405"/>
                </a:cubicBezTo>
                <a:cubicBezTo>
                  <a:pt x="543" y="478"/>
                  <a:pt x="489" y="537"/>
                  <a:pt x="422" y="537"/>
                </a:cubicBezTo>
                <a:cubicBezTo>
                  <a:pt x="419" y="537"/>
                  <a:pt x="419" y="537"/>
                  <a:pt x="419" y="537"/>
                </a:cubicBezTo>
                <a:cubicBezTo>
                  <a:pt x="416" y="537"/>
                  <a:pt x="416" y="537"/>
                  <a:pt x="416" y="537"/>
                </a:cubicBezTo>
                <a:cubicBezTo>
                  <a:pt x="349" y="537"/>
                  <a:pt x="295" y="478"/>
                  <a:pt x="295" y="405"/>
                </a:cubicBezTo>
                <a:lnTo>
                  <a:pt x="295" y="335"/>
                </a:lnTo>
                <a:close/>
                <a:moveTo>
                  <a:pt x="249" y="329"/>
                </a:moveTo>
                <a:cubicBezTo>
                  <a:pt x="277" y="329"/>
                  <a:pt x="277" y="329"/>
                  <a:pt x="277" y="329"/>
                </a:cubicBezTo>
                <a:cubicBezTo>
                  <a:pt x="277" y="488"/>
                  <a:pt x="277" y="488"/>
                  <a:pt x="277" y="488"/>
                </a:cubicBezTo>
                <a:cubicBezTo>
                  <a:pt x="277" y="535"/>
                  <a:pt x="315" y="572"/>
                  <a:pt x="361" y="572"/>
                </a:cubicBezTo>
                <a:cubicBezTo>
                  <a:pt x="419" y="572"/>
                  <a:pt x="419" y="572"/>
                  <a:pt x="419" y="572"/>
                </a:cubicBezTo>
                <a:cubicBezTo>
                  <a:pt x="477" y="572"/>
                  <a:pt x="477" y="572"/>
                  <a:pt x="477" y="572"/>
                </a:cubicBezTo>
                <a:cubicBezTo>
                  <a:pt x="523" y="572"/>
                  <a:pt x="561" y="535"/>
                  <a:pt x="561" y="488"/>
                </a:cubicBezTo>
                <a:cubicBezTo>
                  <a:pt x="561" y="329"/>
                  <a:pt x="561" y="329"/>
                  <a:pt x="561" y="329"/>
                </a:cubicBezTo>
                <a:cubicBezTo>
                  <a:pt x="589" y="329"/>
                  <a:pt x="589" y="329"/>
                  <a:pt x="589" y="329"/>
                </a:cubicBezTo>
                <a:cubicBezTo>
                  <a:pt x="589" y="488"/>
                  <a:pt x="589" y="488"/>
                  <a:pt x="589" y="488"/>
                </a:cubicBezTo>
                <a:cubicBezTo>
                  <a:pt x="589" y="550"/>
                  <a:pt x="539" y="600"/>
                  <a:pt x="477" y="600"/>
                </a:cubicBezTo>
                <a:cubicBezTo>
                  <a:pt x="451" y="600"/>
                  <a:pt x="451" y="600"/>
                  <a:pt x="451" y="600"/>
                </a:cubicBezTo>
                <a:cubicBezTo>
                  <a:pt x="451" y="654"/>
                  <a:pt x="451" y="654"/>
                  <a:pt x="451" y="654"/>
                </a:cubicBezTo>
                <a:cubicBezTo>
                  <a:pt x="525" y="661"/>
                  <a:pt x="581" y="691"/>
                  <a:pt x="581" y="727"/>
                </a:cubicBezTo>
                <a:cubicBezTo>
                  <a:pt x="419" y="727"/>
                  <a:pt x="419" y="727"/>
                  <a:pt x="419" y="727"/>
                </a:cubicBezTo>
                <a:cubicBezTo>
                  <a:pt x="257" y="727"/>
                  <a:pt x="257" y="727"/>
                  <a:pt x="257" y="727"/>
                </a:cubicBezTo>
                <a:cubicBezTo>
                  <a:pt x="258" y="691"/>
                  <a:pt x="313" y="661"/>
                  <a:pt x="387" y="654"/>
                </a:cubicBezTo>
                <a:cubicBezTo>
                  <a:pt x="387" y="600"/>
                  <a:pt x="387" y="600"/>
                  <a:pt x="387" y="600"/>
                </a:cubicBezTo>
                <a:cubicBezTo>
                  <a:pt x="361" y="600"/>
                  <a:pt x="361" y="600"/>
                  <a:pt x="361" y="600"/>
                </a:cubicBezTo>
                <a:cubicBezTo>
                  <a:pt x="299" y="600"/>
                  <a:pt x="249" y="550"/>
                  <a:pt x="249" y="488"/>
                </a:cubicBezTo>
                <a:lnTo>
                  <a:pt x="249" y="329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72" name="组合 71"/>
          <p:cNvGrpSpPr/>
          <p:nvPr/>
        </p:nvGrpSpPr>
        <p:grpSpPr>
          <a:xfrm>
            <a:off x="5639157" y="4853460"/>
            <a:ext cx="696701" cy="696702"/>
            <a:chOff x="7518401" y="2295526"/>
            <a:chExt cx="496888" cy="496888"/>
          </a:xfrm>
          <a:solidFill>
            <a:schemeClr val="bg1"/>
          </a:solidFill>
        </p:grpSpPr>
        <p:sp>
          <p:nvSpPr>
            <p:cNvPr id="73" name="Freeform 151"/>
            <p:cNvSpPr>
              <a:spLocks noEditPoints="1"/>
            </p:cNvSpPr>
            <p:nvPr/>
          </p:nvSpPr>
          <p:spPr bwMode="auto">
            <a:xfrm>
              <a:off x="7707313" y="2584451"/>
              <a:ext cx="119063" cy="119063"/>
            </a:xfrm>
            <a:custGeom>
              <a:avLst/>
              <a:gdLst>
                <a:gd name="T0" fmla="*/ 100 w 200"/>
                <a:gd name="T1" fmla="*/ 0 h 199"/>
                <a:gd name="T2" fmla="*/ 0 w 200"/>
                <a:gd name="T3" fmla="*/ 100 h 199"/>
                <a:gd name="T4" fmla="*/ 100 w 200"/>
                <a:gd name="T5" fmla="*/ 199 h 199"/>
                <a:gd name="T6" fmla="*/ 200 w 200"/>
                <a:gd name="T7" fmla="*/ 100 h 199"/>
                <a:gd name="T8" fmla="*/ 100 w 200"/>
                <a:gd name="T9" fmla="*/ 0 h 199"/>
                <a:gd name="T10" fmla="*/ 139 w 200"/>
                <a:gd name="T11" fmla="*/ 157 h 199"/>
                <a:gd name="T12" fmla="*/ 100 w 200"/>
                <a:gd name="T13" fmla="*/ 136 h 199"/>
                <a:gd name="T14" fmla="*/ 60 w 200"/>
                <a:gd name="T15" fmla="*/ 157 h 199"/>
                <a:gd name="T16" fmla="*/ 68 w 200"/>
                <a:gd name="T17" fmla="*/ 113 h 199"/>
                <a:gd name="T18" fmla="*/ 36 w 200"/>
                <a:gd name="T19" fmla="*/ 82 h 199"/>
                <a:gd name="T20" fmla="*/ 80 w 200"/>
                <a:gd name="T21" fmla="*/ 76 h 199"/>
                <a:gd name="T22" fmla="*/ 100 w 200"/>
                <a:gd name="T23" fmla="*/ 36 h 199"/>
                <a:gd name="T24" fmla="*/ 119 w 200"/>
                <a:gd name="T25" fmla="*/ 76 h 199"/>
                <a:gd name="T26" fmla="*/ 163 w 200"/>
                <a:gd name="T27" fmla="*/ 82 h 199"/>
                <a:gd name="T28" fmla="*/ 132 w 200"/>
                <a:gd name="T29" fmla="*/ 113 h 199"/>
                <a:gd name="T30" fmla="*/ 139 w 200"/>
                <a:gd name="T31" fmla="*/ 15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0" h="199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199"/>
                    <a:pt x="100" y="199"/>
                  </a:cubicBezTo>
                  <a:cubicBezTo>
                    <a:pt x="155" y="199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  <a:moveTo>
                    <a:pt x="139" y="157"/>
                  </a:moveTo>
                  <a:cubicBezTo>
                    <a:pt x="100" y="136"/>
                    <a:pt x="100" y="136"/>
                    <a:pt x="100" y="136"/>
                  </a:cubicBezTo>
                  <a:cubicBezTo>
                    <a:pt x="60" y="157"/>
                    <a:pt x="60" y="157"/>
                    <a:pt x="60" y="157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63" y="82"/>
                    <a:pt x="163" y="82"/>
                    <a:pt x="163" y="82"/>
                  </a:cubicBezTo>
                  <a:cubicBezTo>
                    <a:pt x="132" y="113"/>
                    <a:pt x="132" y="113"/>
                    <a:pt x="132" y="113"/>
                  </a:cubicBezTo>
                  <a:lnTo>
                    <a:pt x="139" y="1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" name="Freeform 152"/>
            <p:cNvSpPr/>
            <p:nvPr/>
          </p:nvSpPr>
          <p:spPr bwMode="auto">
            <a:xfrm>
              <a:off x="7673976" y="2420938"/>
              <a:ext cx="185738" cy="133350"/>
            </a:xfrm>
            <a:custGeom>
              <a:avLst/>
              <a:gdLst>
                <a:gd name="T0" fmla="*/ 156 w 312"/>
                <a:gd name="T1" fmla="*/ 223 h 224"/>
                <a:gd name="T2" fmla="*/ 169 w 312"/>
                <a:gd name="T3" fmla="*/ 224 h 224"/>
                <a:gd name="T4" fmla="*/ 312 w 312"/>
                <a:gd name="T5" fmla="*/ 0 h 224"/>
                <a:gd name="T6" fmla="*/ 0 w 312"/>
                <a:gd name="T7" fmla="*/ 0 h 224"/>
                <a:gd name="T8" fmla="*/ 144 w 312"/>
                <a:gd name="T9" fmla="*/ 224 h 224"/>
                <a:gd name="T10" fmla="*/ 156 w 312"/>
                <a:gd name="T11" fmla="*/ 22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" h="224">
                  <a:moveTo>
                    <a:pt x="156" y="223"/>
                  </a:moveTo>
                  <a:cubicBezTo>
                    <a:pt x="160" y="223"/>
                    <a:pt x="165" y="224"/>
                    <a:pt x="169" y="224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4" y="224"/>
                    <a:pt x="144" y="224"/>
                    <a:pt x="144" y="224"/>
                  </a:cubicBezTo>
                  <a:cubicBezTo>
                    <a:pt x="148" y="224"/>
                    <a:pt x="152" y="223"/>
                    <a:pt x="156" y="2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" name="Freeform 153"/>
            <p:cNvSpPr>
              <a:spLocks noEditPoints="1"/>
            </p:cNvSpPr>
            <p:nvPr/>
          </p:nvSpPr>
          <p:spPr bwMode="auto">
            <a:xfrm>
              <a:off x="7518401" y="2295526"/>
              <a:ext cx="496888" cy="496888"/>
            </a:xfrm>
            <a:custGeom>
              <a:avLst/>
              <a:gdLst>
                <a:gd name="T0" fmla="*/ 0 w 837"/>
                <a:gd name="T1" fmla="*/ 418 h 837"/>
                <a:gd name="T2" fmla="*/ 418 w 837"/>
                <a:gd name="T3" fmla="*/ 837 h 837"/>
                <a:gd name="T4" fmla="*/ 837 w 837"/>
                <a:gd name="T5" fmla="*/ 418 h 837"/>
                <a:gd name="T6" fmla="*/ 418 w 837"/>
                <a:gd name="T7" fmla="*/ 0 h 837"/>
                <a:gd name="T8" fmla="*/ 0 w 837"/>
                <a:gd name="T9" fmla="*/ 418 h 837"/>
                <a:gd name="T10" fmla="*/ 684 w 837"/>
                <a:gd name="T11" fmla="*/ 204 h 837"/>
                <a:gd name="T12" fmla="*/ 513 w 837"/>
                <a:gd name="T13" fmla="*/ 470 h 837"/>
                <a:gd name="T14" fmla="*/ 569 w 837"/>
                <a:gd name="T15" fmla="*/ 588 h 837"/>
                <a:gd name="T16" fmla="*/ 418 w 837"/>
                <a:gd name="T17" fmla="*/ 739 h 837"/>
                <a:gd name="T18" fmla="*/ 267 w 837"/>
                <a:gd name="T19" fmla="*/ 588 h 837"/>
                <a:gd name="T20" fmla="*/ 323 w 837"/>
                <a:gd name="T21" fmla="*/ 470 h 837"/>
                <a:gd name="T22" fmla="*/ 153 w 837"/>
                <a:gd name="T23" fmla="*/ 204 h 837"/>
                <a:gd name="T24" fmla="*/ 203 w 837"/>
                <a:gd name="T25" fmla="*/ 122 h 837"/>
                <a:gd name="T26" fmla="*/ 633 w 837"/>
                <a:gd name="T27" fmla="*/ 122 h 837"/>
                <a:gd name="T28" fmla="*/ 684 w 837"/>
                <a:gd name="T29" fmla="*/ 204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7" h="837">
                  <a:moveTo>
                    <a:pt x="0" y="418"/>
                  </a:moveTo>
                  <a:cubicBezTo>
                    <a:pt x="0" y="650"/>
                    <a:pt x="187" y="837"/>
                    <a:pt x="418" y="837"/>
                  </a:cubicBezTo>
                  <a:cubicBezTo>
                    <a:pt x="649" y="837"/>
                    <a:pt x="837" y="650"/>
                    <a:pt x="837" y="418"/>
                  </a:cubicBezTo>
                  <a:cubicBezTo>
                    <a:pt x="837" y="187"/>
                    <a:pt x="649" y="0"/>
                    <a:pt x="418" y="0"/>
                  </a:cubicBezTo>
                  <a:cubicBezTo>
                    <a:pt x="187" y="0"/>
                    <a:pt x="0" y="187"/>
                    <a:pt x="0" y="418"/>
                  </a:cubicBezTo>
                  <a:close/>
                  <a:moveTo>
                    <a:pt x="684" y="204"/>
                  </a:moveTo>
                  <a:cubicBezTo>
                    <a:pt x="513" y="470"/>
                    <a:pt x="513" y="470"/>
                    <a:pt x="513" y="470"/>
                  </a:cubicBezTo>
                  <a:cubicBezTo>
                    <a:pt x="547" y="498"/>
                    <a:pt x="569" y="540"/>
                    <a:pt x="569" y="588"/>
                  </a:cubicBezTo>
                  <a:cubicBezTo>
                    <a:pt x="569" y="671"/>
                    <a:pt x="502" y="739"/>
                    <a:pt x="418" y="739"/>
                  </a:cubicBezTo>
                  <a:cubicBezTo>
                    <a:pt x="335" y="739"/>
                    <a:pt x="267" y="671"/>
                    <a:pt x="267" y="588"/>
                  </a:cubicBezTo>
                  <a:cubicBezTo>
                    <a:pt x="267" y="540"/>
                    <a:pt x="289" y="498"/>
                    <a:pt x="323" y="470"/>
                  </a:cubicBezTo>
                  <a:cubicBezTo>
                    <a:pt x="153" y="204"/>
                    <a:pt x="153" y="204"/>
                    <a:pt x="153" y="204"/>
                  </a:cubicBezTo>
                  <a:cubicBezTo>
                    <a:pt x="203" y="122"/>
                    <a:pt x="203" y="122"/>
                    <a:pt x="203" y="122"/>
                  </a:cubicBezTo>
                  <a:cubicBezTo>
                    <a:pt x="633" y="122"/>
                    <a:pt x="633" y="122"/>
                    <a:pt x="633" y="122"/>
                  </a:cubicBezTo>
                  <a:lnTo>
                    <a:pt x="684" y="2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183" name="Freeform 78"/>
          <p:cNvSpPr>
            <a:spLocks noEditPoints="1"/>
          </p:cNvSpPr>
          <p:nvPr/>
        </p:nvSpPr>
        <p:spPr>
          <a:xfrm>
            <a:off x="5638800" y="3776663"/>
            <a:ext cx="700088" cy="701675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837" h="837">
                <a:moveTo>
                  <a:pt x="418" y="0"/>
                </a:moveTo>
                <a:cubicBezTo>
                  <a:pt x="187" y="0"/>
                  <a:pt x="0" y="187"/>
                  <a:pt x="0" y="419"/>
                </a:cubicBezTo>
                <a:cubicBezTo>
                  <a:pt x="0" y="650"/>
                  <a:pt x="187" y="837"/>
                  <a:pt x="418" y="837"/>
                </a:cubicBezTo>
                <a:cubicBezTo>
                  <a:pt x="649" y="837"/>
                  <a:pt x="837" y="650"/>
                  <a:pt x="837" y="419"/>
                </a:cubicBezTo>
                <a:cubicBezTo>
                  <a:pt x="837" y="187"/>
                  <a:pt x="649" y="0"/>
                  <a:pt x="418" y="0"/>
                </a:cubicBezTo>
                <a:close/>
                <a:moveTo>
                  <a:pt x="586" y="691"/>
                </a:moveTo>
                <a:cubicBezTo>
                  <a:pt x="586" y="722"/>
                  <a:pt x="586" y="722"/>
                  <a:pt x="586" y="722"/>
                </a:cubicBezTo>
                <a:cubicBezTo>
                  <a:pt x="251" y="722"/>
                  <a:pt x="251" y="722"/>
                  <a:pt x="251" y="722"/>
                </a:cubicBezTo>
                <a:cubicBezTo>
                  <a:pt x="251" y="691"/>
                  <a:pt x="251" y="691"/>
                  <a:pt x="251" y="691"/>
                </a:cubicBezTo>
                <a:cubicBezTo>
                  <a:pt x="283" y="691"/>
                  <a:pt x="283" y="691"/>
                  <a:pt x="283" y="691"/>
                </a:cubicBezTo>
                <a:cubicBezTo>
                  <a:pt x="264" y="687"/>
                  <a:pt x="249" y="670"/>
                  <a:pt x="249" y="650"/>
                </a:cubicBezTo>
                <a:cubicBezTo>
                  <a:pt x="249" y="626"/>
                  <a:pt x="268" y="607"/>
                  <a:pt x="292" y="607"/>
                </a:cubicBezTo>
                <a:cubicBezTo>
                  <a:pt x="292" y="556"/>
                  <a:pt x="292" y="556"/>
                  <a:pt x="292" y="556"/>
                </a:cubicBezTo>
                <a:cubicBezTo>
                  <a:pt x="358" y="489"/>
                  <a:pt x="376" y="412"/>
                  <a:pt x="379" y="351"/>
                </a:cubicBezTo>
                <a:cubicBezTo>
                  <a:pt x="348" y="351"/>
                  <a:pt x="348" y="351"/>
                  <a:pt x="348" y="351"/>
                </a:cubicBezTo>
                <a:cubicBezTo>
                  <a:pt x="338" y="351"/>
                  <a:pt x="329" y="341"/>
                  <a:pt x="329" y="329"/>
                </a:cubicBezTo>
                <a:cubicBezTo>
                  <a:pt x="329" y="316"/>
                  <a:pt x="338" y="307"/>
                  <a:pt x="348" y="307"/>
                </a:cubicBezTo>
                <a:cubicBezTo>
                  <a:pt x="378" y="307"/>
                  <a:pt x="378" y="307"/>
                  <a:pt x="378" y="307"/>
                </a:cubicBezTo>
                <a:cubicBezTo>
                  <a:pt x="376" y="284"/>
                  <a:pt x="372" y="266"/>
                  <a:pt x="370" y="255"/>
                </a:cubicBezTo>
                <a:cubicBezTo>
                  <a:pt x="351" y="241"/>
                  <a:pt x="340" y="219"/>
                  <a:pt x="340" y="194"/>
                </a:cubicBezTo>
                <a:cubicBezTo>
                  <a:pt x="340" y="151"/>
                  <a:pt x="375" y="115"/>
                  <a:pt x="418" y="115"/>
                </a:cubicBezTo>
                <a:cubicBezTo>
                  <a:pt x="462" y="115"/>
                  <a:pt x="497" y="151"/>
                  <a:pt x="497" y="194"/>
                </a:cubicBezTo>
                <a:cubicBezTo>
                  <a:pt x="497" y="220"/>
                  <a:pt x="484" y="242"/>
                  <a:pt x="465" y="257"/>
                </a:cubicBezTo>
                <a:cubicBezTo>
                  <a:pt x="463" y="268"/>
                  <a:pt x="459" y="285"/>
                  <a:pt x="458" y="307"/>
                </a:cubicBezTo>
                <a:cubicBezTo>
                  <a:pt x="489" y="307"/>
                  <a:pt x="489" y="307"/>
                  <a:pt x="489" y="307"/>
                </a:cubicBezTo>
                <a:cubicBezTo>
                  <a:pt x="499" y="307"/>
                  <a:pt x="507" y="316"/>
                  <a:pt x="507" y="329"/>
                </a:cubicBezTo>
                <a:cubicBezTo>
                  <a:pt x="507" y="341"/>
                  <a:pt x="499" y="351"/>
                  <a:pt x="489" y="351"/>
                </a:cubicBezTo>
                <a:cubicBezTo>
                  <a:pt x="457" y="351"/>
                  <a:pt x="457" y="351"/>
                  <a:pt x="457" y="351"/>
                </a:cubicBezTo>
                <a:cubicBezTo>
                  <a:pt x="460" y="412"/>
                  <a:pt x="479" y="489"/>
                  <a:pt x="545" y="556"/>
                </a:cubicBezTo>
                <a:cubicBezTo>
                  <a:pt x="545" y="607"/>
                  <a:pt x="545" y="607"/>
                  <a:pt x="545" y="607"/>
                </a:cubicBezTo>
                <a:cubicBezTo>
                  <a:pt x="568" y="607"/>
                  <a:pt x="587" y="626"/>
                  <a:pt x="587" y="650"/>
                </a:cubicBezTo>
                <a:cubicBezTo>
                  <a:pt x="587" y="670"/>
                  <a:pt x="573" y="687"/>
                  <a:pt x="553" y="691"/>
                </a:cubicBezTo>
                <a:lnTo>
                  <a:pt x="586" y="691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 flipH="1">
            <a:off x="-25400" y="295275"/>
            <a:ext cx="12217400" cy="150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8"/>
          <p:cNvSpPr/>
          <p:nvPr/>
        </p:nvSpPr>
        <p:spPr>
          <a:xfrm flipH="1">
            <a:off x="-25400" y="-26987"/>
            <a:ext cx="4913313" cy="322263"/>
          </a:xfrm>
          <a:custGeom>
            <a:avLst/>
            <a:gdLst>
              <a:gd name="connsiteX0" fmla="*/ 0 w 4583832"/>
              <a:gd name="connsiteY0" fmla="*/ 0 h 216024"/>
              <a:gd name="connsiteX1" fmla="*/ 4583832 w 4583832"/>
              <a:gd name="connsiteY1" fmla="*/ 0 h 216024"/>
              <a:gd name="connsiteX2" fmla="*/ 4583832 w 4583832"/>
              <a:gd name="connsiteY2" fmla="*/ 216024 h 216024"/>
              <a:gd name="connsiteX3" fmla="*/ 0 w 4583832"/>
              <a:gd name="connsiteY3" fmla="*/ 216024 h 216024"/>
              <a:gd name="connsiteX4" fmla="*/ 0 w 4583832"/>
              <a:gd name="connsiteY4" fmla="*/ 0 h 216024"/>
              <a:gd name="connsiteX0-1" fmla="*/ 1066800 w 4583832"/>
              <a:gd name="connsiteY0-2" fmla="*/ 0 h 235074"/>
              <a:gd name="connsiteX1-3" fmla="*/ 4583832 w 4583832"/>
              <a:gd name="connsiteY1-4" fmla="*/ 19050 h 235074"/>
              <a:gd name="connsiteX2-5" fmla="*/ 4583832 w 4583832"/>
              <a:gd name="connsiteY2-6" fmla="*/ 235074 h 235074"/>
              <a:gd name="connsiteX3-7" fmla="*/ 0 w 4583832"/>
              <a:gd name="connsiteY3-8" fmla="*/ 235074 h 235074"/>
              <a:gd name="connsiteX4-9" fmla="*/ 1066800 w 4583832"/>
              <a:gd name="connsiteY4-10" fmla="*/ 0 h 235074"/>
              <a:gd name="connsiteX0-11" fmla="*/ 846798 w 4363830"/>
              <a:gd name="connsiteY0-12" fmla="*/ 0 h 235074"/>
              <a:gd name="connsiteX1-13" fmla="*/ 4363830 w 4363830"/>
              <a:gd name="connsiteY1-14" fmla="*/ 19050 h 235074"/>
              <a:gd name="connsiteX2-15" fmla="*/ 4363830 w 4363830"/>
              <a:gd name="connsiteY2-16" fmla="*/ 235074 h 235074"/>
              <a:gd name="connsiteX3-17" fmla="*/ 0 w 4363830"/>
              <a:gd name="connsiteY3-18" fmla="*/ 210198 h 235074"/>
              <a:gd name="connsiteX4-19" fmla="*/ 846798 w 4363830"/>
              <a:gd name="connsiteY4-20" fmla="*/ 0 h 235074"/>
              <a:gd name="connsiteX0-21" fmla="*/ 846798 w 4363830"/>
              <a:gd name="connsiteY0-22" fmla="*/ 0 h 210198"/>
              <a:gd name="connsiteX1-23" fmla="*/ 4363830 w 4363830"/>
              <a:gd name="connsiteY1-24" fmla="*/ 19050 h 210198"/>
              <a:gd name="connsiteX2-25" fmla="*/ 4346907 w 4363830"/>
              <a:gd name="connsiteY2-26" fmla="*/ 210198 h 210198"/>
              <a:gd name="connsiteX3-27" fmla="*/ 0 w 4363830"/>
              <a:gd name="connsiteY3-28" fmla="*/ 210198 h 210198"/>
              <a:gd name="connsiteX4-29" fmla="*/ 846798 w 4363830"/>
              <a:gd name="connsiteY4-30" fmla="*/ 0 h 210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3830" h="210198">
                <a:moveTo>
                  <a:pt x="846798" y="0"/>
                </a:moveTo>
                <a:lnTo>
                  <a:pt x="4363830" y="19050"/>
                </a:lnTo>
                <a:lnTo>
                  <a:pt x="4346907" y="210198"/>
                </a:lnTo>
                <a:lnTo>
                  <a:pt x="0" y="210198"/>
                </a:lnTo>
                <a:lnTo>
                  <a:pt x="84679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24" name="文本框 5"/>
          <p:cNvSpPr txBox="1"/>
          <p:nvPr/>
        </p:nvSpPr>
        <p:spPr>
          <a:xfrm>
            <a:off x="1343025" y="-4762"/>
            <a:ext cx="14160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加盟流程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Straight Line buttom"/>
          <p:cNvCxnSpPr/>
          <p:nvPr/>
        </p:nvCxnSpPr>
        <p:spPr>
          <a:xfrm>
            <a:off x="865188" y="3006725"/>
            <a:ext cx="10363200" cy="0"/>
          </a:xfrm>
          <a:prstGeom prst="line">
            <a:avLst/>
          </a:prstGeom>
          <a:ln w="19050">
            <a:solidFill>
              <a:srgbClr val="8497B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4"/>
          <p:cNvSpPr/>
          <p:nvPr/>
        </p:nvSpPr>
        <p:spPr>
          <a:xfrm>
            <a:off x="2147888" y="2449513"/>
            <a:ext cx="1114425" cy="11144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54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67100" y="2276475"/>
            <a:ext cx="1458913" cy="146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54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2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endParaRPr kumimoji="0" lang="en-US" sz="426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Oval 12"/>
          <p:cNvSpPr/>
          <p:nvPr/>
        </p:nvSpPr>
        <p:spPr>
          <a:xfrm>
            <a:off x="5132388" y="2111375"/>
            <a:ext cx="1789113" cy="17891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54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6"/>
          <p:cNvSpPr/>
          <p:nvPr/>
        </p:nvSpPr>
        <p:spPr>
          <a:xfrm>
            <a:off x="7126288" y="2276475"/>
            <a:ext cx="1460500" cy="1460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54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2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</a:t>
            </a:r>
            <a:endParaRPr kumimoji="0" lang="en-US" sz="426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Oval 19"/>
          <p:cNvSpPr/>
          <p:nvPr/>
        </p:nvSpPr>
        <p:spPr>
          <a:xfrm>
            <a:off x="8791575" y="2449513"/>
            <a:ext cx="1114425" cy="11144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54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76338" y="5110163"/>
            <a:ext cx="9529763" cy="5905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66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according to your need to draw the text box size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read the instructions and more work at the end of the manual template.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06650" y="3719513"/>
            <a:ext cx="855663" cy="2460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lvl="0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KEYS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3867150" y="3975100"/>
            <a:ext cx="855663" cy="2460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lvl="0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KEYS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5721350" y="4176713"/>
            <a:ext cx="855663" cy="2460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lvl="0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KEYS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7550150" y="3898900"/>
            <a:ext cx="855663" cy="2460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lvl="0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KEYS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9034463" y="3719513"/>
            <a:ext cx="854075" cy="2460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lvl="0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KEYS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 flipH="1">
            <a:off x="-25400" y="295275"/>
            <a:ext cx="12217400" cy="150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8"/>
          <p:cNvSpPr/>
          <p:nvPr/>
        </p:nvSpPr>
        <p:spPr>
          <a:xfrm flipH="1">
            <a:off x="-25400" y="-26987"/>
            <a:ext cx="4913313" cy="322263"/>
          </a:xfrm>
          <a:custGeom>
            <a:avLst/>
            <a:gdLst>
              <a:gd name="connsiteX0" fmla="*/ 0 w 4583832"/>
              <a:gd name="connsiteY0" fmla="*/ 0 h 216024"/>
              <a:gd name="connsiteX1" fmla="*/ 4583832 w 4583832"/>
              <a:gd name="connsiteY1" fmla="*/ 0 h 216024"/>
              <a:gd name="connsiteX2" fmla="*/ 4583832 w 4583832"/>
              <a:gd name="connsiteY2" fmla="*/ 216024 h 216024"/>
              <a:gd name="connsiteX3" fmla="*/ 0 w 4583832"/>
              <a:gd name="connsiteY3" fmla="*/ 216024 h 216024"/>
              <a:gd name="connsiteX4" fmla="*/ 0 w 4583832"/>
              <a:gd name="connsiteY4" fmla="*/ 0 h 216024"/>
              <a:gd name="connsiteX0-1" fmla="*/ 1066800 w 4583832"/>
              <a:gd name="connsiteY0-2" fmla="*/ 0 h 235074"/>
              <a:gd name="connsiteX1-3" fmla="*/ 4583832 w 4583832"/>
              <a:gd name="connsiteY1-4" fmla="*/ 19050 h 235074"/>
              <a:gd name="connsiteX2-5" fmla="*/ 4583832 w 4583832"/>
              <a:gd name="connsiteY2-6" fmla="*/ 235074 h 235074"/>
              <a:gd name="connsiteX3-7" fmla="*/ 0 w 4583832"/>
              <a:gd name="connsiteY3-8" fmla="*/ 235074 h 235074"/>
              <a:gd name="connsiteX4-9" fmla="*/ 1066800 w 4583832"/>
              <a:gd name="connsiteY4-10" fmla="*/ 0 h 235074"/>
              <a:gd name="connsiteX0-11" fmla="*/ 846798 w 4363830"/>
              <a:gd name="connsiteY0-12" fmla="*/ 0 h 235074"/>
              <a:gd name="connsiteX1-13" fmla="*/ 4363830 w 4363830"/>
              <a:gd name="connsiteY1-14" fmla="*/ 19050 h 235074"/>
              <a:gd name="connsiteX2-15" fmla="*/ 4363830 w 4363830"/>
              <a:gd name="connsiteY2-16" fmla="*/ 235074 h 235074"/>
              <a:gd name="connsiteX3-17" fmla="*/ 0 w 4363830"/>
              <a:gd name="connsiteY3-18" fmla="*/ 210198 h 235074"/>
              <a:gd name="connsiteX4-19" fmla="*/ 846798 w 4363830"/>
              <a:gd name="connsiteY4-20" fmla="*/ 0 h 235074"/>
              <a:gd name="connsiteX0-21" fmla="*/ 846798 w 4363830"/>
              <a:gd name="connsiteY0-22" fmla="*/ 0 h 210198"/>
              <a:gd name="connsiteX1-23" fmla="*/ 4363830 w 4363830"/>
              <a:gd name="connsiteY1-24" fmla="*/ 19050 h 210198"/>
              <a:gd name="connsiteX2-25" fmla="*/ 4346907 w 4363830"/>
              <a:gd name="connsiteY2-26" fmla="*/ 210198 h 210198"/>
              <a:gd name="connsiteX3-27" fmla="*/ 0 w 4363830"/>
              <a:gd name="connsiteY3-28" fmla="*/ 210198 h 210198"/>
              <a:gd name="connsiteX4-29" fmla="*/ 846798 w 4363830"/>
              <a:gd name="connsiteY4-30" fmla="*/ 0 h 210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3830" h="210198">
                <a:moveTo>
                  <a:pt x="846798" y="0"/>
                </a:moveTo>
                <a:lnTo>
                  <a:pt x="4363830" y="19050"/>
                </a:lnTo>
                <a:lnTo>
                  <a:pt x="4346907" y="210198"/>
                </a:lnTo>
                <a:lnTo>
                  <a:pt x="0" y="210198"/>
                </a:lnTo>
                <a:lnTo>
                  <a:pt x="84679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748" name="文本框 5"/>
          <p:cNvSpPr txBox="1"/>
          <p:nvPr/>
        </p:nvSpPr>
        <p:spPr>
          <a:xfrm>
            <a:off x="1343025" y="-4762"/>
            <a:ext cx="14160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信息阶段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2"/>
          <p:cNvSpPr/>
          <p:nvPr/>
        </p:nvSpPr>
        <p:spPr bwMode="auto">
          <a:xfrm>
            <a:off x="5260975" y="4160838"/>
            <a:ext cx="1173163" cy="1536700"/>
          </a:xfrm>
          <a:custGeom>
            <a:avLst/>
            <a:gdLst>
              <a:gd name="T0" fmla="*/ 0 w 960"/>
              <a:gd name="T1" fmla="*/ 2147483647 h 1110"/>
              <a:gd name="T2" fmla="*/ 2147483647 w 960"/>
              <a:gd name="T3" fmla="*/ 0 h 1110"/>
              <a:gd name="T4" fmla="*/ 2147483647 w 960"/>
              <a:gd name="T5" fmla="*/ 2147483647 h 1110"/>
              <a:gd name="T6" fmla="*/ 0 w 960"/>
              <a:gd name="T7" fmla="*/ 2147483647 h 1110"/>
              <a:gd name="T8" fmla="*/ 0 w 960"/>
              <a:gd name="T9" fmla="*/ 2147483647 h 1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0" h="1110">
                <a:moveTo>
                  <a:pt x="0" y="390"/>
                </a:moveTo>
                <a:lnTo>
                  <a:pt x="952" y="0"/>
                </a:lnTo>
                <a:lnTo>
                  <a:pt x="960" y="1110"/>
                </a:lnTo>
                <a:lnTo>
                  <a:pt x="0" y="1110"/>
                </a:lnTo>
                <a:lnTo>
                  <a:pt x="0" y="390"/>
                </a:lnTo>
                <a:close/>
              </a:path>
            </a:pathLst>
          </a:custGeom>
          <a:solidFill>
            <a:schemeClr val="tx1"/>
          </a:solidFill>
          <a:ln w="3175" cap="flat" cmpd="sng" algn="ctr">
            <a:noFill/>
            <a:prstDash val="solid"/>
          </a:ln>
          <a:effectLst/>
        </p:spPr>
        <p:txBody>
          <a:bodyPr vert="eaVert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3"/>
          <p:cNvSpPr/>
          <p:nvPr/>
        </p:nvSpPr>
        <p:spPr bwMode="auto">
          <a:xfrm>
            <a:off x="7883525" y="2997200"/>
            <a:ext cx="1201738" cy="2701925"/>
          </a:xfrm>
          <a:custGeom>
            <a:avLst/>
            <a:gdLst>
              <a:gd name="T0" fmla="*/ 0 w 982"/>
              <a:gd name="T1" fmla="*/ 2147483647 h 1953"/>
              <a:gd name="T2" fmla="*/ 2147483647 w 982"/>
              <a:gd name="T3" fmla="*/ 0 h 1953"/>
              <a:gd name="T4" fmla="*/ 2147483647 w 982"/>
              <a:gd name="T5" fmla="*/ 2147483647 h 1953"/>
              <a:gd name="T6" fmla="*/ 2147483647 w 982"/>
              <a:gd name="T7" fmla="*/ 2147483647 h 1953"/>
              <a:gd name="T8" fmla="*/ 0 w 982"/>
              <a:gd name="T9" fmla="*/ 2147483647 h 19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2" h="1953">
                <a:moveTo>
                  <a:pt x="0" y="422"/>
                </a:moveTo>
                <a:lnTo>
                  <a:pt x="982" y="0"/>
                </a:lnTo>
                <a:lnTo>
                  <a:pt x="978" y="1953"/>
                </a:lnTo>
                <a:lnTo>
                  <a:pt x="18" y="1953"/>
                </a:lnTo>
                <a:lnTo>
                  <a:pt x="0" y="422"/>
                </a:lnTo>
                <a:close/>
              </a:path>
            </a:pathLst>
          </a:custGeom>
          <a:solidFill>
            <a:schemeClr val="tx1"/>
          </a:solidFill>
          <a:ln w="3175" cap="flat" cmpd="sng" algn="ctr">
            <a:noFill/>
            <a:prstDash val="solid"/>
          </a:ln>
          <a:effectLst/>
        </p:spPr>
        <p:txBody>
          <a:bodyPr vert="eaVert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4"/>
          <p:cNvSpPr/>
          <p:nvPr/>
        </p:nvSpPr>
        <p:spPr bwMode="auto">
          <a:xfrm>
            <a:off x="6564313" y="3611563"/>
            <a:ext cx="1182688" cy="2085975"/>
          </a:xfrm>
          <a:custGeom>
            <a:avLst/>
            <a:gdLst>
              <a:gd name="T0" fmla="*/ 0 w 967"/>
              <a:gd name="T1" fmla="*/ 2147483647 h 1507"/>
              <a:gd name="T2" fmla="*/ 2147483647 w 967"/>
              <a:gd name="T3" fmla="*/ 0 h 1507"/>
              <a:gd name="T4" fmla="*/ 2147483647 w 967"/>
              <a:gd name="T5" fmla="*/ 2147483647 h 1507"/>
              <a:gd name="T6" fmla="*/ 2147483647 w 967"/>
              <a:gd name="T7" fmla="*/ 2147483647 h 1507"/>
              <a:gd name="T8" fmla="*/ 0 w 967"/>
              <a:gd name="T9" fmla="*/ 2147483647 h 15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7" h="1507">
                <a:moveTo>
                  <a:pt x="0" y="381"/>
                </a:moveTo>
                <a:lnTo>
                  <a:pt x="949" y="0"/>
                </a:lnTo>
                <a:lnTo>
                  <a:pt x="967" y="1507"/>
                </a:lnTo>
                <a:lnTo>
                  <a:pt x="7" y="1507"/>
                </a:lnTo>
                <a:lnTo>
                  <a:pt x="0" y="381"/>
                </a:lnTo>
                <a:close/>
              </a:path>
            </a:pathLst>
          </a:custGeom>
          <a:solidFill>
            <a:schemeClr val="tx1"/>
          </a:solidFill>
          <a:ln w="3175" cap="flat" cmpd="sng" algn="ctr">
            <a:noFill/>
            <a:prstDash val="solid"/>
          </a:ln>
          <a:effectLst/>
        </p:spPr>
        <p:txBody>
          <a:bodyPr vert="eaVert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3944938" y="4762500"/>
            <a:ext cx="1177925" cy="935038"/>
          </a:xfrm>
          <a:custGeom>
            <a:avLst/>
            <a:gdLst>
              <a:gd name="T0" fmla="*/ 0 w 963"/>
              <a:gd name="T1" fmla="*/ 2147483647 h 691"/>
              <a:gd name="T2" fmla="*/ 2147483647 w 963"/>
              <a:gd name="T3" fmla="*/ 0 h 691"/>
              <a:gd name="T4" fmla="*/ 2147483647 w 963"/>
              <a:gd name="T5" fmla="*/ 2147483647 h 691"/>
              <a:gd name="T6" fmla="*/ 2147483647 w 963"/>
              <a:gd name="T7" fmla="*/ 2147483647 h 691"/>
              <a:gd name="T8" fmla="*/ 0 w 963"/>
              <a:gd name="T9" fmla="*/ 2147483647 h 6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3" h="691">
                <a:moveTo>
                  <a:pt x="0" y="328"/>
                </a:moveTo>
                <a:lnTo>
                  <a:pt x="944" y="0"/>
                </a:lnTo>
                <a:lnTo>
                  <a:pt x="963" y="691"/>
                </a:lnTo>
                <a:lnTo>
                  <a:pt x="3" y="691"/>
                </a:lnTo>
                <a:lnTo>
                  <a:pt x="0" y="328"/>
                </a:lnTo>
                <a:close/>
              </a:path>
            </a:pathLst>
          </a:custGeom>
          <a:solidFill>
            <a:schemeClr val="tx1"/>
          </a:solidFill>
          <a:ln w="3175" cap="flat" cmpd="sng" algn="ctr">
            <a:noFill/>
            <a:prstDash val="solid"/>
          </a:ln>
          <a:effectLst/>
        </p:spPr>
        <p:txBody>
          <a:bodyPr vert="eaVert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3"/>
          <p:cNvSpPr/>
          <p:nvPr/>
        </p:nvSpPr>
        <p:spPr bwMode="auto">
          <a:xfrm>
            <a:off x="9142413" y="2228850"/>
            <a:ext cx="1203325" cy="3479800"/>
          </a:xfrm>
          <a:custGeom>
            <a:avLst/>
            <a:gdLst>
              <a:gd name="T0" fmla="*/ 0 w 982"/>
              <a:gd name="T1" fmla="*/ 2147483647 h 1953"/>
              <a:gd name="T2" fmla="*/ 2147483647 w 982"/>
              <a:gd name="T3" fmla="*/ 0 h 1953"/>
              <a:gd name="T4" fmla="*/ 2147483647 w 982"/>
              <a:gd name="T5" fmla="*/ 2147483647 h 1953"/>
              <a:gd name="T6" fmla="*/ 2147483647 w 982"/>
              <a:gd name="T7" fmla="*/ 2147483647 h 1953"/>
              <a:gd name="T8" fmla="*/ 0 w 982"/>
              <a:gd name="T9" fmla="*/ 2147483647 h 19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2" h="1953">
                <a:moveTo>
                  <a:pt x="0" y="422"/>
                </a:moveTo>
                <a:lnTo>
                  <a:pt x="982" y="0"/>
                </a:lnTo>
                <a:lnTo>
                  <a:pt x="978" y="1953"/>
                </a:lnTo>
                <a:lnTo>
                  <a:pt x="18" y="1953"/>
                </a:lnTo>
                <a:lnTo>
                  <a:pt x="0" y="422"/>
                </a:lnTo>
                <a:close/>
              </a:path>
            </a:pathLst>
          </a:custGeom>
          <a:solidFill>
            <a:srgbClr val="FF0000"/>
          </a:solidFill>
          <a:ln w="3175" cap="flat" cmpd="sng" algn="ctr">
            <a:noFill/>
            <a:prstDash val="solid"/>
          </a:ln>
          <a:effectLst/>
        </p:spPr>
        <p:txBody>
          <a:bodyPr vert="eaVert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538663" y="4956175"/>
            <a:ext cx="4429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endParaRPr kumimoji="0" lang="en-US" altLang="zh-CN" sz="4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861050" y="4956175"/>
            <a:ext cx="444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endParaRPr kumimoji="0" lang="en-US" altLang="zh-CN" sz="4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7158038" y="4956175"/>
            <a:ext cx="444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endParaRPr kumimoji="0" lang="en-US" altLang="zh-CN" sz="4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8507413" y="4956175"/>
            <a:ext cx="4429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</a:t>
            </a:r>
            <a:endParaRPr kumimoji="0" lang="en-US" altLang="zh-CN" sz="4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>
            <a:off x="3500438" y="5697538"/>
            <a:ext cx="6546850" cy="0"/>
          </a:xfrm>
          <a:prstGeom prst="line">
            <a:avLst/>
          </a:prstGeom>
          <a:noFill/>
          <a:ln w="28575">
            <a:solidFill>
              <a:srgbClr val="ADBAC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9766300" y="4965700"/>
            <a:ext cx="444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</a:t>
            </a:r>
            <a:endParaRPr kumimoji="0" lang="en-US" altLang="zh-CN" sz="4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3471863" y="5318125"/>
            <a:ext cx="779463" cy="0"/>
          </a:xfrm>
          <a:prstGeom prst="line">
            <a:avLst/>
          </a:prstGeom>
          <a:solidFill>
            <a:srgbClr val="969696"/>
          </a:solidFill>
          <a:ln w="9525">
            <a:solidFill>
              <a:srgbClr val="ADBACA"/>
            </a:solidFill>
            <a:round/>
            <a:head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H="1">
            <a:off x="3500438" y="4533900"/>
            <a:ext cx="2381250" cy="0"/>
          </a:xfrm>
          <a:prstGeom prst="line">
            <a:avLst/>
          </a:prstGeom>
          <a:solidFill>
            <a:srgbClr val="969696"/>
          </a:solidFill>
          <a:ln w="9525">
            <a:solidFill>
              <a:srgbClr val="ADBACA"/>
            </a:solidFill>
            <a:round/>
            <a:head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H="1">
            <a:off x="3500438" y="3968750"/>
            <a:ext cx="3902075" cy="0"/>
          </a:xfrm>
          <a:prstGeom prst="line">
            <a:avLst/>
          </a:prstGeom>
          <a:solidFill>
            <a:srgbClr val="969696"/>
          </a:solidFill>
          <a:ln w="9525">
            <a:solidFill>
              <a:srgbClr val="ADBACA"/>
            </a:solidFill>
            <a:round/>
            <a:head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3500438" y="3367088"/>
            <a:ext cx="4987925" cy="0"/>
          </a:xfrm>
          <a:prstGeom prst="line">
            <a:avLst/>
          </a:prstGeom>
          <a:solidFill>
            <a:srgbClr val="969696"/>
          </a:solidFill>
          <a:ln w="9525">
            <a:solidFill>
              <a:srgbClr val="ADBACA"/>
            </a:solidFill>
            <a:round/>
            <a:head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 flipV="1">
            <a:off x="3500438" y="2517775"/>
            <a:ext cx="6305550" cy="15875"/>
          </a:xfrm>
          <a:prstGeom prst="line">
            <a:avLst/>
          </a:prstGeom>
          <a:solidFill>
            <a:srgbClr val="969696"/>
          </a:solidFill>
          <a:ln w="9525">
            <a:solidFill>
              <a:srgbClr val="ADBACA"/>
            </a:solidFill>
            <a:round/>
            <a:head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1801813" y="2295525"/>
            <a:ext cx="1952625" cy="2460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lvl="0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1806575" y="2581275"/>
            <a:ext cx="2333625" cy="1841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66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your words here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1801813" y="3057525"/>
            <a:ext cx="1952625" cy="2460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lvl="0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1806575" y="3343275"/>
            <a:ext cx="2333625" cy="1841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66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your words here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1801813" y="3743325"/>
            <a:ext cx="1952625" cy="2460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lvl="0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1806575" y="4029075"/>
            <a:ext cx="2333625" cy="18573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66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your words here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1801813" y="4365625"/>
            <a:ext cx="1952625" cy="2460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lvl="0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1806575" y="4651375"/>
            <a:ext cx="2333625" cy="18573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66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your words here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1801813" y="5167313"/>
            <a:ext cx="1952625" cy="2460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lvl="0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1806575" y="5453063"/>
            <a:ext cx="2333625" cy="18573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66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your words here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 flipH="1">
            <a:off x="-25400" y="295275"/>
            <a:ext cx="12217400" cy="150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8"/>
          <p:cNvSpPr/>
          <p:nvPr/>
        </p:nvSpPr>
        <p:spPr>
          <a:xfrm flipH="1">
            <a:off x="-25400" y="-26987"/>
            <a:ext cx="4913313" cy="322263"/>
          </a:xfrm>
          <a:custGeom>
            <a:avLst/>
            <a:gdLst>
              <a:gd name="connsiteX0" fmla="*/ 0 w 4583832"/>
              <a:gd name="connsiteY0" fmla="*/ 0 h 216024"/>
              <a:gd name="connsiteX1" fmla="*/ 4583832 w 4583832"/>
              <a:gd name="connsiteY1" fmla="*/ 0 h 216024"/>
              <a:gd name="connsiteX2" fmla="*/ 4583832 w 4583832"/>
              <a:gd name="connsiteY2" fmla="*/ 216024 h 216024"/>
              <a:gd name="connsiteX3" fmla="*/ 0 w 4583832"/>
              <a:gd name="connsiteY3" fmla="*/ 216024 h 216024"/>
              <a:gd name="connsiteX4" fmla="*/ 0 w 4583832"/>
              <a:gd name="connsiteY4" fmla="*/ 0 h 216024"/>
              <a:gd name="connsiteX0-1" fmla="*/ 1066800 w 4583832"/>
              <a:gd name="connsiteY0-2" fmla="*/ 0 h 235074"/>
              <a:gd name="connsiteX1-3" fmla="*/ 4583832 w 4583832"/>
              <a:gd name="connsiteY1-4" fmla="*/ 19050 h 235074"/>
              <a:gd name="connsiteX2-5" fmla="*/ 4583832 w 4583832"/>
              <a:gd name="connsiteY2-6" fmla="*/ 235074 h 235074"/>
              <a:gd name="connsiteX3-7" fmla="*/ 0 w 4583832"/>
              <a:gd name="connsiteY3-8" fmla="*/ 235074 h 235074"/>
              <a:gd name="connsiteX4-9" fmla="*/ 1066800 w 4583832"/>
              <a:gd name="connsiteY4-10" fmla="*/ 0 h 235074"/>
              <a:gd name="connsiteX0-11" fmla="*/ 846798 w 4363830"/>
              <a:gd name="connsiteY0-12" fmla="*/ 0 h 235074"/>
              <a:gd name="connsiteX1-13" fmla="*/ 4363830 w 4363830"/>
              <a:gd name="connsiteY1-14" fmla="*/ 19050 h 235074"/>
              <a:gd name="connsiteX2-15" fmla="*/ 4363830 w 4363830"/>
              <a:gd name="connsiteY2-16" fmla="*/ 235074 h 235074"/>
              <a:gd name="connsiteX3-17" fmla="*/ 0 w 4363830"/>
              <a:gd name="connsiteY3-18" fmla="*/ 210198 h 235074"/>
              <a:gd name="connsiteX4-19" fmla="*/ 846798 w 4363830"/>
              <a:gd name="connsiteY4-20" fmla="*/ 0 h 235074"/>
              <a:gd name="connsiteX0-21" fmla="*/ 846798 w 4363830"/>
              <a:gd name="connsiteY0-22" fmla="*/ 0 h 210198"/>
              <a:gd name="connsiteX1-23" fmla="*/ 4363830 w 4363830"/>
              <a:gd name="connsiteY1-24" fmla="*/ 19050 h 210198"/>
              <a:gd name="connsiteX2-25" fmla="*/ 4346907 w 4363830"/>
              <a:gd name="connsiteY2-26" fmla="*/ 210198 h 210198"/>
              <a:gd name="connsiteX3-27" fmla="*/ 0 w 4363830"/>
              <a:gd name="connsiteY3-28" fmla="*/ 210198 h 210198"/>
              <a:gd name="connsiteX4-29" fmla="*/ 846798 w 4363830"/>
              <a:gd name="connsiteY4-30" fmla="*/ 0 h 210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3830" h="210198">
                <a:moveTo>
                  <a:pt x="846798" y="0"/>
                </a:moveTo>
                <a:lnTo>
                  <a:pt x="4363830" y="19050"/>
                </a:lnTo>
                <a:lnTo>
                  <a:pt x="4346907" y="210198"/>
                </a:lnTo>
                <a:lnTo>
                  <a:pt x="0" y="210198"/>
                </a:lnTo>
                <a:lnTo>
                  <a:pt x="84679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772" name="文本框 5"/>
          <p:cNvSpPr txBox="1"/>
          <p:nvPr/>
        </p:nvSpPr>
        <p:spPr>
          <a:xfrm>
            <a:off x="1343025" y="-4762"/>
            <a:ext cx="14160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考察阶段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263"/>
          <p:cNvSpPr/>
          <p:nvPr/>
        </p:nvSpPr>
        <p:spPr>
          <a:xfrm>
            <a:off x="7900988" y="2805113"/>
            <a:ext cx="469900" cy="471488"/>
          </a:xfrm>
          <a:prstGeom prst="ellipse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65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</a:t>
            </a:r>
            <a:endParaRPr kumimoji="0" lang="en-US" sz="2000" b="1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Rounded Rectangle 14"/>
          <p:cNvSpPr/>
          <p:nvPr/>
        </p:nvSpPr>
        <p:spPr>
          <a:xfrm>
            <a:off x="7816850" y="2749550"/>
            <a:ext cx="3409950" cy="587375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rgbClr val="ADBAC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65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299"/>
          <p:cNvSpPr/>
          <p:nvPr/>
        </p:nvSpPr>
        <p:spPr>
          <a:xfrm>
            <a:off x="7904163" y="3576638"/>
            <a:ext cx="469900" cy="471488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p>
            <a:pPr lvl="0" algn="ctr" defTabSz="455930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ounded Rectangle 301"/>
          <p:cNvSpPr/>
          <p:nvPr/>
        </p:nvSpPr>
        <p:spPr>
          <a:xfrm>
            <a:off x="7820025" y="3522663"/>
            <a:ext cx="3409950" cy="585788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rgbClr val="ADBAC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65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305"/>
          <p:cNvSpPr/>
          <p:nvPr/>
        </p:nvSpPr>
        <p:spPr>
          <a:xfrm>
            <a:off x="7905750" y="4349750"/>
            <a:ext cx="471488" cy="469900"/>
          </a:xfrm>
          <a:prstGeom prst="ellipse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65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ounded Rectangle 307"/>
          <p:cNvSpPr/>
          <p:nvPr/>
        </p:nvSpPr>
        <p:spPr>
          <a:xfrm>
            <a:off x="7823200" y="4294188"/>
            <a:ext cx="3409950" cy="585788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rgbClr val="ADBAC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65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5526088" y="4562475"/>
            <a:ext cx="884238" cy="773113"/>
          </a:xfrm>
          <a:custGeom>
            <a:avLst/>
            <a:gdLst>
              <a:gd name="connsiteX0" fmla="*/ 0 w 884859"/>
              <a:gd name="connsiteY0" fmla="*/ 0 h 772826"/>
              <a:gd name="connsiteX1" fmla="*/ 884859 w 884859"/>
              <a:gd name="connsiteY1" fmla="*/ 2086 h 772826"/>
              <a:gd name="connsiteX2" fmla="*/ 826187 w 884859"/>
              <a:gd name="connsiteY2" fmla="*/ 646670 h 772826"/>
              <a:gd name="connsiteX3" fmla="*/ 828165 w 884859"/>
              <a:gd name="connsiteY3" fmla="*/ 652998 h 772826"/>
              <a:gd name="connsiteX4" fmla="*/ 713759 w 884859"/>
              <a:gd name="connsiteY4" fmla="*/ 737724 h 772826"/>
              <a:gd name="connsiteX5" fmla="*/ 161467 w 884859"/>
              <a:gd name="connsiteY5" fmla="*/ 737724 h 772826"/>
              <a:gd name="connsiteX6" fmla="*/ 54212 w 884859"/>
              <a:gd name="connsiteY6" fmla="*/ 675884 h 772826"/>
              <a:gd name="connsiteX7" fmla="*/ 48979 w 884859"/>
              <a:gd name="connsiteY7" fmla="*/ 659136 h 772826"/>
              <a:gd name="connsiteX8" fmla="*/ 47028 w 884859"/>
              <a:gd name="connsiteY8" fmla="*/ 658334 h 77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4859" h="772826">
                <a:moveTo>
                  <a:pt x="0" y="0"/>
                </a:moveTo>
                <a:lnTo>
                  <a:pt x="884859" y="2086"/>
                </a:lnTo>
                <a:lnTo>
                  <a:pt x="826187" y="646670"/>
                </a:lnTo>
                <a:lnTo>
                  <a:pt x="828165" y="652998"/>
                </a:lnTo>
                <a:cubicBezTo>
                  <a:pt x="828164" y="683664"/>
                  <a:pt x="790029" y="714329"/>
                  <a:pt x="713759" y="737724"/>
                </a:cubicBezTo>
                <a:cubicBezTo>
                  <a:pt x="561257" y="784527"/>
                  <a:pt x="313968" y="784527"/>
                  <a:pt x="161467" y="737724"/>
                </a:cubicBezTo>
                <a:cubicBezTo>
                  <a:pt x="104264" y="720178"/>
                  <a:pt x="68513" y="698542"/>
                  <a:pt x="54212" y="675884"/>
                </a:cubicBezTo>
                <a:lnTo>
                  <a:pt x="48979" y="659136"/>
                </a:lnTo>
                <a:lnTo>
                  <a:pt x="47028" y="658334"/>
                </a:lnTo>
                <a:close/>
              </a:path>
            </a:pathLst>
          </a:custGeom>
          <a:solidFill>
            <a:srgbClr val="8893A5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65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796"/>
          <p:cNvSpPr/>
          <p:nvPr/>
        </p:nvSpPr>
        <p:spPr>
          <a:xfrm>
            <a:off x="5407025" y="4370388"/>
            <a:ext cx="1122363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66172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65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797"/>
          <p:cNvSpPr/>
          <p:nvPr/>
        </p:nvSpPr>
        <p:spPr>
          <a:xfrm>
            <a:off x="5407025" y="4414838"/>
            <a:ext cx="1122363" cy="73025"/>
          </a:xfrm>
          <a:prstGeom prst="rect">
            <a:avLst/>
          </a:prstGeom>
          <a:solidFill>
            <a:srgbClr val="7C7D7F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65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798"/>
          <p:cNvSpPr/>
          <p:nvPr/>
        </p:nvSpPr>
        <p:spPr>
          <a:xfrm>
            <a:off x="5407025" y="4292600"/>
            <a:ext cx="1122363" cy="238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1C7D0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65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Shape 799"/>
          <p:cNvSpPr/>
          <p:nvPr/>
        </p:nvSpPr>
        <p:spPr>
          <a:xfrm>
            <a:off x="5505450" y="4313238"/>
            <a:ext cx="923925" cy="196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66172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65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Shape 800"/>
          <p:cNvSpPr/>
          <p:nvPr/>
        </p:nvSpPr>
        <p:spPr>
          <a:xfrm>
            <a:off x="4783138" y="1835150"/>
            <a:ext cx="2155825" cy="267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79" extrusionOk="0">
                <a:moveTo>
                  <a:pt x="10757" y="21467"/>
                </a:moveTo>
                <a:lnTo>
                  <a:pt x="11826" y="19116"/>
                </a:lnTo>
                <a:cubicBezTo>
                  <a:pt x="12087" y="18607"/>
                  <a:pt x="12190" y="18055"/>
                  <a:pt x="12127" y="17507"/>
                </a:cubicBezTo>
                <a:cubicBezTo>
                  <a:pt x="12066" y="16967"/>
                  <a:pt x="11844" y="16447"/>
                  <a:pt x="11481" y="15989"/>
                </a:cubicBezTo>
                <a:cubicBezTo>
                  <a:pt x="10958" y="15432"/>
                  <a:pt x="10650" y="14765"/>
                  <a:pt x="10593" y="14069"/>
                </a:cubicBezTo>
                <a:cubicBezTo>
                  <a:pt x="10543" y="13451"/>
                  <a:pt x="10694" y="12833"/>
                  <a:pt x="11032" y="12276"/>
                </a:cubicBezTo>
                <a:cubicBezTo>
                  <a:pt x="11247" y="11900"/>
                  <a:pt x="11398" y="11502"/>
                  <a:pt x="11480" y="11093"/>
                </a:cubicBezTo>
                <a:cubicBezTo>
                  <a:pt x="11739" y="9816"/>
                  <a:pt x="11333" y="8509"/>
                  <a:pt x="10359" y="7478"/>
                </a:cubicBezTo>
                <a:cubicBezTo>
                  <a:pt x="9315" y="7680"/>
                  <a:pt x="8234" y="7623"/>
                  <a:pt x="7252" y="7330"/>
                </a:cubicBezTo>
                <a:cubicBezTo>
                  <a:pt x="6258" y="7034"/>
                  <a:pt x="5388" y="6505"/>
                  <a:pt x="4707" y="5826"/>
                </a:cubicBezTo>
                <a:cubicBezTo>
                  <a:pt x="3547" y="4668"/>
                  <a:pt x="3056" y="3186"/>
                  <a:pt x="2010" y="1975"/>
                </a:cubicBezTo>
                <a:cubicBezTo>
                  <a:pt x="1468" y="1348"/>
                  <a:pt x="787" y="803"/>
                  <a:pt x="0" y="370"/>
                </a:cubicBezTo>
                <a:cubicBezTo>
                  <a:pt x="1660" y="-78"/>
                  <a:pt x="3449" y="-120"/>
                  <a:pt x="5139" y="248"/>
                </a:cubicBezTo>
                <a:cubicBezTo>
                  <a:pt x="6349" y="512"/>
                  <a:pt x="7473" y="980"/>
                  <a:pt x="8438" y="1621"/>
                </a:cubicBezTo>
                <a:cubicBezTo>
                  <a:pt x="9203" y="2075"/>
                  <a:pt x="9799" y="2687"/>
                  <a:pt x="10163" y="3392"/>
                </a:cubicBezTo>
                <a:cubicBezTo>
                  <a:pt x="10372" y="3796"/>
                  <a:pt x="10499" y="4221"/>
                  <a:pt x="10600" y="4648"/>
                </a:cubicBezTo>
                <a:cubicBezTo>
                  <a:pt x="10712" y="5119"/>
                  <a:pt x="10794" y="5597"/>
                  <a:pt x="10843" y="6078"/>
                </a:cubicBezTo>
                <a:cubicBezTo>
                  <a:pt x="10783" y="5109"/>
                  <a:pt x="11193" y="4158"/>
                  <a:pt x="11988" y="3427"/>
                </a:cubicBezTo>
                <a:cubicBezTo>
                  <a:pt x="12845" y="2638"/>
                  <a:pt x="14073" y="2171"/>
                  <a:pt x="15377" y="2138"/>
                </a:cubicBezTo>
                <a:cubicBezTo>
                  <a:pt x="15817" y="2132"/>
                  <a:pt x="16257" y="2143"/>
                  <a:pt x="16695" y="2170"/>
                </a:cubicBezTo>
                <a:cubicBezTo>
                  <a:pt x="17653" y="2229"/>
                  <a:pt x="18610" y="2366"/>
                  <a:pt x="19564" y="2270"/>
                </a:cubicBezTo>
                <a:cubicBezTo>
                  <a:pt x="20292" y="2196"/>
                  <a:pt x="20988" y="1990"/>
                  <a:pt x="21600" y="1665"/>
                </a:cubicBezTo>
                <a:cubicBezTo>
                  <a:pt x="21494" y="2265"/>
                  <a:pt x="21291" y="2848"/>
                  <a:pt x="20996" y="3400"/>
                </a:cubicBezTo>
                <a:cubicBezTo>
                  <a:pt x="20283" y="4737"/>
                  <a:pt x="19059" y="5869"/>
                  <a:pt x="17479" y="6621"/>
                </a:cubicBezTo>
                <a:cubicBezTo>
                  <a:pt x="15712" y="7462"/>
                  <a:pt x="13624" y="7760"/>
                  <a:pt x="11603" y="7460"/>
                </a:cubicBezTo>
                <a:cubicBezTo>
                  <a:pt x="12335" y="8506"/>
                  <a:pt x="12685" y="9696"/>
                  <a:pt x="12611" y="10894"/>
                </a:cubicBezTo>
                <a:cubicBezTo>
                  <a:pt x="12581" y="11375"/>
                  <a:pt x="12483" y="11852"/>
                  <a:pt x="12318" y="12315"/>
                </a:cubicBezTo>
                <a:cubicBezTo>
                  <a:pt x="12083" y="12932"/>
                  <a:pt x="12052" y="13588"/>
                  <a:pt x="12228" y="14218"/>
                </a:cubicBezTo>
                <a:cubicBezTo>
                  <a:pt x="12399" y="14829"/>
                  <a:pt x="12759" y="15396"/>
                  <a:pt x="13275" y="15866"/>
                </a:cubicBezTo>
                <a:cubicBezTo>
                  <a:pt x="13683" y="16262"/>
                  <a:pt x="13946" y="16741"/>
                  <a:pt x="14038" y="17249"/>
                </a:cubicBezTo>
                <a:cubicBezTo>
                  <a:pt x="14095" y="17569"/>
                  <a:pt x="14083" y="17892"/>
                  <a:pt x="14040" y="18210"/>
                </a:cubicBezTo>
                <a:cubicBezTo>
                  <a:pt x="13995" y="18536"/>
                  <a:pt x="13919" y="18860"/>
                  <a:pt x="13809" y="19179"/>
                </a:cubicBezTo>
                <a:lnTo>
                  <a:pt x="13048" y="21457"/>
                </a:lnTo>
                <a:cubicBezTo>
                  <a:pt x="12637" y="21471"/>
                  <a:pt x="12227" y="21478"/>
                  <a:pt x="11816" y="21479"/>
                </a:cubicBezTo>
                <a:cubicBezTo>
                  <a:pt x="11463" y="21480"/>
                  <a:pt x="11110" y="21476"/>
                  <a:pt x="10757" y="21467"/>
                </a:cubicBezTo>
                <a:close/>
              </a:path>
            </a:pathLst>
          </a:custGeom>
          <a:solidFill>
            <a:schemeClr val="tx1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65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70707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1179513" y="4562475"/>
            <a:ext cx="884238" cy="773113"/>
          </a:xfrm>
          <a:custGeom>
            <a:avLst/>
            <a:gdLst>
              <a:gd name="connsiteX0" fmla="*/ 0 w 884860"/>
              <a:gd name="connsiteY0" fmla="*/ 0 h 772825"/>
              <a:gd name="connsiteX1" fmla="*/ 884860 w 884860"/>
              <a:gd name="connsiteY1" fmla="*/ 2086 h 772825"/>
              <a:gd name="connsiteX2" fmla="*/ 826189 w 884860"/>
              <a:gd name="connsiteY2" fmla="*/ 646665 h 772825"/>
              <a:gd name="connsiteX3" fmla="*/ 828167 w 884860"/>
              <a:gd name="connsiteY3" fmla="*/ 652997 h 772825"/>
              <a:gd name="connsiteX4" fmla="*/ 713761 w 884860"/>
              <a:gd name="connsiteY4" fmla="*/ 737723 h 772825"/>
              <a:gd name="connsiteX5" fmla="*/ 161468 w 884860"/>
              <a:gd name="connsiteY5" fmla="*/ 737723 h 772825"/>
              <a:gd name="connsiteX6" fmla="*/ 54213 w 884860"/>
              <a:gd name="connsiteY6" fmla="*/ 675883 h 772825"/>
              <a:gd name="connsiteX7" fmla="*/ 48981 w 884860"/>
              <a:gd name="connsiteY7" fmla="*/ 659138 h 772825"/>
              <a:gd name="connsiteX8" fmla="*/ 47029 w 884860"/>
              <a:gd name="connsiteY8" fmla="*/ 658335 h 77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4860" h="772825">
                <a:moveTo>
                  <a:pt x="0" y="0"/>
                </a:moveTo>
                <a:lnTo>
                  <a:pt x="884860" y="2086"/>
                </a:lnTo>
                <a:lnTo>
                  <a:pt x="826189" y="646665"/>
                </a:lnTo>
                <a:lnTo>
                  <a:pt x="828167" y="652997"/>
                </a:lnTo>
                <a:cubicBezTo>
                  <a:pt x="828167" y="683663"/>
                  <a:pt x="790032" y="714328"/>
                  <a:pt x="713761" y="737723"/>
                </a:cubicBezTo>
                <a:cubicBezTo>
                  <a:pt x="561259" y="784526"/>
                  <a:pt x="313970" y="784526"/>
                  <a:pt x="161468" y="737723"/>
                </a:cubicBezTo>
                <a:cubicBezTo>
                  <a:pt x="104265" y="720177"/>
                  <a:pt x="68513" y="698541"/>
                  <a:pt x="54213" y="675883"/>
                </a:cubicBezTo>
                <a:lnTo>
                  <a:pt x="48981" y="659138"/>
                </a:lnTo>
                <a:lnTo>
                  <a:pt x="47029" y="658335"/>
                </a:lnTo>
                <a:close/>
              </a:path>
            </a:pathLst>
          </a:custGeom>
          <a:solidFill>
            <a:srgbClr val="8893A5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65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Shape 778"/>
          <p:cNvSpPr/>
          <p:nvPr/>
        </p:nvSpPr>
        <p:spPr>
          <a:xfrm>
            <a:off x="1060450" y="4370388"/>
            <a:ext cx="1122363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66172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65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Shape 779"/>
          <p:cNvSpPr/>
          <p:nvPr/>
        </p:nvSpPr>
        <p:spPr>
          <a:xfrm>
            <a:off x="1060450" y="4414838"/>
            <a:ext cx="1122363" cy="73025"/>
          </a:xfrm>
          <a:prstGeom prst="rect">
            <a:avLst/>
          </a:prstGeom>
          <a:solidFill>
            <a:srgbClr val="7C7D7F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65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Shape 780"/>
          <p:cNvSpPr/>
          <p:nvPr/>
        </p:nvSpPr>
        <p:spPr>
          <a:xfrm>
            <a:off x="1060450" y="4292600"/>
            <a:ext cx="1122363" cy="238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1C7D0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65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Shape 781"/>
          <p:cNvSpPr/>
          <p:nvPr/>
        </p:nvSpPr>
        <p:spPr>
          <a:xfrm>
            <a:off x="1158875" y="4313238"/>
            <a:ext cx="923925" cy="196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66172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65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Shape 782"/>
          <p:cNvSpPr/>
          <p:nvPr/>
        </p:nvSpPr>
        <p:spPr>
          <a:xfrm>
            <a:off x="1047750" y="3108325"/>
            <a:ext cx="1577975" cy="1401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1" h="21294" extrusionOk="0">
                <a:moveTo>
                  <a:pt x="6799" y="21285"/>
                </a:moveTo>
                <a:lnTo>
                  <a:pt x="6819" y="18455"/>
                </a:lnTo>
                <a:cubicBezTo>
                  <a:pt x="6863" y="17887"/>
                  <a:pt x="6774" y="17316"/>
                  <a:pt x="6561" y="16798"/>
                </a:cubicBezTo>
                <a:cubicBezTo>
                  <a:pt x="6351" y="16286"/>
                  <a:pt x="6027" y="15843"/>
                  <a:pt x="5620" y="15510"/>
                </a:cubicBezTo>
                <a:lnTo>
                  <a:pt x="1759" y="11676"/>
                </a:lnTo>
                <a:cubicBezTo>
                  <a:pt x="907" y="10760"/>
                  <a:pt x="330" y="9573"/>
                  <a:pt x="105" y="8278"/>
                </a:cubicBezTo>
                <a:cubicBezTo>
                  <a:pt x="-109" y="7048"/>
                  <a:pt x="5" y="5775"/>
                  <a:pt x="433" y="4616"/>
                </a:cubicBezTo>
                <a:cubicBezTo>
                  <a:pt x="1260" y="2489"/>
                  <a:pt x="2907" y="893"/>
                  <a:pt x="4912" y="276"/>
                </a:cubicBezTo>
                <a:cubicBezTo>
                  <a:pt x="6800" y="-305"/>
                  <a:pt x="8820" y="42"/>
                  <a:pt x="10463" y="1230"/>
                </a:cubicBezTo>
                <a:cubicBezTo>
                  <a:pt x="12349" y="1490"/>
                  <a:pt x="14127" y="2356"/>
                  <a:pt x="15581" y="3721"/>
                </a:cubicBezTo>
                <a:cubicBezTo>
                  <a:pt x="17090" y="5139"/>
                  <a:pt x="18160" y="6987"/>
                  <a:pt x="19073" y="8883"/>
                </a:cubicBezTo>
                <a:cubicBezTo>
                  <a:pt x="20033" y="10875"/>
                  <a:pt x="20845" y="12975"/>
                  <a:pt x="21491" y="15165"/>
                </a:cubicBezTo>
                <a:cubicBezTo>
                  <a:pt x="20216" y="14732"/>
                  <a:pt x="18976" y="14219"/>
                  <a:pt x="17776" y="13631"/>
                </a:cubicBezTo>
                <a:cubicBezTo>
                  <a:pt x="14917" y="12232"/>
                  <a:pt x="12126" y="10307"/>
                  <a:pt x="10640" y="7135"/>
                </a:cubicBezTo>
                <a:cubicBezTo>
                  <a:pt x="9891" y="5537"/>
                  <a:pt x="9566" y="3734"/>
                  <a:pt x="9706" y="1938"/>
                </a:cubicBezTo>
                <a:cubicBezTo>
                  <a:pt x="8299" y="1023"/>
                  <a:pt x="6615" y="800"/>
                  <a:pt x="5055" y="1321"/>
                </a:cubicBezTo>
                <a:cubicBezTo>
                  <a:pt x="3429" y="1864"/>
                  <a:pt x="2093" y="3163"/>
                  <a:pt x="1387" y="4884"/>
                </a:cubicBezTo>
                <a:cubicBezTo>
                  <a:pt x="1036" y="5805"/>
                  <a:pt x="943" y="6823"/>
                  <a:pt x="1121" y="7804"/>
                </a:cubicBezTo>
                <a:cubicBezTo>
                  <a:pt x="1323" y="8924"/>
                  <a:pt x="1864" y="9933"/>
                  <a:pt x="2654" y="10661"/>
                </a:cubicBezTo>
                <a:lnTo>
                  <a:pt x="7427" y="15295"/>
                </a:lnTo>
                <a:cubicBezTo>
                  <a:pt x="7905" y="15696"/>
                  <a:pt x="8277" y="16233"/>
                  <a:pt x="8505" y="16850"/>
                </a:cubicBezTo>
                <a:cubicBezTo>
                  <a:pt x="8687" y="17343"/>
                  <a:pt x="8772" y="17874"/>
                  <a:pt x="8754" y="18406"/>
                </a:cubicBezTo>
                <a:lnTo>
                  <a:pt x="8754" y="21283"/>
                </a:lnTo>
                <a:cubicBezTo>
                  <a:pt x="8460" y="21289"/>
                  <a:pt x="8166" y="21293"/>
                  <a:pt x="7872" y="21294"/>
                </a:cubicBezTo>
                <a:cubicBezTo>
                  <a:pt x="7515" y="21295"/>
                  <a:pt x="7157" y="21292"/>
                  <a:pt x="6799" y="21285"/>
                </a:cubicBezTo>
                <a:close/>
              </a:path>
            </a:pathLst>
          </a:custGeom>
          <a:solidFill>
            <a:schemeClr val="tx1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65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70707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Shape 783"/>
          <p:cNvSpPr/>
          <p:nvPr/>
        </p:nvSpPr>
        <p:spPr>
          <a:xfrm>
            <a:off x="2081213" y="3246438"/>
            <a:ext cx="658813" cy="606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2305" y="1139"/>
                  <a:pt x="4410" y="2706"/>
                  <a:pt x="6217" y="4632"/>
                </a:cubicBezTo>
                <a:cubicBezTo>
                  <a:pt x="8148" y="6689"/>
                  <a:pt x="9693" y="9097"/>
                  <a:pt x="11065" y="11593"/>
                </a:cubicBezTo>
                <a:cubicBezTo>
                  <a:pt x="12553" y="14299"/>
                  <a:pt x="13852" y="17138"/>
                  <a:pt x="14946" y="20090"/>
                </a:cubicBezTo>
                <a:cubicBezTo>
                  <a:pt x="16026" y="20395"/>
                  <a:pt x="17112" y="20671"/>
                  <a:pt x="18204" y="20920"/>
                </a:cubicBezTo>
                <a:cubicBezTo>
                  <a:pt x="19331" y="21177"/>
                  <a:pt x="20463" y="21403"/>
                  <a:pt x="21600" y="21600"/>
                </a:cubicBezTo>
                <a:cubicBezTo>
                  <a:pt x="20240" y="18708"/>
                  <a:pt x="18769" y="15898"/>
                  <a:pt x="17192" y="13175"/>
                </a:cubicBezTo>
                <a:cubicBezTo>
                  <a:pt x="15764" y="10708"/>
                  <a:pt x="14232" y="8277"/>
                  <a:pt x="12286" y="6224"/>
                </a:cubicBezTo>
                <a:cubicBezTo>
                  <a:pt x="8951" y="2707"/>
                  <a:pt x="4624" y="511"/>
                  <a:pt x="0" y="0"/>
                </a:cubicBezTo>
                <a:close/>
              </a:path>
            </a:pathLst>
          </a:custGeom>
          <a:solidFill>
            <a:schemeClr val="tx1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65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70707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3352800" y="4562475"/>
            <a:ext cx="885825" cy="773113"/>
          </a:xfrm>
          <a:custGeom>
            <a:avLst/>
            <a:gdLst>
              <a:gd name="connsiteX0" fmla="*/ 0 w 884860"/>
              <a:gd name="connsiteY0" fmla="*/ 0 h 772826"/>
              <a:gd name="connsiteX1" fmla="*/ 884860 w 884860"/>
              <a:gd name="connsiteY1" fmla="*/ 2086 h 772826"/>
              <a:gd name="connsiteX2" fmla="*/ 826188 w 884860"/>
              <a:gd name="connsiteY2" fmla="*/ 646675 h 772826"/>
              <a:gd name="connsiteX3" fmla="*/ 828163 w 884860"/>
              <a:gd name="connsiteY3" fmla="*/ 652998 h 772826"/>
              <a:gd name="connsiteX4" fmla="*/ 713758 w 884860"/>
              <a:gd name="connsiteY4" fmla="*/ 737724 h 772826"/>
              <a:gd name="connsiteX5" fmla="*/ 161466 w 884860"/>
              <a:gd name="connsiteY5" fmla="*/ 737724 h 772826"/>
              <a:gd name="connsiteX6" fmla="*/ 54211 w 884860"/>
              <a:gd name="connsiteY6" fmla="*/ 675884 h 772826"/>
              <a:gd name="connsiteX7" fmla="*/ 48978 w 884860"/>
              <a:gd name="connsiteY7" fmla="*/ 659138 h 772826"/>
              <a:gd name="connsiteX8" fmla="*/ 47029 w 884860"/>
              <a:gd name="connsiteY8" fmla="*/ 658336 h 77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4860" h="772826">
                <a:moveTo>
                  <a:pt x="0" y="0"/>
                </a:moveTo>
                <a:lnTo>
                  <a:pt x="884860" y="2086"/>
                </a:lnTo>
                <a:lnTo>
                  <a:pt x="826188" y="646675"/>
                </a:lnTo>
                <a:lnTo>
                  <a:pt x="828163" y="652998"/>
                </a:lnTo>
                <a:cubicBezTo>
                  <a:pt x="828163" y="683664"/>
                  <a:pt x="790028" y="714329"/>
                  <a:pt x="713758" y="737724"/>
                </a:cubicBezTo>
                <a:cubicBezTo>
                  <a:pt x="561256" y="784527"/>
                  <a:pt x="313967" y="784527"/>
                  <a:pt x="161466" y="737724"/>
                </a:cubicBezTo>
                <a:cubicBezTo>
                  <a:pt x="104263" y="720178"/>
                  <a:pt x="68511" y="698542"/>
                  <a:pt x="54211" y="675884"/>
                </a:cubicBezTo>
                <a:lnTo>
                  <a:pt x="48978" y="659138"/>
                </a:lnTo>
                <a:lnTo>
                  <a:pt x="47029" y="658336"/>
                </a:lnTo>
                <a:close/>
              </a:path>
            </a:pathLst>
          </a:custGeom>
          <a:solidFill>
            <a:srgbClr val="8893A5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65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Shape 787"/>
          <p:cNvSpPr/>
          <p:nvPr/>
        </p:nvSpPr>
        <p:spPr>
          <a:xfrm>
            <a:off x="3233738" y="4370388"/>
            <a:ext cx="1123950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66172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65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Shape 788"/>
          <p:cNvSpPr/>
          <p:nvPr/>
        </p:nvSpPr>
        <p:spPr>
          <a:xfrm>
            <a:off x="3233738" y="4414838"/>
            <a:ext cx="1123950" cy="73025"/>
          </a:xfrm>
          <a:prstGeom prst="rect">
            <a:avLst/>
          </a:prstGeom>
          <a:solidFill>
            <a:srgbClr val="7C7D7F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65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789"/>
          <p:cNvSpPr/>
          <p:nvPr/>
        </p:nvSpPr>
        <p:spPr>
          <a:xfrm>
            <a:off x="3233738" y="4292600"/>
            <a:ext cx="1123950" cy="238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1C7D0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65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Shape 790"/>
          <p:cNvSpPr/>
          <p:nvPr/>
        </p:nvSpPr>
        <p:spPr>
          <a:xfrm>
            <a:off x="3333750" y="4313238"/>
            <a:ext cx="923925" cy="196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66172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65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400">
                <a:solidFill>
                  <a:srgbClr val="FFFFFF"/>
                </a:solidFill>
              </a:defRPr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Shape 791"/>
          <p:cNvSpPr/>
          <p:nvPr/>
        </p:nvSpPr>
        <p:spPr>
          <a:xfrm>
            <a:off x="3117850" y="2879725"/>
            <a:ext cx="2439988" cy="1630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0" h="21370" extrusionOk="0">
                <a:moveTo>
                  <a:pt x="5308" y="21363"/>
                </a:moveTo>
                <a:lnTo>
                  <a:pt x="5321" y="18920"/>
                </a:lnTo>
                <a:cubicBezTo>
                  <a:pt x="5349" y="18430"/>
                  <a:pt x="5292" y="17937"/>
                  <a:pt x="5154" y="17490"/>
                </a:cubicBezTo>
                <a:cubicBezTo>
                  <a:pt x="5018" y="17048"/>
                  <a:pt x="4809" y="16665"/>
                  <a:pt x="4545" y="16378"/>
                </a:cubicBezTo>
                <a:lnTo>
                  <a:pt x="2048" y="13069"/>
                </a:lnTo>
                <a:cubicBezTo>
                  <a:pt x="1361" y="12303"/>
                  <a:pt x="815" y="11291"/>
                  <a:pt x="460" y="10128"/>
                </a:cubicBezTo>
                <a:cubicBezTo>
                  <a:pt x="-2" y="8614"/>
                  <a:pt x="-120" y="6917"/>
                  <a:pt x="124" y="5294"/>
                </a:cubicBezTo>
                <a:cubicBezTo>
                  <a:pt x="583" y="3182"/>
                  <a:pt x="1666" y="1498"/>
                  <a:pt x="3063" y="720"/>
                </a:cubicBezTo>
                <a:cubicBezTo>
                  <a:pt x="4601" y="-135"/>
                  <a:pt x="6325" y="207"/>
                  <a:pt x="7659" y="1633"/>
                </a:cubicBezTo>
                <a:cubicBezTo>
                  <a:pt x="8840" y="327"/>
                  <a:pt x="10321" y="-229"/>
                  <a:pt x="11777" y="86"/>
                </a:cubicBezTo>
                <a:cubicBezTo>
                  <a:pt x="13418" y="441"/>
                  <a:pt x="14830" y="1854"/>
                  <a:pt x="16314" y="2935"/>
                </a:cubicBezTo>
                <a:cubicBezTo>
                  <a:pt x="17942" y="4119"/>
                  <a:pt x="19686" y="4913"/>
                  <a:pt x="21480" y="5288"/>
                </a:cubicBezTo>
                <a:cubicBezTo>
                  <a:pt x="19585" y="7762"/>
                  <a:pt x="17051" y="8862"/>
                  <a:pt x="14559" y="8293"/>
                </a:cubicBezTo>
                <a:cubicBezTo>
                  <a:pt x="13326" y="8012"/>
                  <a:pt x="12157" y="7325"/>
                  <a:pt x="11063" y="6437"/>
                </a:cubicBezTo>
                <a:cubicBezTo>
                  <a:pt x="9783" y="5400"/>
                  <a:pt x="8610" y="4095"/>
                  <a:pt x="7580" y="2562"/>
                </a:cubicBezTo>
                <a:cubicBezTo>
                  <a:pt x="6353" y="1098"/>
                  <a:pt x="4680" y="774"/>
                  <a:pt x="3243" y="1720"/>
                </a:cubicBezTo>
                <a:cubicBezTo>
                  <a:pt x="2097" y="2475"/>
                  <a:pt x="1242" y="3962"/>
                  <a:pt x="919" y="5763"/>
                </a:cubicBezTo>
                <a:cubicBezTo>
                  <a:pt x="784" y="6993"/>
                  <a:pt x="881" y="8255"/>
                  <a:pt x="1199" y="9408"/>
                </a:cubicBezTo>
                <a:cubicBezTo>
                  <a:pt x="1502" y="10507"/>
                  <a:pt x="1994" y="11468"/>
                  <a:pt x="2627" y="12193"/>
                </a:cubicBezTo>
                <a:lnTo>
                  <a:pt x="5714" y="16192"/>
                </a:lnTo>
                <a:cubicBezTo>
                  <a:pt x="6023" y="16539"/>
                  <a:pt x="6264" y="17002"/>
                  <a:pt x="6412" y="17535"/>
                </a:cubicBezTo>
                <a:cubicBezTo>
                  <a:pt x="6529" y="17960"/>
                  <a:pt x="6584" y="18418"/>
                  <a:pt x="6572" y="18878"/>
                </a:cubicBezTo>
                <a:lnTo>
                  <a:pt x="6572" y="21361"/>
                </a:lnTo>
                <a:cubicBezTo>
                  <a:pt x="6382" y="21366"/>
                  <a:pt x="6192" y="21369"/>
                  <a:pt x="6002" y="21370"/>
                </a:cubicBezTo>
                <a:cubicBezTo>
                  <a:pt x="5771" y="21371"/>
                  <a:pt x="5540" y="21368"/>
                  <a:pt x="5308" y="21363"/>
                </a:cubicBezTo>
                <a:close/>
              </a:path>
            </a:pathLst>
          </a:custGeom>
          <a:solidFill>
            <a:srgbClr val="FF0000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65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70707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Shape 792"/>
          <p:cNvSpPr/>
          <p:nvPr/>
        </p:nvSpPr>
        <p:spPr>
          <a:xfrm>
            <a:off x="4311650" y="2832100"/>
            <a:ext cx="1136650" cy="282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66" extrusionOk="0">
                <a:moveTo>
                  <a:pt x="0" y="2232"/>
                </a:moveTo>
                <a:cubicBezTo>
                  <a:pt x="1443" y="1752"/>
                  <a:pt x="2897" y="2128"/>
                  <a:pt x="4310" y="3349"/>
                </a:cubicBezTo>
                <a:cubicBezTo>
                  <a:pt x="6961" y="5638"/>
                  <a:pt x="9359" y="10766"/>
                  <a:pt x="11765" y="15591"/>
                </a:cubicBezTo>
                <a:cubicBezTo>
                  <a:pt x="12626" y="17317"/>
                  <a:pt x="13491" y="19008"/>
                  <a:pt x="14360" y="20666"/>
                </a:cubicBezTo>
                <a:cubicBezTo>
                  <a:pt x="16184" y="20155"/>
                  <a:pt x="17931" y="17634"/>
                  <a:pt x="19392" y="13406"/>
                </a:cubicBezTo>
                <a:cubicBezTo>
                  <a:pt x="20257" y="10901"/>
                  <a:pt x="21004" y="7841"/>
                  <a:pt x="21600" y="4361"/>
                </a:cubicBezTo>
                <a:cubicBezTo>
                  <a:pt x="20036" y="6496"/>
                  <a:pt x="18369" y="7270"/>
                  <a:pt x="16718" y="6629"/>
                </a:cubicBezTo>
                <a:cubicBezTo>
                  <a:pt x="15165" y="6026"/>
                  <a:pt x="13669" y="4184"/>
                  <a:pt x="12150" y="2829"/>
                </a:cubicBezTo>
                <a:cubicBezTo>
                  <a:pt x="8158" y="-730"/>
                  <a:pt x="4014" y="-934"/>
                  <a:pt x="0" y="2232"/>
                </a:cubicBezTo>
                <a:close/>
              </a:path>
            </a:pathLst>
          </a:custGeom>
          <a:solidFill>
            <a:srgbClr val="FF0000"/>
          </a:solidFill>
          <a:ln w="6350" cap="flat">
            <a:noFill/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4565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70707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itle 1"/>
          <p:cNvSpPr txBox="1"/>
          <p:nvPr/>
        </p:nvSpPr>
        <p:spPr>
          <a:xfrm>
            <a:off x="10185400" y="2894013"/>
            <a:ext cx="869950" cy="307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16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121666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¥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1234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itle 1"/>
          <p:cNvSpPr txBox="1"/>
          <p:nvPr/>
        </p:nvSpPr>
        <p:spPr>
          <a:xfrm>
            <a:off x="10193338" y="3684588"/>
            <a:ext cx="871538" cy="307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1600" b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121666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¥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3545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itle 1"/>
          <p:cNvSpPr txBox="1"/>
          <p:nvPr/>
        </p:nvSpPr>
        <p:spPr>
          <a:xfrm>
            <a:off x="10194925" y="4448175"/>
            <a:ext cx="871538" cy="307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lvl="0" algn="ctr" defTabSz="1216025">
              <a:spcBef>
                <a:spcPct val="20000"/>
              </a:spcBef>
            </a:pPr>
            <a:r>
              <a:rPr lang="en-US" altLang="zh-CN" sz="20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¥4567</a:t>
            </a:r>
            <a:endParaRPr lang="en-US" altLang="zh-CN" sz="20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8435975" y="2930525"/>
            <a:ext cx="1377950" cy="2460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lvl="0" algn="ctr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8435975" y="3729038"/>
            <a:ext cx="1377950" cy="2460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lvl="0" algn="ctr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8435975" y="4486275"/>
            <a:ext cx="1377950" cy="2460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p>
            <a:pPr lvl="0" algn="ctr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Oval 263"/>
          <p:cNvSpPr/>
          <p:nvPr/>
        </p:nvSpPr>
        <p:spPr>
          <a:xfrm>
            <a:off x="1365250" y="4695825"/>
            <a:ext cx="471488" cy="469900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65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</a:t>
            </a:r>
            <a:endParaRPr kumimoji="0" lang="en-US" sz="2000" b="1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Oval 263"/>
          <p:cNvSpPr/>
          <p:nvPr/>
        </p:nvSpPr>
        <p:spPr>
          <a:xfrm>
            <a:off x="3556000" y="4705350"/>
            <a:ext cx="469900" cy="471488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65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Oval 263"/>
          <p:cNvSpPr/>
          <p:nvPr/>
        </p:nvSpPr>
        <p:spPr>
          <a:xfrm>
            <a:off x="5745163" y="4705350"/>
            <a:ext cx="471488" cy="471488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65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 flipH="1">
            <a:off x="-25400" y="295275"/>
            <a:ext cx="12217400" cy="150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8"/>
          <p:cNvSpPr/>
          <p:nvPr/>
        </p:nvSpPr>
        <p:spPr>
          <a:xfrm flipH="1">
            <a:off x="-25400" y="-26987"/>
            <a:ext cx="4913313" cy="322263"/>
          </a:xfrm>
          <a:custGeom>
            <a:avLst/>
            <a:gdLst>
              <a:gd name="connsiteX0" fmla="*/ 0 w 4583832"/>
              <a:gd name="connsiteY0" fmla="*/ 0 h 216024"/>
              <a:gd name="connsiteX1" fmla="*/ 4583832 w 4583832"/>
              <a:gd name="connsiteY1" fmla="*/ 0 h 216024"/>
              <a:gd name="connsiteX2" fmla="*/ 4583832 w 4583832"/>
              <a:gd name="connsiteY2" fmla="*/ 216024 h 216024"/>
              <a:gd name="connsiteX3" fmla="*/ 0 w 4583832"/>
              <a:gd name="connsiteY3" fmla="*/ 216024 h 216024"/>
              <a:gd name="connsiteX4" fmla="*/ 0 w 4583832"/>
              <a:gd name="connsiteY4" fmla="*/ 0 h 216024"/>
              <a:gd name="connsiteX0-1" fmla="*/ 1066800 w 4583832"/>
              <a:gd name="connsiteY0-2" fmla="*/ 0 h 235074"/>
              <a:gd name="connsiteX1-3" fmla="*/ 4583832 w 4583832"/>
              <a:gd name="connsiteY1-4" fmla="*/ 19050 h 235074"/>
              <a:gd name="connsiteX2-5" fmla="*/ 4583832 w 4583832"/>
              <a:gd name="connsiteY2-6" fmla="*/ 235074 h 235074"/>
              <a:gd name="connsiteX3-7" fmla="*/ 0 w 4583832"/>
              <a:gd name="connsiteY3-8" fmla="*/ 235074 h 235074"/>
              <a:gd name="connsiteX4-9" fmla="*/ 1066800 w 4583832"/>
              <a:gd name="connsiteY4-10" fmla="*/ 0 h 235074"/>
              <a:gd name="connsiteX0-11" fmla="*/ 846798 w 4363830"/>
              <a:gd name="connsiteY0-12" fmla="*/ 0 h 235074"/>
              <a:gd name="connsiteX1-13" fmla="*/ 4363830 w 4363830"/>
              <a:gd name="connsiteY1-14" fmla="*/ 19050 h 235074"/>
              <a:gd name="connsiteX2-15" fmla="*/ 4363830 w 4363830"/>
              <a:gd name="connsiteY2-16" fmla="*/ 235074 h 235074"/>
              <a:gd name="connsiteX3-17" fmla="*/ 0 w 4363830"/>
              <a:gd name="connsiteY3-18" fmla="*/ 210198 h 235074"/>
              <a:gd name="connsiteX4-19" fmla="*/ 846798 w 4363830"/>
              <a:gd name="connsiteY4-20" fmla="*/ 0 h 235074"/>
              <a:gd name="connsiteX0-21" fmla="*/ 846798 w 4363830"/>
              <a:gd name="connsiteY0-22" fmla="*/ 0 h 210198"/>
              <a:gd name="connsiteX1-23" fmla="*/ 4363830 w 4363830"/>
              <a:gd name="connsiteY1-24" fmla="*/ 19050 h 210198"/>
              <a:gd name="connsiteX2-25" fmla="*/ 4346907 w 4363830"/>
              <a:gd name="connsiteY2-26" fmla="*/ 210198 h 210198"/>
              <a:gd name="connsiteX3-27" fmla="*/ 0 w 4363830"/>
              <a:gd name="connsiteY3-28" fmla="*/ 210198 h 210198"/>
              <a:gd name="connsiteX4-29" fmla="*/ 846798 w 4363830"/>
              <a:gd name="connsiteY4-30" fmla="*/ 0 h 210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3830" h="210198">
                <a:moveTo>
                  <a:pt x="846798" y="0"/>
                </a:moveTo>
                <a:lnTo>
                  <a:pt x="4363830" y="19050"/>
                </a:lnTo>
                <a:lnTo>
                  <a:pt x="4346907" y="210198"/>
                </a:lnTo>
                <a:lnTo>
                  <a:pt x="0" y="210198"/>
                </a:lnTo>
                <a:lnTo>
                  <a:pt x="84679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796" name="文本框 5"/>
          <p:cNvSpPr txBox="1"/>
          <p:nvPr/>
        </p:nvSpPr>
        <p:spPr>
          <a:xfrm>
            <a:off x="1343025" y="-4762"/>
            <a:ext cx="203200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项目自己投入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797" name="图片 1"/>
          <p:cNvPicPr>
            <a:picLocks noChangeAspect="1"/>
          </p:cNvPicPr>
          <p:nvPr/>
        </p:nvPicPr>
        <p:blipFill>
          <a:blip r:embed="rId1"/>
          <a:srcRect t="22191"/>
          <a:stretch>
            <a:fillRect/>
          </a:stretch>
        </p:blipFill>
        <p:spPr>
          <a:xfrm>
            <a:off x="0" y="-42862"/>
            <a:ext cx="12217400" cy="6972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-11112"/>
            <a:ext cx="12231688" cy="6986588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-14287" y="2133600"/>
            <a:ext cx="12206288" cy="2447925"/>
          </a:xfrm>
          <a:custGeom>
            <a:avLst/>
            <a:gdLst>
              <a:gd name="connsiteX0" fmla="*/ 0 w 9912424"/>
              <a:gd name="connsiteY0" fmla="*/ 0 h 2448272"/>
              <a:gd name="connsiteX1" fmla="*/ 9912424 w 9912424"/>
              <a:gd name="connsiteY1" fmla="*/ 0 h 2448272"/>
              <a:gd name="connsiteX2" fmla="*/ 9912424 w 9912424"/>
              <a:gd name="connsiteY2" fmla="*/ 2160240 h 2448272"/>
              <a:gd name="connsiteX3" fmla="*/ 6502152 w 9912424"/>
              <a:gd name="connsiteY3" fmla="*/ 2179290 h 2448272"/>
              <a:gd name="connsiteX4" fmla="*/ 5683002 w 9912424"/>
              <a:gd name="connsiteY4" fmla="*/ 2448272 h 2448272"/>
              <a:gd name="connsiteX5" fmla="*/ 0 w 9912424"/>
              <a:gd name="connsiteY5" fmla="*/ 2448272 h 244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12424" h="2448272">
                <a:moveTo>
                  <a:pt x="0" y="0"/>
                </a:moveTo>
                <a:lnTo>
                  <a:pt x="9912424" y="0"/>
                </a:lnTo>
                <a:lnTo>
                  <a:pt x="9912424" y="2160240"/>
                </a:lnTo>
                <a:lnTo>
                  <a:pt x="6502152" y="2179290"/>
                </a:lnTo>
                <a:lnTo>
                  <a:pt x="5683002" y="2448272"/>
                </a:lnTo>
                <a:lnTo>
                  <a:pt x="0" y="2448272"/>
                </a:lnTo>
                <a:close/>
              </a:path>
            </a:pathLst>
          </a:custGeom>
          <a:solidFill>
            <a:schemeClr val="tx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4433888"/>
            <a:ext cx="12217400" cy="150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8"/>
          <p:cNvSpPr/>
          <p:nvPr/>
        </p:nvSpPr>
        <p:spPr>
          <a:xfrm>
            <a:off x="7289800" y="4206875"/>
            <a:ext cx="4913313" cy="322263"/>
          </a:xfrm>
          <a:custGeom>
            <a:avLst/>
            <a:gdLst>
              <a:gd name="connsiteX0" fmla="*/ 0 w 4583832"/>
              <a:gd name="connsiteY0" fmla="*/ 0 h 216024"/>
              <a:gd name="connsiteX1" fmla="*/ 4583832 w 4583832"/>
              <a:gd name="connsiteY1" fmla="*/ 0 h 216024"/>
              <a:gd name="connsiteX2" fmla="*/ 4583832 w 4583832"/>
              <a:gd name="connsiteY2" fmla="*/ 216024 h 216024"/>
              <a:gd name="connsiteX3" fmla="*/ 0 w 4583832"/>
              <a:gd name="connsiteY3" fmla="*/ 216024 h 216024"/>
              <a:gd name="connsiteX4" fmla="*/ 0 w 4583832"/>
              <a:gd name="connsiteY4" fmla="*/ 0 h 216024"/>
              <a:gd name="connsiteX0-1" fmla="*/ 1066800 w 4583832"/>
              <a:gd name="connsiteY0-2" fmla="*/ 0 h 235074"/>
              <a:gd name="connsiteX1-3" fmla="*/ 4583832 w 4583832"/>
              <a:gd name="connsiteY1-4" fmla="*/ 19050 h 235074"/>
              <a:gd name="connsiteX2-5" fmla="*/ 4583832 w 4583832"/>
              <a:gd name="connsiteY2-6" fmla="*/ 235074 h 235074"/>
              <a:gd name="connsiteX3-7" fmla="*/ 0 w 4583832"/>
              <a:gd name="connsiteY3-8" fmla="*/ 235074 h 235074"/>
              <a:gd name="connsiteX4-9" fmla="*/ 1066800 w 4583832"/>
              <a:gd name="connsiteY4-10" fmla="*/ 0 h 235074"/>
              <a:gd name="connsiteX0-11" fmla="*/ 846798 w 4363830"/>
              <a:gd name="connsiteY0-12" fmla="*/ 0 h 235074"/>
              <a:gd name="connsiteX1-13" fmla="*/ 4363830 w 4363830"/>
              <a:gd name="connsiteY1-14" fmla="*/ 19050 h 235074"/>
              <a:gd name="connsiteX2-15" fmla="*/ 4363830 w 4363830"/>
              <a:gd name="connsiteY2-16" fmla="*/ 235074 h 235074"/>
              <a:gd name="connsiteX3-17" fmla="*/ 0 w 4363830"/>
              <a:gd name="connsiteY3-18" fmla="*/ 210198 h 235074"/>
              <a:gd name="connsiteX4-19" fmla="*/ 846798 w 4363830"/>
              <a:gd name="connsiteY4-20" fmla="*/ 0 h 235074"/>
              <a:gd name="connsiteX0-21" fmla="*/ 846798 w 4363830"/>
              <a:gd name="connsiteY0-22" fmla="*/ 0 h 210198"/>
              <a:gd name="connsiteX1-23" fmla="*/ 4363830 w 4363830"/>
              <a:gd name="connsiteY1-24" fmla="*/ 19050 h 210198"/>
              <a:gd name="connsiteX2-25" fmla="*/ 4346907 w 4363830"/>
              <a:gd name="connsiteY2-26" fmla="*/ 210198 h 210198"/>
              <a:gd name="connsiteX3-27" fmla="*/ 0 w 4363830"/>
              <a:gd name="connsiteY3-28" fmla="*/ 210198 h 210198"/>
              <a:gd name="connsiteX4-29" fmla="*/ 846798 w 4363830"/>
              <a:gd name="connsiteY4-30" fmla="*/ 0 h 210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3830" h="210198">
                <a:moveTo>
                  <a:pt x="846798" y="0"/>
                </a:moveTo>
                <a:lnTo>
                  <a:pt x="4363830" y="19050"/>
                </a:lnTo>
                <a:lnTo>
                  <a:pt x="4346907" y="210198"/>
                </a:lnTo>
                <a:lnTo>
                  <a:pt x="0" y="210198"/>
                </a:lnTo>
                <a:lnTo>
                  <a:pt x="84679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5784850" y="922338"/>
            <a:ext cx="1495425" cy="1498600"/>
          </a:xfrm>
          <a:custGeom>
            <a:avLst/>
            <a:gdLst>
              <a:gd name="connsiteX0" fmla="*/ 72008 w 1368152"/>
              <a:gd name="connsiteY0" fmla="*/ 72008 h 1368152"/>
              <a:gd name="connsiteX1" fmla="*/ 72008 w 1368152"/>
              <a:gd name="connsiteY1" fmla="*/ 1296144 h 1368152"/>
              <a:gd name="connsiteX2" fmla="*/ 1296144 w 1368152"/>
              <a:gd name="connsiteY2" fmla="*/ 1296144 h 1368152"/>
              <a:gd name="connsiteX3" fmla="*/ 1296144 w 1368152"/>
              <a:gd name="connsiteY3" fmla="*/ 72008 h 1368152"/>
              <a:gd name="connsiteX4" fmla="*/ 0 w 1368152"/>
              <a:gd name="connsiteY4" fmla="*/ 0 h 1368152"/>
              <a:gd name="connsiteX5" fmla="*/ 1368152 w 1368152"/>
              <a:gd name="connsiteY5" fmla="*/ 0 h 1368152"/>
              <a:gd name="connsiteX6" fmla="*/ 1368152 w 1368152"/>
              <a:gd name="connsiteY6" fmla="*/ 1368152 h 1368152"/>
              <a:gd name="connsiteX7" fmla="*/ 0 w 1368152"/>
              <a:gd name="connsiteY7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8152" h="1368152">
                <a:moveTo>
                  <a:pt x="72008" y="72008"/>
                </a:moveTo>
                <a:lnTo>
                  <a:pt x="72008" y="1296144"/>
                </a:lnTo>
                <a:lnTo>
                  <a:pt x="1296144" y="1296144"/>
                </a:lnTo>
                <a:lnTo>
                  <a:pt x="1296144" y="72008"/>
                </a:lnTo>
                <a:close/>
                <a:moveTo>
                  <a:pt x="0" y="0"/>
                </a:moveTo>
                <a:lnTo>
                  <a:pt x="1368152" y="0"/>
                </a:lnTo>
                <a:lnTo>
                  <a:pt x="1368152" y="1368152"/>
                </a:lnTo>
                <a:lnTo>
                  <a:pt x="0" y="1368152"/>
                </a:lnTo>
                <a:close/>
              </a:path>
            </a:pathLst>
          </a:cu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1455738" y="1163638"/>
            <a:ext cx="4729163" cy="411163"/>
          </a:xfrm>
          <a:custGeom>
            <a:avLst/>
            <a:gdLst>
              <a:gd name="connsiteX0" fmla="*/ 101577 w 4729771"/>
              <a:gd name="connsiteY0" fmla="*/ 21579 h 410004"/>
              <a:gd name="connsiteX1" fmla="*/ 101577 w 4729771"/>
              <a:gd name="connsiteY1" fmla="*/ 388425 h 410004"/>
              <a:gd name="connsiteX2" fmla="*/ 4663521 w 4729771"/>
              <a:gd name="connsiteY2" fmla="*/ 388425 h 410004"/>
              <a:gd name="connsiteX3" fmla="*/ 4663521 w 4729771"/>
              <a:gd name="connsiteY3" fmla="*/ 21579 h 410004"/>
              <a:gd name="connsiteX4" fmla="*/ 0 w 4729771"/>
              <a:gd name="connsiteY4" fmla="*/ 0 h 410004"/>
              <a:gd name="connsiteX5" fmla="*/ 4729771 w 4729771"/>
              <a:gd name="connsiteY5" fmla="*/ 0 h 410004"/>
              <a:gd name="connsiteX6" fmla="*/ 4729771 w 4729771"/>
              <a:gd name="connsiteY6" fmla="*/ 410004 h 410004"/>
              <a:gd name="connsiteX7" fmla="*/ 0 w 4729771"/>
              <a:gd name="connsiteY7" fmla="*/ 410004 h 4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29771" h="410004">
                <a:moveTo>
                  <a:pt x="101577" y="21579"/>
                </a:moveTo>
                <a:lnTo>
                  <a:pt x="101577" y="388425"/>
                </a:lnTo>
                <a:lnTo>
                  <a:pt x="4663521" y="388425"/>
                </a:lnTo>
                <a:lnTo>
                  <a:pt x="4663521" y="21579"/>
                </a:lnTo>
                <a:close/>
                <a:moveTo>
                  <a:pt x="0" y="0"/>
                </a:moveTo>
                <a:lnTo>
                  <a:pt x="4729771" y="0"/>
                </a:lnTo>
                <a:lnTo>
                  <a:pt x="4729771" y="410004"/>
                </a:lnTo>
                <a:lnTo>
                  <a:pt x="0" y="410004"/>
                </a:lnTo>
                <a:close/>
              </a:path>
            </a:pathLst>
          </a:cu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568325" y="139700"/>
            <a:ext cx="1871663" cy="1871663"/>
          </a:xfrm>
          <a:custGeom>
            <a:avLst/>
            <a:gdLst>
              <a:gd name="connsiteX0" fmla="*/ 72008 w 1368152"/>
              <a:gd name="connsiteY0" fmla="*/ 72008 h 1368152"/>
              <a:gd name="connsiteX1" fmla="*/ 72008 w 1368152"/>
              <a:gd name="connsiteY1" fmla="*/ 1296144 h 1368152"/>
              <a:gd name="connsiteX2" fmla="*/ 1296144 w 1368152"/>
              <a:gd name="connsiteY2" fmla="*/ 1296144 h 1368152"/>
              <a:gd name="connsiteX3" fmla="*/ 1296144 w 1368152"/>
              <a:gd name="connsiteY3" fmla="*/ 72008 h 1368152"/>
              <a:gd name="connsiteX4" fmla="*/ 0 w 1368152"/>
              <a:gd name="connsiteY4" fmla="*/ 0 h 1368152"/>
              <a:gd name="connsiteX5" fmla="*/ 1368152 w 1368152"/>
              <a:gd name="connsiteY5" fmla="*/ 0 h 1368152"/>
              <a:gd name="connsiteX6" fmla="*/ 1368152 w 1368152"/>
              <a:gd name="connsiteY6" fmla="*/ 1368152 h 1368152"/>
              <a:gd name="connsiteX7" fmla="*/ 0 w 1368152"/>
              <a:gd name="connsiteY7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8152" h="1368152">
                <a:moveTo>
                  <a:pt x="72008" y="72008"/>
                </a:moveTo>
                <a:lnTo>
                  <a:pt x="72008" y="1296144"/>
                </a:lnTo>
                <a:lnTo>
                  <a:pt x="1296144" y="1296144"/>
                </a:lnTo>
                <a:lnTo>
                  <a:pt x="1296144" y="72008"/>
                </a:lnTo>
                <a:close/>
                <a:moveTo>
                  <a:pt x="0" y="0"/>
                </a:moveTo>
                <a:lnTo>
                  <a:pt x="1368152" y="0"/>
                </a:lnTo>
                <a:lnTo>
                  <a:pt x="1368152" y="1368152"/>
                </a:lnTo>
                <a:lnTo>
                  <a:pt x="0" y="1368152"/>
                </a:lnTo>
                <a:close/>
              </a:path>
            </a:pathLst>
          </a:cu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7104063" y="1782763"/>
            <a:ext cx="366713" cy="365125"/>
          </a:xfrm>
          <a:custGeom>
            <a:avLst/>
            <a:gdLst>
              <a:gd name="connsiteX0" fmla="*/ 72008 w 1368152"/>
              <a:gd name="connsiteY0" fmla="*/ 72008 h 1368152"/>
              <a:gd name="connsiteX1" fmla="*/ 72008 w 1368152"/>
              <a:gd name="connsiteY1" fmla="*/ 1296144 h 1368152"/>
              <a:gd name="connsiteX2" fmla="*/ 1296144 w 1368152"/>
              <a:gd name="connsiteY2" fmla="*/ 1296144 h 1368152"/>
              <a:gd name="connsiteX3" fmla="*/ 1296144 w 1368152"/>
              <a:gd name="connsiteY3" fmla="*/ 72008 h 1368152"/>
              <a:gd name="connsiteX4" fmla="*/ 0 w 1368152"/>
              <a:gd name="connsiteY4" fmla="*/ 0 h 1368152"/>
              <a:gd name="connsiteX5" fmla="*/ 1368152 w 1368152"/>
              <a:gd name="connsiteY5" fmla="*/ 0 h 1368152"/>
              <a:gd name="connsiteX6" fmla="*/ 1368152 w 1368152"/>
              <a:gd name="connsiteY6" fmla="*/ 1368152 h 1368152"/>
              <a:gd name="connsiteX7" fmla="*/ 0 w 1368152"/>
              <a:gd name="connsiteY7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8152" h="1368152">
                <a:moveTo>
                  <a:pt x="72008" y="72008"/>
                </a:moveTo>
                <a:lnTo>
                  <a:pt x="72008" y="1296144"/>
                </a:lnTo>
                <a:lnTo>
                  <a:pt x="1296144" y="1296144"/>
                </a:lnTo>
                <a:lnTo>
                  <a:pt x="1296144" y="72008"/>
                </a:lnTo>
                <a:close/>
                <a:moveTo>
                  <a:pt x="0" y="0"/>
                </a:moveTo>
                <a:lnTo>
                  <a:pt x="1368152" y="0"/>
                </a:lnTo>
                <a:lnTo>
                  <a:pt x="1368152" y="1368152"/>
                </a:lnTo>
                <a:lnTo>
                  <a:pt x="0" y="1368152"/>
                </a:lnTo>
                <a:close/>
              </a:path>
            </a:pathLst>
          </a:cu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8910638" y="5013325"/>
            <a:ext cx="2008188" cy="1785938"/>
          </a:xfrm>
          <a:custGeom>
            <a:avLst/>
            <a:gdLst>
              <a:gd name="connsiteX0" fmla="*/ 72008 w 1368152"/>
              <a:gd name="connsiteY0" fmla="*/ 72008 h 1368152"/>
              <a:gd name="connsiteX1" fmla="*/ 72008 w 1368152"/>
              <a:gd name="connsiteY1" fmla="*/ 1296144 h 1368152"/>
              <a:gd name="connsiteX2" fmla="*/ 1296144 w 1368152"/>
              <a:gd name="connsiteY2" fmla="*/ 1296144 h 1368152"/>
              <a:gd name="connsiteX3" fmla="*/ 1296144 w 1368152"/>
              <a:gd name="connsiteY3" fmla="*/ 72008 h 1368152"/>
              <a:gd name="connsiteX4" fmla="*/ 0 w 1368152"/>
              <a:gd name="connsiteY4" fmla="*/ 0 h 1368152"/>
              <a:gd name="connsiteX5" fmla="*/ 1368152 w 1368152"/>
              <a:gd name="connsiteY5" fmla="*/ 0 h 1368152"/>
              <a:gd name="connsiteX6" fmla="*/ 1368152 w 1368152"/>
              <a:gd name="connsiteY6" fmla="*/ 1368152 h 1368152"/>
              <a:gd name="connsiteX7" fmla="*/ 0 w 1368152"/>
              <a:gd name="connsiteY7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8152" h="1368152">
                <a:moveTo>
                  <a:pt x="72008" y="72008"/>
                </a:moveTo>
                <a:lnTo>
                  <a:pt x="72008" y="1296144"/>
                </a:lnTo>
                <a:lnTo>
                  <a:pt x="1296144" y="1296144"/>
                </a:lnTo>
                <a:lnTo>
                  <a:pt x="1296144" y="72008"/>
                </a:lnTo>
                <a:close/>
                <a:moveTo>
                  <a:pt x="0" y="0"/>
                </a:moveTo>
                <a:lnTo>
                  <a:pt x="1368152" y="0"/>
                </a:lnTo>
                <a:lnTo>
                  <a:pt x="1368152" y="1368152"/>
                </a:lnTo>
                <a:lnTo>
                  <a:pt x="0" y="1368152"/>
                </a:lnTo>
                <a:close/>
              </a:path>
            </a:pathLst>
          </a:cu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10629900" y="6289675"/>
            <a:ext cx="579438" cy="409575"/>
          </a:xfrm>
          <a:custGeom>
            <a:avLst/>
            <a:gdLst>
              <a:gd name="connsiteX0" fmla="*/ 72008 w 1368152"/>
              <a:gd name="connsiteY0" fmla="*/ 72008 h 1368152"/>
              <a:gd name="connsiteX1" fmla="*/ 72008 w 1368152"/>
              <a:gd name="connsiteY1" fmla="*/ 1296144 h 1368152"/>
              <a:gd name="connsiteX2" fmla="*/ 1296144 w 1368152"/>
              <a:gd name="connsiteY2" fmla="*/ 1296144 h 1368152"/>
              <a:gd name="connsiteX3" fmla="*/ 1296144 w 1368152"/>
              <a:gd name="connsiteY3" fmla="*/ 72008 h 1368152"/>
              <a:gd name="connsiteX4" fmla="*/ 0 w 1368152"/>
              <a:gd name="connsiteY4" fmla="*/ 0 h 1368152"/>
              <a:gd name="connsiteX5" fmla="*/ 1368152 w 1368152"/>
              <a:gd name="connsiteY5" fmla="*/ 0 h 1368152"/>
              <a:gd name="connsiteX6" fmla="*/ 1368152 w 1368152"/>
              <a:gd name="connsiteY6" fmla="*/ 1368152 h 1368152"/>
              <a:gd name="connsiteX7" fmla="*/ 0 w 1368152"/>
              <a:gd name="connsiteY7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8152" h="1368152">
                <a:moveTo>
                  <a:pt x="72008" y="72008"/>
                </a:moveTo>
                <a:lnTo>
                  <a:pt x="72008" y="1296144"/>
                </a:lnTo>
                <a:lnTo>
                  <a:pt x="1296144" y="1296144"/>
                </a:lnTo>
                <a:lnTo>
                  <a:pt x="1296144" y="72008"/>
                </a:lnTo>
                <a:close/>
                <a:moveTo>
                  <a:pt x="0" y="0"/>
                </a:moveTo>
                <a:lnTo>
                  <a:pt x="1368152" y="0"/>
                </a:lnTo>
                <a:lnTo>
                  <a:pt x="1368152" y="1368152"/>
                </a:lnTo>
                <a:lnTo>
                  <a:pt x="0" y="1368152"/>
                </a:lnTo>
                <a:close/>
              </a:path>
            </a:pathLst>
          </a:custGeom>
          <a:solidFill>
            <a:srgbClr val="2F2971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808" name="文本框 38"/>
          <p:cNvSpPr txBox="1"/>
          <p:nvPr/>
        </p:nvSpPr>
        <p:spPr>
          <a:xfrm>
            <a:off x="4170363" y="2690813"/>
            <a:ext cx="3860800" cy="1108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09" name="矩形 43"/>
          <p:cNvSpPr/>
          <p:nvPr/>
        </p:nvSpPr>
        <p:spPr>
          <a:xfrm>
            <a:off x="3917950" y="3678238"/>
            <a:ext cx="4289425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di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chemeClr val="bg1"/>
                </a:solidFill>
                <a:latin typeface="Arial" panose="020B0604020202020204" pitchFamily="34" charset="0"/>
              </a:rPr>
              <a:t>Franchising business investment</a:t>
            </a:r>
            <a:endParaRPr lang="zh-CN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11675" y="3648075"/>
            <a:ext cx="3240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任意多边形 22"/>
          <p:cNvSpPr/>
          <p:nvPr/>
        </p:nvSpPr>
        <p:spPr>
          <a:xfrm>
            <a:off x="4189413" y="4595813"/>
            <a:ext cx="2008188" cy="1785938"/>
          </a:xfrm>
          <a:custGeom>
            <a:avLst/>
            <a:gdLst>
              <a:gd name="connsiteX0" fmla="*/ 72008 w 1368152"/>
              <a:gd name="connsiteY0" fmla="*/ 72008 h 1368152"/>
              <a:gd name="connsiteX1" fmla="*/ 72008 w 1368152"/>
              <a:gd name="connsiteY1" fmla="*/ 1296144 h 1368152"/>
              <a:gd name="connsiteX2" fmla="*/ 1296144 w 1368152"/>
              <a:gd name="connsiteY2" fmla="*/ 1296144 h 1368152"/>
              <a:gd name="connsiteX3" fmla="*/ 1296144 w 1368152"/>
              <a:gd name="connsiteY3" fmla="*/ 72008 h 1368152"/>
              <a:gd name="connsiteX4" fmla="*/ 0 w 1368152"/>
              <a:gd name="connsiteY4" fmla="*/ 0 h 1368152"/>
              <a:gd name="connsiteX5" fmla="*/ 1368152 w 1368152"/>
              <a:gd name="connsiteY5" fmla="*/ 0 h 1368152"/>
              <a:gd name="connsiteX6" fmla="*/ 1368152 w 1368152"/>
              <a:gd name="connsiteY6" fmla="*/ 1368152 h 1368152"/>
              <a:gd name="connsiteX7" fmla="*/ 0 w 1368152"/>
              <a:gd name="connsiteY7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8152" h="1368152">
                <a:moveTo>
                  <a:pt x="72008" y="72008"/>
                </a:moveTo>
                <a:lnTo>
                  <a:pt x="72008" y="1296144"/>
                </a:lnTo>
                <a:lnTo>
                  <a:pt x="1296144" y="1296144"/>
                </a:lnTo>
                <a:lnTo>
                  <a:pt x="1296144" y="72008"/>
                </a:lnTo>
                <a:close/>
                <a:moveTo>
                  <a:pt x="0" y="0"/>
                </a:moveTo>
                <a:lnTo>
                  <a:pt x="1368152" y="0"/>
                </a:lnTo>
                <a:lnTo>
                  <a:pt x="1368152" y="1368152"/>
                </a:lnTo>
                <a:lnTo>
                  <a:pt x="0" y="1368152"/>
                </a:lnTo>
                <a:close/>
              </a:path>
            </a:pathLst>
          </a:cu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2" name="任意多边形 41"/>
          <p:cNvSpPr/>
          <p:nvPr/>
        </p:nvSpPr>
        <p:spPr>
          <a:xfrm>
            <a:off x="0" y="3224213"/>
            <a:ext cx="4729163" cy="409575"/>
          </a:xfrm>
          <a:custGeom>
            <a:avLst/>
            <a:gdLst>
              <a:gd name="connsiteX0" fmla="*/ 101577 w 4729771"/>
              <a:gd name="connsiteY0" fmla="*/ 21579 h 410004"/>
              <a:gd name="connsiteX1" fmla="*/ 101577 w 4729771"/>
              <a:gd name="connsiteY1" fmla="*/ 388425 h 410004"/>
              <a:gd name="connsiteX2" fmla="*/ 4663521 w 4729771"/>
              <a:gd name="connsiteY2" fmla="*/ 388425 h 410004"/>
              <a:gd name="connsiteX3" fmla="*/ 4663521 w 4729771"/>
              <a:gd name="connsiteY3" fmla="*/ 21579 h 410004"/>
              <a:gd name="connsiteX4" fmla="*/ 0 w 4729771"/>
              <a:gd name="connsiteY4" fmla="*/ 0 h 410004"/>
              <a:gd name="connsiteX5" fmla="*/ 4729771 w 4729771"/>
              <a:gd name="connsiteY5" fmla="*/ 0 h 410004"/>
              <a:gd name="connsiteX6" fmla="*/ 4729771 w 4729771"/>
              <a:gd name="connsiteY6" fmla="*/ 410004 h 410004"/>
              <a:gd name="connsiteX7" fmla="*/ 0 w 4729771"/>
              <a:gd name="connsiteY7" fmla="*/ 410004 h 4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29771" h="410004">
                <a:moveTo>
                  <a:pt x="101577" y="21579"/>
                </a:moveTo>
                <a:lnTo>
                  <a:pt x="101577" y="388425"/>
                </a:lnTo>
                <a:lnTo>
                  <a:pt x="4663521" y="388425"/>
                </a:lnTo>
                <a:lnTo>
                  <a:pt x="4663521" y="21579"/>
                </a:lnTo>
                <a:close/>
                <a:moveTo>
                  <a:pt x="0" y="0"/>
                </a:moveTo>
                <a:lnTo>
                  <a:pt x="4729771" y="0"/>
                </a:lnTo>
                <a:lnTo>
                  <a:pt x="4729771" y="410004"/>
                </a:lnTo>
                <a:lnTo>
                  <a:pt x="0" y="4100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-1271587" y="1133475"/>
            <a:ext cx="4592638" cy="4591050"/>
          </a:xfrm>
          <a:custGeom>
            <a:avLst/>
            <a:gdLst>
              <a:gd name="connsiteX0" fmla="*/ 72008 w 1368152"/>
              <a:gd name="connsiteY0" fmla="*/ 72008 h 1368152"/>
              <a:gd name="connsiteX1" fmla="*/ 72008 w 1368152"/>
              <a:gd name="connsiteY1" fmla="*/ 1296144 h 1368152"/>
              <a:gd name="connsiteX2" fmla="*/ 1296144 w 1368152"/>
              <a:gd name="connsiteY2" fmla="*/ 1296144 h 1368152"/>
              <a:gd name="connsiteX3" fmla="*/ 1296144 w 1368152"/>
              <a:gd name="connsiteY3" fmla="*/ 72008 h 1368152"/>
              <a:gd name="connsiteX4" fmla="*/ 0 w 1368152"/>
              <a:gd name="connsiteY4" fmla="*/ 0 h 1368152"/>
              <a:gd name="connsiteX5" fmla="*/ 1368152 w 1368152"/>
              <a:gd name="connsiteY5" fmla="*/ 0 h 1368152"/>
              <a:gd name="connsiteX6" fmla="*/ 1368152 w 1368152"/>
              <a:gd name="connsiteY6" fmla="*/ 1368152 h 1368152"/>
              <a:gd name="connsiteX7" fmla="*/ 0 w 1368152"/>
              <a:gd name="connsiteY7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8152" h="1368152">
                <a:moveTo>
                  <a:pt x="72008" y="72008"/>
                </a:moveTo>
                <a:lnTo>
                  <a:pt x="72008" y="1296144"/>
                </a:lnTo>
                <a:lnTo>
                  <a:pt x="1296144" y="1296144"/>
                </a:lnTo>
                <a:lnTo>
                  <a:pt x="1296144" y="72008"/>
                </a:lnTo>
                <a:close/>
                <a:moveTo>
                  <a:pt x="0" y="0"/>
                </a:moveTo>
                <a:lnTo>
                  <a:pt x="1368152" y="0"/>
                </a:lnTo>
                <a:lnTo>
                  <a:pt x="1368152" y="1368152"/>
                </a:lnTo>
                <a:lnTo>
                  <a:pt x="0" y="13681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20" name="矩形 2"/>
          <p:cNvSpPr/>
          <p:nvPr/>
        </p:nvSpPr>
        <p:spPr>
          <a:xfrm>
            <a:off x="6164263" y="2755900"/>
            <a:ext cx="5016500" cy="1108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01/</a:t>
            </a: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关于我们</a:t>
            </a:r>
            <a:endParaRPr lang="zh-CN" altLang="en-US" sz="6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984625" y="2874243"/>
            <a:ext cx="924421" cy="924421"/>
            <a:chOff x="2347913" y="1039813"/>
            <a:chExt cx="496888" cy="496888"/>
          </a:xfrm>
          <a:solidFill>
            <a:schemeClr val="bg1"/>
          </a:solidFill>
        </p:grpSpPr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2573338" y="1185863"/>
              <a:ext cx="44450" cy="46038"/>
            </a:xfrm>
            <a:custGeom>
              <a:avLst/>
              <a:gdLst>
                <a:gd name="T0" fmla="*/ 38 w 76"/>
                <a:gd name="T1" fmla="*/ 76 h 76"/>
                <a:gd name="T2" fmla="*/ 76 w 76"/>
                <a:gd name="T3" fmla="*/ 38 h 76"/>
                <a:gd name="T4" fmla="*/ 38 w 76"/>
                <a:gd name="T5" fmla="*/ 0 h 76"/>
                <a:gd name="T6" fmla="*/ 0 w 76"/>
                <a:gd name="T7" fmla="*/ 38 h 76"/>
                <a:gd name="T8" fmla="*/ 38 w 76"/>
                <a:gd name="T9" fmla="*/ 76 h 76"/>
                <a:gd name="T10" fmla="*/ 38 w 76"/>
                <a:gd name="T11" fmla="*/ 10 h 76"/>
                <a:gd name="T12" fmla="*/ 66 w 76"/>
                <a:gd name="T13" fmla="*/ 38 h 76"/>
                <a:gd name="T14" fmla="*/ 38 w 76"/>
                <a:gd name="T15" fmla="*/ 66 h 76"/>
                <a:gd name="T16" fmla="*/ 10 w 76"/>
                <a:gd name="T17" fmla="*/ 38 h 76"/>
                <a:gd name="T18" fmla="*/ 38 w 76"/>
                <a:gd name="T19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6">
                  <a:moveTo>
                    <a:pt x="38" y="76"/>
                  </a:moveTo>
                  <a:cubicBezTo>
                    <a:pt x="59" y="76"/>
                    <a:pt x="76" y="59"/>
                    <a:pt x="76" y="38"/>
                  </a:cubicBezTo>
                  <a:cubicBezTo>
                    <a:pt x="76" y="17"/>
                    <a:pt x="59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59"/>
                    <a:pt x="17" y="76"/>
                    <a:pt x="38" y="76"/>
                  </a:cubicBezTo>
                  <a:close/>
                  <a:moveTo>
                    <a:pt x="38" y="10"/>
                  </a:moveTo>
                  <a:cubicBezTo>
                    <a:pt x="54" y="10"/>
                    <a:pt x="66" y="22"/>
                    <a:pt x="66" y="38"/>
                  </a:cubicBezTo>
                  <a:cubicBezTo>
                    <a:pt x="66" y="53"/>
                    <a:pt x="54" y="66"/>
                    <a:pt x="38" y="66"/>
                  </a:cubicBezTo>
                  <a:cubicBezTo>
                    <a:pt x="22" y="66"/>
                    <a:pt x="10" y="53"/>
                    <a:pt x="10" y="38"/>
                  </a:cubicBezTo>
                  <a:cubicBezTo>
                    <a:pt x="10" y="22"/>
                    <a:pt x="22" y="10"/>
                    <a:pt x="38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2559051" y="1336676"/>
              <a:ext cx="74613" cy="74613"/>
            </a:xfrm>
            <a:custGeom>
              <a:avLst/>
              <a:gdLst>
                <a:gd name="T0" fmla="*/ 63 w 126"/>
                <a:gd name="T1" fmla="*/ 126 h 126"/>
                <a:gd name="T2" fmla="*/ 126 w 126"/>
                <a:gd name="T3" fmla="*/ 63 h 126"/>
                <a:gd name="T4" fmla="*/ 63 w 126"/>
                <a:gd name="T5" fmla="*/ 0 h 126"/>
                <a:gd name="T6" fmla="*/ 0 w 126"/>
                <a:gd name="T7" fmla="*/ 63 h 126"/>
                <a:gd name="T8" fmla="*/ 63 w 126"/>
                <a:gd name="T9" fmla="*/ 126 h 126"/>
                <a:gd name="T10" fmla="*/ 63 w 126"/>
                <a:gd name="T11" fmla="*/ 16 h 126"/>
                <a:gd name="T12" fmla="*/ 110 w 126"/>
                <a:gd name="T13" fmla="*/ 63 h 126"/>
                <a:gd name="T14" fmla="*/ 63 w 126"/>
                <a:gd name="T15" fmla="*/ 109 h 126"/>
                <a:gd name="T16" fmla="*/ 17 w 126"/>
                <a:gd name="T17" fmla="*/ 63 h 126"/>
                <a:gd name="T18" fmla="*/ 63 w 126"/>
                <a:gd name="T19" fmla="*/ 1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126">
                  <a:moveTo>
                    <a:pt x="63" y="126"/>
                  </a:moveTo>
                  <a:cubicBezTo>
                    <a:pt x="98" y="126"/>
                    <a:pt x="126" y="98"/>
                    <a:pt x="126" y="63"/>
                  </a:cubicBezTo>
                  <a:cubicBezTo>
                    <a:pt x="126" y="28"/>
                    <a:pt x="98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ubicBezTo>
                    <a:pt x="0" y="98"/>
                    <a:pt x="28" y="126"/>
                    <a:pt x="63" y="126"/>
                  </a:cubicBezTo>
                  <a:close/>
                  <a:moveTo>
                    <a:pt x="63" y="16"/>
                  </a:moveTo>
                  <a:cubicBezTo>
                    <a:pt x="89" y="16"/>
                    <a:pt x="110" y="37"/>
                    <a:pt x="110" y="63"/>
                  </a:cubicBezTo>
                  <a:cubicBezTo>
                    <a:pt x="110" y="89"/>
                    <a:pt x="89" y="109"/>
                    <a:pt x="63" y="109"/>
                  </a:cubicBezTo>
                  <a:cubicBezTo>
                    <a:pt x="37" y="109"/>
                    <a:pt x="17" y="89"/>
                    <a:pt x="17" y="63"/>
                  </a:cubicBezTo>
                  <a:cubicBezTo>
                    <a:pt x="17" y="37"/>
                    <a:pt x="37" y="16"/>
                    <a:pt x="6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Freeform 95"/>
            <p:cNvSpPr>
              <a:spLocks noEditPoints="1"/>
            </p:cNvSpPr>
            <p:nvPr/>
          </p:nvSpPr>
          <p:spPr bwMode="auto">
            <a:xfrm>
              <a:off x="2565401" y="1255713"/>
              <a:ext cx="61913" cy="61913"/>
            </a:xfrm>
            <a:custGeom>
              <a:avLst/>
              <a:gdLst>
                <a:gd name="T0" fmla="*/ 52 w 104"/>
                <a:gd name="T1" fmla="*/ 104 h 104"/>
                <a:gd name="T2" fmla="*/ 104 w 104"/>
                <a:gd name="T3" fmla="*/ 52 h 104"/>
                <a:gd name="T4" fmla="*/ 52 w 104"/>
                <a:gd name="T5" fmla="*/ 0 h 104"/>
                <a:gd name="T6" fmla="*/ 0 w 104"/>
                <a:gd name="T7" fmla="*/ 52 h 104"/>
                <a:gd name="T8" fmla="*/ 52 w 104"/>
                <a:gd name="T9" fmla="*/ 104 h 104"/>
                <a:gd name="T10" fmla="*/ 52 w 104"/>
                <a:gd name="T11" fmla="*/ 14 h 104"/>
                <a:gd name="T12" fmla="*/ 90 w 104"/>
                <a:gd name="T13" fmla="*/ 52 h 104"/>
                <a:gd name="T14" fmla="*/ 52 w 104"/>
                <a:gd name="T15" fmla="*/ 90 h 104"/>
                <a:gd name="T16" fmla="*/ 14 w 104"/>
                <a:gd name="T17" fmla="*/ 52 h 104"/>
                <a:gd name="T18" fmla="*/ 52 w 104"/>
                <a:gd name="T19" fmla="*/ 1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cubicBezTo>
                    <a:pt x="81" y="104"/>
                    <a:pt x="104" y="81"/>
                    <a:pt x="104" y="52"/>
                  </a:cubicBezTo>
                  <a:cubicBezTo>
                    <a:pt x="104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81"/>
                    <a:pt x="23" y="104"/>
                    <a:pt x="52" y="104"/>
                  </a:cubicBezTo>
                  <a:close/>
                  <a:moveTo>
                    <a:pt x="52" y="14"/>
                  </a:moveTo>
                  <a:cubicBezTo>
                    <a:pt x="73" y="14"/>
                    <a:pt x="90" y="31"/>
                    <a:pt x="90" y="52"/>
                  </a:cubicBezTo>
                  <a:cubicBezTo>
                    <a:pt x="90" y="73"/>
                    <a:pt x="73" y="90"/>
                    <a:pt x="52" y="90"/>
                  </a:cubicBezTo>
                  <a:cubicBezTo>
                    <a:pt x="31" y="90"/>
                    <a:pt x="14" y="73"/>
                    <a:pt x="14" y="52"/>
                  </a:cubicBezTo>
                  <a:cubicBezTo>
                    <a:pt x="14" y="31"/>
                    <a:pt x="31" y="14"/>
                    <a:pt x="52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Freeform 96"/>
            <p:cNvSpPr>
              <a:spLocks noEditPoints="1"/>
            </p:cNvSpPr>
            <p:nvPr/>
          </p:nvSpPr>
          <p:spPr bwMode="auto">
            <a:xfrm>
              <a:off x="2347913" y="1039813"/>
              <a:ext cx="496888" cy="496888"/>
            </a:xfrm>
            <a:custGeom>
              <a:avLst/>
              <a:gdLst>
                <a:gd name="T0" fmla="*/ 419 w 838"/>
                <a:gd name="T1" fmla="*/ 837 h 837"/>
                <a:gd name="T2" fmla="*/ 838 w 838"/>
                <a:gd name="T3" fmla="*/ 418 h 837"/>
                <a:gd name="T4" fmla="*/ 419 w 838"/>
                <a:gd name="T5" fmla="*/ 0 h 837"/>
                <a:gd name="T6" fmla="*/ 0 w 838"/>
                <a:gd name="T7" fmla="*/ 418 h 837"/>
                <a:gd name="T8" fmla="*/ 419 w 838"/>
                <a:gd name="T9" fmla="*/ 837 h 837"/>
                <a:gd name="T10" fmla="*/ 519 w 838"/>
                <a:gd name="T11" fmla="*/ 731 h 837"/>
                <a:gd name="T12" fmla="*/ 319 w 838"/>
                <a:gd name="T13" fmla="*/ 731 h 837"/>
                <a:gd name="T14" fmla="*/ 305 w 838"/>
                <a:gd name="T15" fmla="*/ 674 h 837"/>
                <a:gd name="T16" fmla="*/ 533 w 838"/>
                <a:gd name="T17" fmla="*/ 674 h 837"/>
                <a:gd name="T18" fmla="*/ 519 w 838"/>
                <a:gd name="T19" fmla="*/ 731 h 837"/>
                <a:gd name="T20" fmla="*/ 637 w 838"/>
                <a:gd name="T21" fmla="*/ 548 h 837"/>
                <a:gd name="T22" fmla="*/ 627 w 838"/>
                <a:gd name="T23" fmla="*/ 693 h 837"/>
                <a:gd name="T24" fmla="*/ 543 w 838"/>
                <a:gd name="T25" fmla="*/ 652 h 837"/>
                <a:gd name="T26" fmla="*/ 543 w 838"/>
                <a:gd name="T27" fmla="*/ 648 h 837"/>
                <a:gd name="T28" fmla="*/ 551 w 838"/>
                <a:gd name="T29" fmla="*/ 515 h 837"/>
                <a:gd name="T30" fmla="*/ 637 w 838"/>
                <a:gd name="T31" fmla="*/ 548 h 837"/>
                <a:gd name="T32" fmla="*/ 419 w 838"/>
                <a:gd name="T33" fmla="*/ 105 h 837"/>
                <a:gd name="T34" fmla="*/ 498 w 838"/>
                <a:gd name="T35" fmla="*/ 197 h 837"/>
                <a:gd name="T36" fmla="*/ 340 w 838"/>
                <a:gd name="T37" fmla="*/ 197 h 837"/>
                <a:gd name="T38" fmla="*/ 419 w 838"/>
                <a:gd name="T39" fmla="*/ 105 h 837"/>
                <a:gd name="T40" fmla="*/ 340 w 838"/>
                <a:gd name="T41" fmla="*/ 204 h 837"/>
                <a:gd name="T42" fmla="*/ 498 w 838"/>
                <a:gd name="T43" fmla="*/ 204 h 837"/>
                <a:gd name="T44" fmla="*/ 544 w 838"/>
                <a:gd name="T45" fmla="*/ 511 h 837"/>
                <a:gd name="T46" fmla="*/ 544 w 838"/>
                <a:gd name="T47" fmla="*/ 515 h 837"/>
                <a:gd name="T48" fmla="*/ 536 w 838"/>
                <a:gd name="T49" fmla="*/ 648 h 837"/>
                <a:gd name="T50" fmla="*/ 534 w 838"/>
                <a:gd name="T51" fmla="*/ 668 h 837"/>
                <a:gd name="T52" fmla="*/ 304 w 838"/>
                <a:gd name="T53" fmla="*/ 668 h 837"/>
                <a:gd name="T54" fmla="*/ 303 w 838"/>
                <a:gd name="T55" fmla="*/ 656 h 837"/>
                <a:gd name="T56" fmla="*/ 294 w 838"/>
                <a:gd name="T57" fmla="*/ 511 h 837"/>
                <a:gd name="T58" fmla="*/ 340 w 838"/>
                <a:gd name="T59" fmla="*/ 204 h 837"/>
                <a:gd name="T60" fmla="*/ 204 w 838"/>
                <a:gd name="T61" fmla="*/ 552 h 837"/>
                <a:gd name="T62" fmla="*/ 287 w 838"/>
                <a:gd name="T63" fmla="*/ 511 h 837"/>
                <a:gd name="T64" fmla="*/ 296 w 838"/>
                <a:gd name="T65" fmla="*/ 656 h 837"/>
                <a:gd name="T66" fmla="*/ 201 w 838"/>
                <a:gd name="T67" fmla="*/ 693 h 837"/>
                <a:gd name="T68" fmla="*/ 204 w 838"/>
                <a:gd name="T69" fmla="*/ 552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8" h="837">
                  <a:moveTo>
                    <a:pt x="419" y="837"/>
                  </a:moveTo>
                  <a:cubicBezTo>
                    <a:pt x="650" y="837"/>
                    <a:pt x="838" y="649"/>
                    <a:pt x="838" y="418"/>
                  </a:cubicBezTo>
                  <a:cubicBezTo>
                    <a:pt x="838" y="187"/>
                    <a:pt x="650" y="0"/>
                    <a:pt x="419" y="0"/>
                  </a:cubicBezTo>
                  <a:cubicBezTo>
                    <a:pt x="188" y="0"/>
                    <a:pt x="0" y="187"/>
                    <a:pt x="0" y="418"/>
                  </a:cubicBezTo>
                  <a:cubicBezTo>
                    <a:pt x="0" y="649"/>
                    <a:pt x="188" y="837"/>
                    <a:pt x="419" y="837"/>
                  </a:cubicBezTo>
                  <a:close/>
                  <a:moveTo>
                    <a:pt x="519" y="731"/>
                  </a:moveTo>
                  <a:cubicBezTo>
                    <a:pt x="319" y="731"/>
                    <a:pt x="319" y="731"/>
                    <a:pt x="319" y="731"/>
                  </a:cubicBezTo>
                  <a:cubicBezTo>
                    <a:pt x="305" y="674"/>
                    <a:pt x="305" y="674"/>
                    <a:pt x="305" y="674"/>
                  </a:cubicBezTo>
                  <a:cubicBezTo>
                    <a:pt x="533" y="674"/>
                    <a:pt x="533" y="674"/>
                    <a:pt x="533" y="674"/>
                  </a:cubicBezTo>
                  <a:lnTo>
                    <a:pt x="519" y="731"/>
                  </a:lnTo>
                  <a:close/>
                  <a:moveTo>
                    <a:pt x="637" y="548"/>
                  </a:moveTo>
                  <a:cubicBezTo>
                    <a:pt x="627" y="693"/>
                    <a:pt x="627" y="693"/>
                    <a:pt x="627" y="693"/>
                  </a:cubicBezTo>
                  <a:cubicBezTo>
                    <a:pt x="543" y="652"/>
                    <a:pt x="543" y="652"/>
                    <a:pt x="543" y="652"/>
                  </a:cubicBezTo>
                  <a:cubicBezTo>
                    <a:pt x="543" y="648"/>
                    <a:pt x="543" y="648"/>
                    <a:pt x="543" y="648"/>
                  </a:cubicBezTo>
                  <a:cubicBezTo>
                    <a:pt x="548" y="606"/>
                    <a:pt x="550" y="561"/>
                    <a:pt x="551" y="515"/>
                  </a:cubicBezTo>
                  <a:lnTo>
                    <a:pt x="637" y="548"/>
                  </a:lnTo>
                  <a:close/>
                  <a:moveTo>
                    <a:pt x="419" y="105"/>
                  </a:moveTo>
                  <a:cubicBezTo>
                    <a:pt x="449" y="105"/>
                    <a:pt x="477" y="140"/>
                    <a:pt x="498" y="197"/>
                  </a:cubicBezTo>
                  <a:cubicBezTo>
                    <a:pt x="340" y="197"/>
                    <a:pt x="340" y="197"/>
                    <a:pt x="340" y="197"/>
                  </a:cubicBezTo>
                  <a:cubicBezTo>
                    <a:pt x="361" y="140"/>
                    <a:pt x="389" y="105"/>
                    <a:pt x="419" y="105"/>
                  </a:cubicBezTo>
                  <a:close/>
                  <a:moveTo>
                    <a:pt x="340" y="204"/>
                  </a:moveTo>
                  <a:cubicBezTo>
                    <a:pt x="498" y="204"/>
                    <a:pt x="498" y="204"/>
                    <a:pt x="498" y="204"/>
                  </a:cubicBezTo>
                  <a:cubicBezTo>
                    <a:pt x="526" y="277"/>
                    <a:pt x="544" y="387"/>
                    <a:pt x="544" y="511"/>
                  </a:cubicBezTo>
                  <a:cubicBezTo>
                    <a:pt x="544" y="512"/>
                    <a:pt x="544" y="514"/>
                    <a:pt x="544" y="515"/>
                  </a:cubicBezTo>
                  <a:cubicBezTo>
                    <a:pt x="544" y="561"/>
                    <a:pt x="541" y="606"/>
                    <a:pt x="536" y="648"/>
                  </a:cubicBezTo>
                  <a:cubicBezTo>
                    <a:pt x="535" y="654"/>
                    <a:pt x="535" y="661"/>
                    <a:pt x="534" y="668"/>
                  </a:cubicBezTo>
                  <a:cubicBezTo>
                    <a:pt x="304" y="668"/>
                    <a:pt x="304" y="668"/>
                    <a:pt x="304" y="668"/>
                  </a:cubicBezTo>
                  <a:cubicBezTo>
                    <a:pt x="304" y="664"/>
                    <a:pt x="303" y="660"/>
                    <a:pt x="303" y="656"/>
                  </a:cubicBezTo>
                  <a:cubicBezTo>
                    <a:pt x="297" y="611"/>
                    <a:pt x="294" y="562"/>
                    <a:pt x="294" y="511"/>
                  </a:cubicBezTo>
                  <a:cubicBezTo>
                    <a:pt x="294" y="387"/>
                    <a:pt x="312" y="277"/>
                    <a:pt x="340" y="204"/>
                  </a:cubicBezTo>
                  <a:close/>
                  <a:moveTo>
                    <a:pt x="204" y="552"/>
                  </a:moveTo>
                  <a:cubicBezTo>
                    <a:pt x="287" y="511"/>
                    <a:pt x="287" y="511"/>
                    <a:pt x="287" y="511"/>
                  </a:cubicBezTo>
                  <a:cubicBezTo>
                    <a:pt x="287" y="562"/>
                    <a:pt x="290" y="611"/>
                    <a:pt x="296" y="656"/>
                  </a:cubicBezTo>
                  <a:cubicBezTo>
                    <a:pt x="201" y="693"/>
                    <a:pt x="201" y="693"/>
                    <a:pt x="201" y="693"/>
                  </a:cubicBezTo>
                  <a:lnTo>
                    <a:pt x="204" y="5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9" name="任意多边形 28"/>
          <p:cNvSpPr/>
          <p:nvPr/>
        </p:nvSpPr>
        <p:spPr>
          <a:xfrm>
            <a:off x="3648075" y="330200"/>
            <a:ext cx="1495425" cy="1498600"/>
          </a:xfrm>
          <a:custGeom>
            <a:avLst/>
            <a:gdLst>
              <a:gd name="connsiteX0" fmla="*/ 72008 w 1368152"/>
              <a:gd name="connsiteY0" fmla="*/ 72008 h 1368152"/>
              <a:gd name="connsiteX1" fmla="*/ 72008 w 1368152"/>
              <a:gd name="connsiteY1" fmla="*/ 1296144 h 1368152"/>
              <a:gd name="connsiteX2" fmla="*/ 1296144 w 1368152"/>
              <a:gd name="connsiteY2" fmla="*/ 1296144 h 1368152"/>
              <a:gd name="connsiteX3" fmla="*/ 1296144 w 1368152"/>
              <a:gd name="connsiteY3" fmla="*/ 72008 h 1368152"/>
              <a:gd name="connsiteX4" fmla="*/ 0 w 1368152"/>
              <a:gd name="connsiteY4" fmla="*/ 0 h 1368152"/>
              <a:gd name="connsiteX5" fmla="*/ 1368152 w 1368152"/>
              <a:gd name="connsiteY5" fmla="*/ 0 h 1368152"/>
              <a:gd name="connsiteX6" fmla="*/ 1368152 w 1368152"/>
              <a:gd name="connsiteY6" fmla="*/ 1368152 h 1368152"/>
              <a:gd name="connsiteX7" fmla="*/ 0 w 1368152"/>
              <a:gd name="connsiteY7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8152" h="1368152">
                <a:moveTo>
                  <a:pt x="72008" y="72008"/>
                </a:moveTo>
                <a:lnTo>
                  <a:pt x="72008" y="1296144"/>
                </a:lnTo>
                <a:lnTo>
                  <a:pt x="1296144" y="1296144"/>
                </a:lnTo>
                <a:lnTo>
                  <a:pt x="1296144" y="72008"/>
                </a:lnTo>
                <a:close/>
                <a:moveTo>
                  <a:pt x="0" y="0"/>
                </a:moveTo>
                <a:lnTo>
                  <a:pt x="1368152" y="0"/>
                </a:lnTo>
                <a:lnTo>
                  <a:pt x="1368152" y="1368152"/>
                </a:lnTo>
                <a:lnTo>
                  <a:pt x="0" y="13681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 flipH="1">
            <a:off x="-25400" y="295275"/>
            <a:ext cx="12217400" cy="150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8"/>
          <p:cNvSpPr/>
          <p:nvPr/>
        </p:nvSpPr>
        <p:spPr>
          <a:xfrm flipH="1">
            <a:off x="-25400" y="-26987"/>
            <a:ext cx="4913313" cy="322263"/>
          </a:xfrm>
          <a:custGeom>
            <a:avLst/>
            <a:gdLst>
              <a:gd name="connsiteX0" fmla="*/ 0 w 4583832"/>
              <a:gd name="connsiteY0" fmla="*/ 0 h 216024"/>
              <a:gd name="connsiteX1" fmla="*/ 4583832 w 4583832"/>
              <a:gd name="connsiteY1" fmla="*/ 0 h 216024"/>
              <a:gd name="connsiteX2" fmla="*/ 4583832 w 4583832"/>
              <a:gd name="connsiteY2" fmla="*/ 216024 h 216024"/>
              <a:gd name="connsiteX3" fmla="*/ 0 w 4583832"/>
              <a:gd name="connsiteY3" fmla="*/ 216024 h 216024"/>
              <a:gd name="connsiteX4" fmla="*/ 0 w 4583832"/>
              <a:gd name="connsiteY4" fmla="*/ 0 h 216024"/>
              <a:gd name="connsiteX0-1" fmla="*/ 1066800 w 4583832"/>
              <a:gd name="connsiteY0-2" fmla="*/ 0 h 235074"/>
              <a:gd name="connsiteX1-3" fmla="*/ 4583832 w 4583832"/>
              <a:gd name="connsiteY1-4" fmla="*/ 19050 h 235074"/>
              <a:gd name="connsiteX2-5" fmla="*/ 4583832 w 4583832"/>
              <a:gd name="connsiteY2-6" fmla="*/ 235074 h 235074"/>
              <a:gd name="connsiteX3-7" fmla="*/ 0 w 4583832"/>
              <a:gd name="connsiteY3-8" fmla="*/ 235074 h 235074"/>
              <a:gd name="connsiteX4-9" fmla="*/ 1066800 w 4583832"/>
              <a:gd name="connsiteY4-10" fmla="*/ 0 h 235074"/>
              <a:gd name="connsiteX0-11" fmla="*/ 846798 w 4363830"/>
              <a:gd name="connsiteY0-12" fmla="*/ 0 h 235074"/>
              <a:gd name="connsiteX1-13" fmla="*/ 4363830 w 4363830"/>
              <a:gd name="connsiteY1-14" fmla="*/ 19050 h 235074"/>
              <a:gd name="connsiteX2-15" fmla="*/ 4363830 w 4363830"/>
              <a:gd name="connsiteY2-16" fmla="*/ 235074 h 235074"/>
              <a:gd name="connsiteX3-17" fmla="*/ 0 w 4363830"/>
              <a:gd name="connsiteY3-18" fmla="*/ 210198 h 235074"/>
              <a:gd name="connsiteX4-19" fmla="*/ 846798 w 4363830"/>
              <a:gd name="connsiteY4-20" fmla="*/ 0 h 235074"/>
              <a:gd name="connsiteX0-21" fmla="*/ 846798 w 4363830"/>
              <a:gd name="connsiteY0-22" fmla="*/ 0 h 210198"/>
              <a:gd name="connsiteX1-23" fmla="*/ 4363830 w 4363830"/>
              <a:gd name="connsiteY1-24" fmla="*/ 19050 h 210198"/>
              <a:gd name="connsiteX2-25" fmla="*/ 4346907 w 4363830"/>
              <a:gd name="connsiteY2-26" fmla="*/ 210198 h 210198"/>
              <a:gd name="connsiteX3-27" fmla="*/ 0 w 4363830"/>
              <a:gd name="connsiteY3-28" fmla="*/ 210198 h 210198"/>
              <a:gd name="connsiteX4-29" fmla="*/ 846798 w 4363830"/>
              <a:gd name="connsiteY4-30" fmla="*/ 0 h 210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3830" h="210198">
                <a:moveTo>
                  <a:pt x="846798" y="0"/>
                </a:moveTo>
                <a:lnTo>
                  <a:pt x="4363830" y="19050"/>
                </a:lnTo>
                <a:lnTo>
                  <a:pt x="4346907" y="210198"/>
                </a:lnTo>
                <a:lnTo>
                  <a:pt x="0" y="210198"/>
                </a:lnTo>
                <a:lnTo>
                  <a:pt x="84679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8" name="文本框 5"/>
          <p:cNvSpPr txBox="1"/>
          <p:nvPr/>
        </p:nvSpPr>
        <p:spPr>
          <a:xfrm>
            <a:off x="1343025" y="-4762"/>
            <a:ext cx="14160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AutoShape 10"/>
          <p:cNvSpPr/>
          <p:nvPr/>
        </p:nvSpPr>
        <p:spPr bwMode="auto">
          <a:xfrm>
            <a:off x="2016125" y="4811713"/>
            <a:ext cx="1123950" cy="977900"/>
          </a:xfrm>
          <a:custGeom>
            <a:avLst/>
            <a:gdLst>
              <a:gd name="T0" fmla="*/ 422129 w 20437"/>
              <a:gd name="T1" fmla="*/ 406548 h 19416"/>
              <a:gd name="T2" fmla="*/ 422129 w 20437"/>
              <a:gd name="T3" fmla="*/ 406548 h 19416"/>
              <a:gd name="T4" fmla="*/ 422129 w 20437"/>
              <a:gd name="T5" fmla="*/ 406548 h 19416"/>
              <a:gd name="T6" fmla="*/ 422129 w 20437"/>
              <a:gd name="T7" fmla="*/ 406548 h 194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437" h="19416">
                <a:moveTo>
                  <a:pt x="5957" y="540"/>
                </a:moveTo>
                <a:cubicBezTo>
                  <a:pt x="1170" y="2497"/>
                  <a:pt x="-1163" y="8044"/>
                  <a:pt x="572" y="13004"/>
                </a:cubicBezTo>
                <a:cubicBezTo>
                  <a:pt x="2187" y="17833"/>
                  <a:pt x="7453" y="20573"/>
                  <a:pt x="12179" y="18942"/>
                </a:cubicBezTo>
                <a:cubicBezTo>
                  <a:pt x="16368" y="17115"/>
                  <a:pt x="18821" y="12547"/>
                  <a:pt x="18043" y="7979"/>
                </a:cubicBezTo>
                <a:cubicBezTo>
                  <a:pt x="20437" y="5173"/>
                  <a:pt x="20437" y="5173"/>
                  <a:pt x="20437" y="5173"/>
                </a:cubicBezTo>
                <a:cubicBezTo>
                  <a:pt x="17026" y="4847"/>
                  <a:pt x="17026" y="4847"/>
                  <a:pt x="17026" y="4847"/>
                </a:cubicBezTo>
                <a:cubicBezTo>
                  <a:pt x="14812" y="931"/>
                  <a:pt x="10145" y="-1026"/>
                  <a:pt x="5957" y="5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AutoShape 11"/>
          <p:cNvSpPr/>
          <p:nvPr/>
        </p:nvSpPr>
        <p:spPr bwMode="auto">
          <a:xfrm>
            <a:off x="3835400" y="3933825"/>
            <a:ext cx="576263" cy="620713"/>
          </a:xfrm>
          <a:custGeom>
            <a:avLst/>
            <a:gdLst>
              <a:gd name="T0" fmla="*/ 216252 w 21600"/>
              <a:gd name="T1" fmla="*/ 233188 h 21600"/>
              <a:gd name="T2" fmla="*/ 216252 w 21600"/>
              <a:gd name="T3" fmla="*/ 233188 h 21600"/>
              <a:gd name="T4" fmla="*/ 216252 w 21600"/>
              <a:gd name="T5" fmla="*/ 233188 h 21600"/>
              <a:gd name="T6" fmla="*/ 216252 w 21600"/>
              <a:gd name="T7" fmla="*/ 2331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61" y="21599"/>
                </a:moveTo>
                <a:cubicBezTo>
                  <a:pt x="11231" y="21599"/>
                  <a:pt x="11725" y="21599"/>
                  <a:pt x="12095" y="21599"/>
                </a:cubicBezTo>
                <a:cubicBezTo>
                  <a:pt x="14811" y="20914"/>
                  <a:pt x="16786" y="19428"/>
                  <a:pt x="18637" y="16342"/>
                </a:cubicBezTo>
                <a:cubicBezTo>
                  <a:pt x="18637" y="16342"/>
                  <a:pt x="18637" y="16228"/>
                  <a:pt x="19131" y="15885"/>
                </a:cubicBezTo>
                <a:cubicBezTo>
                  <a:pt x="19131" y="15428"/>
                  <a:pt x="19131" y="14628"/>
                  <a:pt x="19625" y="14057"/>
                </a:cubicBezTo>
                <a:cubicBezTo>
                  <a:pt x="19625" y="13714"/>
                  <a:pt x="19625" y="13371"/>
                  <a:pt x="20118" y="13028"/>
                </a:cubicBezTo>
                <a:cubicBezTo>
                  <a:pt x="20118" y="13028"/>
                  <a:pt x="20118" y="13028"/>
                  <a:pt x="20489" y="13028"/>
                </a:cubicBezTo>
                <a:cubicBezTo>
                  <a:pt x="21229" y="13028"/>
                  <a:pt x="21600" y="12799"/>
                  <a:pt x="21600" y="12114"/>
                </a:cubicBezTo>
                <a:cubicBezTo>
                  <a:pt x="21600" y="9599"/>
                  <a:pt x="21600" y="9599"/>
                  <a:pt x="21600" y="9599"/>
                </a:cubicBezTo>
                <a:cubicBezTo>
                  <a:pt x="21600" y="6857"/>
                  <a:pt x="21600" y="6857"/>
                  <a:pt x="21600" y="6857"/>
                </a:cubicBezTo>
                <a:cubicBezTo>
                  <a:pt x="21600" y="6399"/>
                  <a:pt x="21229" y="5714"/>
                  <a:pt x="20489" y="5714"/>
                </a:cubicBezTo>
                <a:cubicBezTo>
                  <a:pt x="20118" y="5714"/>
                  <a:pt x="20118" y="5714"/>
                  <a:pt x="20118" y="5714"/>
                </a:cubicBezTo>
                <a:cubicBezTo>
                  <a:pt x="19625" y="5599"/>
                  <a:pt x="19625" y="5257"/>
                  <a:pt x="19131" y="4457"/>
                </a:cubicBezTo>
                <a:cubicBezTo>
                  <a:pt x="19131" y="4457"/>
                  <a:pt x="19131" y="4457"/>
                  <a:pt x="19131" y="4457"/>
                </a:cubicBezTo>
                <a:cubicBezTo>
                  <a:pt x="19131" y="4457"/>
                  <a:pt x="18637" y="4457"/>
                  <a:pt x="18143" y="4457"/>
                </a:cubicBezTo>
                <a:cubicBezTo>
                  <a:pt x="16786" y="4342"/>
                  <a:pt x="15798" y="4342"/>
                  <a:pt x="15058" y="3771"/>
                </a:cubicBezTo>
                <a:cubicBezTo>
                  <a:pt x="14070" y="3771"/>
                  <a:pt x="13453" y="2971"/>
                  <a:pt x="12466" y="2742"/>
                </a:cubicBezTo>
                <a:cubicBezTo>
                  <a:pt x="12466" y="2399"/>
                  <a:pt x="12466" y="2399"/>
                  <a:pt x="12466" y="2399"/>
                </a:cubicBezTo>
                <a:cubicBezTo>
                  <a:pt x="12095" y="2057"/>
                  <a:pt x="11725" y="2057"/>
                  <a:pt x="11725" y="1599"/>
                </a:cubicBezTo>
                <a:cubicBezTo>
                  <a:pt x="10491" y="1257"/>
                  <a:pt x="9874" y="571"/>
                  <a:pt x="9503" y="0"/>
                </a:cubicBezTo>
                <a:cubicBezTo>
                  <a:pt x="9257" y="457"/>
                  <a:pt x="8886" y="799"/>
                  <a:pt x="8516" y="1257"/>
                </a:cubicBezTo>
                <a:cubicBezTo>
                  <a:pt x="7775" y="1257"/>
                  <a:pt x="7405" y="1485"/>
                  <a:pt x="7158" y="1485"/>
                </a:cubicBezTo>
                <a:cubicBezTo>
                  <a:pt x="6418" y="1599"/>
                  <a:pt x="5801" y="2057"/>
                  <a:pt x="5430" y="2399"/>
                </a:cubicBezTo>
                <a:cubicBezTo>
                  <a:pt x="4813" y="2971"/>
                  <a:pt x="3949" y="3771"/>
                  <a:pt x="3579" y="4342"/>
                </a:cubicBezTo>
                <a:cubicBezTo>
                  <a:pt x="2591" y="5257"/>
                  <a:pt x="2098" y="6171"/>
                  <a:pt x="2098" y="6171"/>
                </a:cubicBezTo>
                <a:cubicBezTo>
                  <a:pt x="1851" y="6399"/>
                  <a:pt x="1851" y="6399"/>
                  <a:pt x="1851" y="6399"/>
                </a:cubicBezTo>
                <a:cubicBezTo>
                  <a:pt x="1234" y="7771"/>
                  <a:pt x="1234" y="7771"/>
                  <a:pt x="1234" y="7771"/>
                </a:cubicBezTo>
                <a:cubicBezTo>
                  <a:pt x="1234" y="7199"/>
                  <a:pt x="1234" y="7199"/>
                  <a:pt x="1234" y="7199"/>
                </a:cubicBezTo>
                <a:cubicBezTo>
                  <a:pt x="1234" y="5714"/>
                  <a:pt x="1234" y="5714"/>
                  <a:pt x="1234" y="5714"/>
                </a:cubicBezTo>
                <a:cubicBezTo>
                  <a:pt x="1234" y="5714"/>
                  <a:pt x="1234" y="5714"/>
                  <a:pt x="1234" y="5714"/>
                </a:cubicBezTo>
                <a:cubicBezTo>
                  <a:pt x="493" y="5714"/>
                  <a:pt x="0" y="6399"/>
                  <a:pt x="0" y="6857"/>
                </a:cubicBezTo>
                <a:cubicBezTo>
                  <a:pt x="0" y="9599"/>
                  <a:pt x="0" y="9599"/>
                  <a:pt x="0" y="9599"/>
                </a:cubicBezTo>
                <a:cubicBezTo>
                  <a:pt x="0" y="12114"/>
                  <a:pt x="0" y="12114"/>
                  <a:pt x="0" y="12114"/>
                </a:cubicBezTo>
                <a:cubicBezTo>
                  <a:pt x="0" y="12799"/>
                  <a:pt x="493" y="13028"/>
                  <a:pt x="1234" y="13028"/>
                </a:cubicBezTo>
                <a:cubicBezTo>
                  <a:pt x="1481" y="13028"/>
                  <a:pt x="1481" y="13028"/>
                  <a:pt x="1851" y="13028"/>
                </a:cubicBezTo>
                <a:cubicBezTo>
                  <a:pt x="1851" y="13714"/>
                  <a:pt x="1851" y="14057"/>
                  <a:pt x="2098" y="14628"/>
                </a:cubicBezTo>
                <a:cubicBezTo>
                  <a:pt x="2098" y="15085"/>
                  <a:pt x="2591" y="15657"/>
                  <a:pt x="2838" y="15885"/>
                </a:cubicBezTo>
                <a:cubicBezTo>
                  <a:pt x="2838" y="16342"/>
                  <a:pt x="3332" y="16342"/>
                  <a:pt x="3332" y="17371"/>
                </a:cubicBezTo>
                <a:cubicBezTo>
                  <a:pt x="4937" y="19428"/>
                  <a:pt x="7158" y="20914"/>
                  <a:pt x="9503" y="21599"/>
                </a:cubicBezTo>
                <a:cubicBezTo>
                  <a:pt x="9874" y="21599"/>
                  <a:pt x="10244" y="21599"/>
                  <a:pt x="10861" y="2159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000000"/>
            </a:solidFill>
          </a:ln>
          <a:effectLst/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AutoShape 12"/>
          <p:cNvSpPr/>
          <p:nvPr/>
        </p:nvSpPr>
        <p:spPr bwMode="auto">
          <a:xfrm>
            <a:off x="4384675" y="3686175"/>
            <a:ext cx="582613" cy="615950"/>
          </a:xfrm>
          <a:custGeom>
            <a:avLst/>
            <a:gdLst>
              <a:gd name="T0" fmla="*/ 218858 w 21600"/>
              <a:gd name="T1" fmla="*/ 231234 h 21600"/>
              <a:gd name="T2" fmla="*/ 218858 w 21600"/>
              <a:gd name="T3" fmla="*/ 231234 h 21600"/>
              <a:gd name="T4" fmla="*/ 218858 w 21600"/>
              <a:gd name="T5" fmla="*/ 231234 h 21600"/>
              <a:gd name="T6" fmla="*/ 218858 w 21600"/>
              <a:gd name="T7" fmla="*/ 23123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1593" y="21599"/>
                </a:moveTo>
                <a:cubicBezTo>
                  <a:pt x="12447" y="21599"/>
                  <a:pt x="13667" y="21253"/>
                  <a:pt x="14644" y="20675"/>
                </a:cubicBezTo>
                <a:cubicBezTo>
                  <a:pt x="16596" y="19289"/>
                  <a:pt x="18549" y="17210"/>
                  <a:pt x="19525" y="14438"/>
                </a:cubicBezTo>
                <a:cubicBezTo>
                  <a:pt x="19525" y="13976"/>
                  <a:pt x="19769" y="13629"/>
                  <a:pt x="19769" y="13052"/>
                </a:cubicBezTo>
                <a:cubicBezTo>
                  <a:pt x="19769" y="13167"/>
                  <a:pt x="20257" y="13167"/>
                  <a:pt x="20257" y="13167"/>
                </a:cubicBezTo>
                <a:cubicBezTo>
                  <a:pt x="20867" y="13167"/>
                  <a:pt x="21599" y="12705"/>
                  <a:pt x="21599" y="12474"/>
                </a:cubicBezTo>
                <a:cubicBezTo>
                  <a:pt x="21599" y="11666"/>
                  <a:pt x="21599" y="11666"/>
                  <a:pt x="21599" y="11666"/>
                </a:cubicBezTo>
                <a:cubicBezTo>
                  <a:pt x="21599" y="6930"/>
                  <a:pt x="21599" y="6930"/>
                  <a:pt x="21599" y="6930"/>
                </a:cubicBezTo>
                <a:cubicBezTo>
                  <a:pt x="21599" y="6352"/>
                  <a:pt x="20867" y="6006"/>
                  <a:pt x="20257" y="6006"/>
                </a:cubicBezTo>
                <a:cubicBezTo>
                  <a:pt x="19769" y="6006"/>
                  <a:pt x="19769" y="6006"/>
                  <a:pt x="19769" y="6006"/>
                </a:cubicBezTo>
                <a:cubicBezTo>
                  <a:pt x="19769" y="5313"/>
                  <a:pt x="19525" y="5082"/>
                  <a:pt x="19525" y="4504"/>
                </a:cubicBezTo>
                <a:cubicBezTo>
                  <a:pt x="19281" y="4504"/>
                  <a:pt x="19281" y="4504"/>
                  <a:pt x="19281" y="4504"/>
                </a:cubicBezTo>
                <a:cubicBezTo>
                  <a:pt x="16230" y="4504"/>
                  <a:pt x="13911" y="3465"/>
                  <a:pt x="12081" y="2194"/>
                </a:cubicBezTo>
                <a:cubicBezTo>
                  <a:pt x="11105" y="1039"/>
                  <a:pt x="10128" y="693"/>
                  <a:pt x="9518" y="0"/>
                </a:cubicBezTo>
                <a:cubicBezTo>
                  <a:pt x="9518" y="0"/>
                  <a:pt x="9518" y="0"/>
                  <a:pt x="9518" y="0"/>
                </a:cubicBezTo>
                <a:cubicBezTo>
                  <a:pt x="9518" y="0"/>
                  <a:pt x="9518" y="0"/>
                  <a:pt x="9152" y="231"/>
                </a:cubicBezTo>
                <a:cubicBezTo>
                  <a:pt x="8542" y="693"/>
                  <a:pt x="8176" y="1039"/>
                  <a:pt x="7200" y="1501"/>
                </a:cubicBezTo>
                <a:cubicBezTo>
                  <a:pt x="6711" y="1501"/>
                  <a:pt x="6711" y="1501"/>
                  <a:pt x="6589" y="1848"/>
                </a:cubicBezTo>
                <a:cubicBezTo>
                  <a:pt x="5491" y="2310"/>
                  <a:pt x="4149" y="3465"/>
                  <a:pt x="3661" y="4504"/>
                </a:cubicBezTo>
                <a:cubicBezTo>
                  <a:pt x="2928" y="5313"/>
                  <a:pt x="2196" y="6006"/>
                  <a:pt x="2196" y="6006"/>
                </a:cubicBezTo>
                <a:cubicBezTo>
                  <a:pt x="1464" y="7508"/>
                  <a:pt x="1464" y="7508"/>
                  <a:pt x="1464" y="7508"/>
                </a:cubicBezTo>
                <a:cubicBezTo>
                  <a:pt x="1464" y="6006"/>
                  <a:pt x="1464" y="6006"/>
                  <a:pt x="1464" y="6006"/>
                </a:cubicBezTo>
                <a:cubicBezTo>
                  <a:pt x="1464" y="6006"/>
                  <a:pt x="1464" y="6006"/>
                  <a:pt x="1464" y="6006"/>
                </a:cubicBezTo>
                <a:cubicBezTo>
                  <a:pt x="976" y="6006"/>
                  <a:pt x="0" y="6352"/>
                  <a:pt x="0" y="6930"/>
                </a:cubicBezTo>
                <a:cubicBezTo>
                  <a:pt x="0" y="7277"/>
                  <a:pt x="0" y="7277"/>
                  <a:pt x="0" y="7277"/>
                </a:cubicBezTo>
                <a:cubicBezTo>
                  <a:pt x="610" y="7508"/>
                  <a:pt x="976" y="7970"/>
                  <a:pt x="976" y="8316"/>
                </a:cubicBezTo>
                <a:cubicBezTo>
                  <a:pt x="1464" y="9240"/>
                  <a:pt x="1952" y="10164"/>
                  <a:pt x="1952" y="10742"/>
                </a:cubicBezTo>
                <a:cubicBezTo>
                  <a:pt x="1952" y="11088"/>
                  <a:pt x="1952" y="11435"/>
                  <a:pt x="1952" y="11666"/>
                </a:cubicBezTo>
                <a:cubicBezTo>
                  <a:pt x="3172" y="13976"/>
                  <a:pt x="3172" y="13976"/>
                  <a:pt x="3172" y="13976"/>
                </a:cubicBezTo>
                <a:cubicBezTo>
                  <a:pt x="3172" y="13976"/>
                  <a:pt x="3172" y="14322"/>
                  <a:pt x="3661" y="14322"/>
                </a:cubicBezTo>
                <a:cubicBezTo>
                  <a:pt x="3661" y="14322"/>
                  <a:pt x="3661" y="14322"/>
                  <a:pt x="3661" y="14322"/>
                </a:cubicBezTo>
                <a:cubicBezTo>
                  <a:pt x="3661" y="14322"/>
                  <a:pt x="3661" y="14322"/>
                  <a:pt x="3661" y="14322"/>
                </a:cubicBezTo>
                <a:cubicBezTo>
                  <a:pt x="3661" y="14900"/>
                  <a:pt x="3783" y="15131"/>
                  <a:pt x="3783" y="15940"/>
                </a:cubicBezTo>
                <a:cubicBezTo>
                  <a:pt x="3783" y="17903"/>
                  <a:pt x="3783" y="17903"/>
                  <a:pt x="3783" y="17903"/>
                </a:cubicBezTo>
                <a:cubicBezTo>
                  <a:pt x="5491" y="19982"/>
                  <a:pt x="8176" y="21599"/>
                  <a:pt x="11105" y="21599"/>
                </a:cubicBezTo>
                <a:cubicBezTo>
                  <a:pt x="11105" y="21599"/>
                  <a:pt x="11105" y="21599"/>
                  <a:pt x="11593" y="2159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000000"/>
            </a:solidFill>
          </a:ln>
          <a:effectLst/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AutoShape 13"/>
          <p:cNvSpPr/>
          <p:nvPr/>
        </p:nvSpPr>
        <p:spPr bwMode="auto">
          <a:xfrm>
            <a:off x="4456113" y="2960688"/>
            <a:ext cx="490538" cy="246063"/>
          </a:xfrm>
          <a:custGeom>
            <a:avLst/>
            <a:gdLst>
              <a:gd name="T0" fmla="*/ 184335 w 21600"/>
              <a:gd name="T1" fmla="*/ 92493 h 21600"/>
              <a:gd name="T2" fmla="*/ 184335 w 21600"/>
              <a:gd name="T3" fmla="*/ 92493 h 21600"/>
              <a:gd name="T4" fmla="*/ 184335 w 21600"/>
              <a:gd name="T5" fmla="*/ 92493 h 21600"/>
              <a:gd name="T6" fmla="*/ 184335 w 21600"/>
              <a:gd name="T7" fmla="*/ 9249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0735"/>
                </a:moveTo>
                <a:cubicBezTo>
                  <a:pt x="289" y="21600"/>
                  <a:pt x="289" y="21600"/>
                  <a:pt x="289" y="21600"/>
                </a:cubicBezTo>
                <a:cubicBezTo>
                  <a:pt x="1159" y="19296"/>
                  <a:pt x="1159" y="19296"/>
                  <a:pt x="1159" y="19296"/>
                </a:cubicBezTo>
                <a:cubicBezTo>
                  <a:pt x="1159" y="18143"/>
                  <a:pt x="1159" y="18143"/>
                  <a:pt x="1159" y="18143"/>
                </a:cubicBezTo>
                <a:cubicBezTo>
                  <a:pt x="1159" y="18143"/>
                  <a:pt x="1159" y="18143"/>
                  <a:pt x="1159" y="18143"/>
                </a:cubicBezTo>
                <a:cubicBezTo>
                  <a:pt x="2174" y="15263"/>
                  <a:pt x="4638" y="10943"/>
                  <a:pt x="6523" y="9503"/>
                </a:cubicBezTo>
                <a:cubicBezTo>
                  <a:pt x="8842" y="7199"/>
                  <a:pt x="9422" y="4607"/>
                  <a:pt x="9422" y="4607"/>
                </a:cubicBezTo>
                <a:cubicBezTo>
                  <a:pt x="9422" y="4607"/>
                  <a:pt x="13771" y="16128"/>
                  <a:pt x="20295" y="16415"/>
                </a:cubicBezTo>
                <a:cubicBezTo>
                  <a:pt x="20875" y="16415"/>
                  <a:pt x="20875" y="16415"/>
                  <a:pt x="20875" y="16415"/>
                </a:cubicBezTo>
                <a:cubicBezTo>
                  <a:pt x="20875" y="16415"/>
                  <a:pt x="20875" y="16415"/>
                  <a:pt x="20875" y="16415"/>
                </a:cubicBezTo>
                <a:cubicBezTo>
                  <a:pt x="21455" y="16415"/>
                  <a:pt x="21599" y="16415"/>
                  <a:pt x="21599" y="16415"/>
                </a:cubicBezTo>
                <a:cubicBezTo>
                  <a:pt x="21599" y="16415"/>
                  <a:pt x="21599" y="16415"/>
                  <a:pt x="21599" y="16415"/>
                </a:cubicBezTo>
                <a:cubicBezTo>
                  <a:pt x="21599" y="16415"/>
                  <a:pt x="21599" y="16415"/>
                  <a:pt x="21599" y="16415"/>
                </a:cubicBezTo>
                <a:cubicBezTo>
                  <a:pt x="21599" y="16415"/>
                  <a:pt x="21599" y="16415"/>
                  <a:pt x="21599" y="16415"/>
                </a:cubicBezTo>
                <a:cubicBezTo>
                  <a:pt x="21599" y="14399"/>
                  <a:pt x="21455" y="9503"/>
                  <a:pt x="19425" y="5471"/>
                </a:cubicBezTo>
                <a:cubicBezTo>
                  <a:pt x="17540" y="1727"/>
                  <a:pt x="15076" y="0"/>
                  <a:pt x="11162" y="0"/>
                </a:cubicBezTo>
                <a:cubicBezTo>
                  <a:pt x="11017" y="0"/>
                  <a:pt x="10582" y="0"/>
                  <a:pt x="10002" y="0"/>
                </a:cubicBezTo>
                <a:cubicBezTo>
                  <a:pt x="10002" y="0"/>
                  <a:pt x="5653" y="0"/>
                  <a:pt x="2754" y="6336"/>
                </a:cubicBezTo>
                <a:cubicBezTo>
                  <a:pt x="579" y="10655"/>
                  <a:pt x="0" y="15263"/>
                  <a:pt x="0" y="20735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effectLst/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AutoShape 14"/>
          <p:cNvSpPr/>
          <p:nvPr/>
        </p:nvSpPr>
        <p:spPr bwMode="auto">
          <a:xfrm>
            <a:off x="4991100" y="3228975"/>
            <a:ext cx="498475" cy="241300"/>
          </a:xfrm>
          <a:custGeom>
            <a:avLst/>
            <a:gdLst>
              <a:gd name="T0" fmla="*/ 187592 w 21600"/>
              <a:gd name="T1" fmla="*/ 90540 h 21600"/>
              <a:gd name="T2" fmla="*/ 187592 w 21600"/>
              <a:gd name="T3" fmla="*/ 90540 h 21600"/>
              <a:gd name="T4" fmla="*/ 187592 w 21600"/>
              <a:gd name="T5" fmla="*/ 90540 h 21600"/>
              <a:gd name="T6" fmla="*/ 187592 w 21600"/>
              <a:gd name="T7" fmla="*/ 9054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cubicBezTo>
                  <a:pt x="0" y="21599"/>
                  <a:pt x="0" y="21599"/>
                  <a:pt x="710" y="21599"/>
                </a:cubicBezTo>
                <a:cubicBezTo>
                  <a:pt x="1421" y="19232"/>
                  <a:pt x="1421" y="19232"/>
                  <a:pt x="1421" y="19232"/>
                </a:cubicBezTo>
                <a:cubicBezTo>
                  <a:pt x="1421" y="19232"/>
                  <a:pt x="1421" y="19232"/>
                  <a:pt x="1421" y="18345"/>
                </a:cubicBezTo>
                <a:cubicBezTo>
                  <a:pt x="1421" y="19232"/>
                  <a:pt x="1421" y="19232"/>
                  <a:pt x="1421" y="19232"/>
                </a:cubicBezTo>
                <a:cubicBezTo>
                  <a:pt x="1847" y="17753"/>
                  <a:pt x="2700" y="14794"/>
                  <a:pt x="3836" y="12723"/>
                </a:cubicBezTo>
                <a:cubicBezTo>
                  <a:pt x="4547" y="11539"/>
                  <a:pt x="5400" y="10060"/>
                  <a:pt x="6252" y="9468"/>
                </a:cubicBezTo>
                <a:cubicBezTo>
                  <a:pt x="8952" y="7693"/>
                  <a:pt x="9521" y="4438"/>
                  <a:pt x="9521" y="4438"/>
                </a:cubicBezTo>
                <a:cubicBezTo>
                  <a:pt x="9521" y="4438"/>
                  <a:pt x="14068" y="16273"/>
                  <a:pt x="20463" y="17753"/>
                </a:cubicBezTo>
                <a:cubicBezTo>
                  <a:pt x="20747" y="17753"/>
                  <a:pt x="20747" y="17753"/>
                  <a:pt x="20747" y="17753"/>
                </a:cubicBezTo>
                <a:cubicBezTo>
                  <a:pt x="20747" y="17753"/>
                  <a:pt x="20747" y="17753"/>
                  <a:pt x="20747" y="17753"/>
                </a:cubicBezTo>
                <a:cubicBezTo>
                  <a:pt x="21173" y="17753"/>
                  <a:pt x="21173" y="17753"/>
                  <a:pt x="21599" y="17753"/>
                </a:cubicBezTo>
                <a:cubicBezTo>
                  <a:pt x="21599" y="17753"/>
                  <a:pt x="21599" y="17753"/>
                  <a:pt x="21599" y="17753"/>
                </a:cubicBezTo>
                <a:cubicBezTo>
                  <a:pt x="21599" y="17753"/>
                  <a:pt x="21599" y="17753"/>
                  <a:pt x="21599" y="17753"/>
                </a:cubicBezTo>
                <a:cubicBezTo>
                  <a:pt x="21599" y="17753"/>
                  <a:pt x="21599" y="17753"/>
                  <a:pt x="21599" y="17753"/>
                </a:cubicBezTo>
                <a:cubicBezTo>
                  <a:pt x="21599" y="14794"/>
                  <a:pt x="21173" y="9468"/>
                  <a:pt x="19326" y="5030"/>
                </a:cubicBezTo>
                <a:cubicBezTo>
                  <a:pt x="17621" y="2071"/>
                  <a:pt x="14778" y="0"/>
                  <a:pt x="11368" y="0"/>
                </a:cubicBezTo>
                <a:cubicBezTo>
                  <a:pt x="11084" y="0"/>
                  <a:pt x="10657" y="0"/>
                  <a:pt x="10231" y="0"/>
                </a:cubicBezTo>
                <a:cubicBezTo>
                  <a:pt x="10231" y="0"/>
                  <a:pt x="6678" y="0"/>
                  <a:pt x="3836" y="5030"/>
                </a:cubicBezTo>
                <a:cubicBezTo>
                  <a:pt x="3268" y="5030"/>
                  <a:pt x="2984" y="5917"/>
                  <a:pt x="2984" y="7101"/>
                </a:cubicBezTo>
                <a:cubicBezTo>
                  <a:pt x="852" y="10060"/>
                  <a:pt x="0" y="14794"/>
                  <a:pt x="0" y="2159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000000"/>
            </a:solidFill>
          </a:ln>
          <a:effectLst/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AutoShape 15"/>
          <p:cNvSpPr/>
          <p:nvPr/>
        </p:nvSpPr>
        <p:spPr bwMode="auto">
          <a:xfrm>
            <a:off x="3275013" y="3686175"/>
            <a:ext cx="582613" cy="615950"/>
          </a:xfrm>
          <a:custGeom>
            <a:avLst/>
            <a:gdLst>
              <a:gd name="T0" fmla="*/ 218857 w 21600"/>
              <a:gd name="T1" fmla="*/ 231234 h 21600"/>
              <a:gd name="T2" fmla="*/ 218857 w 21600"/>
              <a:gd name="T3" fmla="*/ 231234 h 21600"/>
              <a:gd name="T4" fmla="*/ 218857 w 21600"/>
              <a:gd name="T5" fmla="*/ 231234 h 21600"/>
              <a:gd name="T6" fmla="*/ 218857 w 21600"/>
              <a:gd name="T7" fmla="*/ 23123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7077" y="20675"/>
                </a:moveTo>
                <a:cubicBezTo>
                  <a:pt x="8054" y="21253"/>
                  <a:pt x="9152" y="21599"/>
                  <a:pt x="10128" y="21599"/>
                </a:cubicBezTo>
                <a:cubicBezTo>
                  <a:pt x="10372" y="21599"/>
                  <a:pt x="10372" y="21599"/>
                  <a:pt x="10738" y="21599"/>
                </a:cubicBezTo>
                <a:cubicBezTo>
                  <a:pt x="13545" y="21599"/>
                  <a:pt x="16230" y="19982"/>
                  <a:pt x="18061" y="17903"/>
                </a:cubicBezTo>
                <a:cubicBezTo>
                  <a:pt x="18061" y="15940"/>
                  <a:pt x="18061" y="15940"/>
                  <a:pt x="18061" y="15940"/>
                </a:cubicBezTo>
                <a:cubicBezTo>
                  <a:pt x="18061" y="14438"/>
                  <a:pt x="18549" y="13976"/>
                  <a:pt x="19037" y="13052"/>
                </a:cubicBezTo>
                <a:cubicBezTo>
                  <a:pt x="19037" y="12474"/>
                  <a:pt x="19525" y="11435"/>
                  <a:pt x="19525" y="10280"/>
                </a:cubicBezTo>
                <a:cubicBezTo>
                  <a:pt x="20135" y="9471"/>
                  <a:pt x="20257" y="9125"/>
                  <a:pt x="20745" y="7970"/>
                </a:cubicBezTo>
                <a:cubicBezTo>
                  <a:pt x="21233" y="7508"/>
                  <a:pt x="21233" y="7508"/>
                  <a:pt x="21599" y="7277"/>
                </a:cubicBezTo>
                <a:cubicBezTo>
                  <a:pt x="21599" y="6930"/>
                  <a:pt x="21599" y="6930"/>
                  <a:pt x="21599" y="6930"/>
                </a:cubicBezTo>
                <a:cubicBezTo>
                  <a:pt x="21599" y="6352"/>
                  <a:pt x="20745" y="6006"/>
                  <a:pt x="20135" y="6006"/>
                </a:cubicBezTo>
                <a:cubicBezTo>
                  <a:pt x="20135" y="6006"/>
                  <a:pt x="20135" y="6006"/>
                  <a:pt x="20013" y="6006"/>
                </a:cubicBezTo>
                <a:cubicBezTo>
                  <a:pt x="20013" y="5313"/>
                  <a:pt x="19525" y="5082"/>
                  <a:pt x="19525" y="4504"/>
                </a:cubicBezTo>
                <a:cubicBezTo>
                  <a:pt x="19525" y="4504"/>
                  <a:pt x="19525" y="4504"/>
                  <a:pt x="19525" y="4504"/>
                </a:cubicBezTo>
                <a:cubicBezTo>
                  <a:pt x="17694" y="4504"/>
                  <a:pt x="16230" y="4158"/>
                  <a:pt x="14766" y="3927"/>
                </a:cubicBezTo>
                <a:cubicBezTo>
                  <a:pt x="14033" y="3118"/>
                  <a:pt x="13057" y="2887"/>
                  <a:pt x="12203" y="2194"/>
                </a:cubicBezTo>
                <a:cubicBezTo>
                  <a:pt x="11105" y="1501"/>
                  <a:pt x="10128" y="693"/>
                  <a:pt x="9640" y="0"/>
                </a:cubicBezTo>
                <a:cubicBezTo>
                  <a:pt x="9152" y="0"/>
                  <a:pt x="9152" y="0"/>
                  <a:pt x="9152" y="0"/>
                </a:cubicBezTo>
                <a:cubicBezTo>
                  <a:pt x="9152" y="693"/>
                  <a:pt x="8542" y="1039"/>
                  <a:pt x="7077" y="1501"/>
                </a:cubicBezTo>
                <a:cubicBezTo>
                  <a:pt x="6589" y="1501"/>
                  <a:pt x="6589" y="1848"/>
                  <a:pt x="6101" y="1848"/>
                </a:cubicBezTo>
                <a:cubicBezTo>
                  <a:pt x="5247" y="2310"/>
                  <a:pt x="4271" y="3465"/>
                  <a:pt x="3905" y="4158"/>
                </a:cubicBezTo>
                <a:cubicBezTo>
                  <a:pt x="3050" y="5313"/>
                  <a:pt x="2562" y="6006"/>
                  <a:pt x="2562" y="6006"/>
                </a:cubicBezTo>
                <a:cubicBezTo>
                  <a:pt x="1586" y="7508"/>
                  <a:pt x="1586" y="7508"/>
                  <a:pt x="1586" y="7508"/>
                </a:cubicBezTo>
                <a:cubicBezTo>
                  <a:pt x="1586" y="6006"/>
                  <a:pt x="1586" y="6006"/>
                  <a:pt x="1586" y="6006"/>
                </a:cubicBezTo>
                <a:cubicBezTo>
                  <a:pt x="1586" y="6006"/>
                  <a:pt x="1586" y="6006"/>
                  <a:pt x="1586" y="6006"/>
                </a:cubicBezTo>
                <a:cubicBezTo>
                  <a:pt x="732" y="6006"/>
                  <a:pt x="0" y="6352"/>
                  <a:pt x="0" y="6930"/>
                </a:cubicBezTo>
                <a:cubicBezTo>
                  <a:pt x="0" y="11666"/>
                  <a:pt x="0" y="11666"/>
                  <a:pt x="0" y="11666"/>
                </a:cubicBezTo>
                <a:cubicBezTo>
                  <a:pt x="0" y="12474"/>
                  <a:pt x="0" y="12474"/>
                  <a:pt x="0" y="12474"/>
                </a:cubicBezTo>
                <a:cubicBezTo>
                  <a:pt x="0" y="12705"/>
                  <a:pt x="732" y="13167"/>
                  <a:pt x="1586" y="13167"/>
                </a:cubicBezTo>
                <a:cubicBezTo>
                  <a:pt x="1586" y="13167"/>
                  <a:pt x="1830" y="13167"/>
                  <a:pt x="1830" y="13052"/>
                </a:cubicBezTo>
                <a:cubicBezTo>
                  <a:pt x="2074" y="13629"/>
                  <a:pt x="2074" y="13976"/>
                  <a:pt x="2562" y="14438"/>
                </a:cubicBezTo>
                <a:cubicBezTo>
                  <a:pt x="3294" y="17210"/>
                  <a:pt x="4881" y="19289"/>
                  <a:pt x="7077" y="20675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000000"/>
            </a:solidFill>
          </a:ln>
          <a:effectLst/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AutoShape 16"/>
          <p:cNvSpPr/>
          <p:nvPr/>
        </p:nvSpPr>
        <p:spPr bwMode="auto">
          <a:xfrm>
            <a:off x="4422775" y="3041650"/>
            <a:ext cx="568325" cy="536575"/>
          </a:xfrm>
          <a:custGeom>
            <a:avLst/>
            <a:gdLst>
              <a:gd name="T0" fmla="*/ 212995 w 21600"/>
              <a:gd name="T1" fmla="*/ 201922 h 21600"/>
              <a:gd name="T2" fmla="*/ 212995 w 21600"/>
              <a:gd name="T3" fmla="*/ 201922 h 21600"/>
              <a:gd name="T4" fmla="*/ 212995 w 21600"/>
              <a:gd name="T5" fmla="*/ 201922 h 21600"/>
              <a:gd name="T6" fmla="*/ 212995 w 21600"/>
              <a:gd name="T7" fmla="*/ 20192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9841" y="5565"/>
                </a:moveTo>
                <a:cubicBezTo>
                  <a:pt x="14316" y="5565"/>
                  <a:pt x="10925" y="1722"/>
                  <a:pt x="9920" y="0"/>
                </a:cubicBezTo>
                <a:cubicBezTo>
                  <a:pt x="9418" y="662"/>
                  <a:pt x="8665" y="1590"/>
                  <a:pt x="7032" y="1722"/>
                </a:cubicBezTo>
                <a:cubicBezTo>
                  <a:pt x="4269" y="2782"/>
                  <a:pt x="2260" y="7420"/>
                  <a:pt x="2260" y="7420"/>
                </a:cubicBezTo>
                <a:cubicBezTo>
                  <a:pt x="1255" y="8878"/>
                  <a:pt x="1255" y="8878"/>
                  <a:pt x="1255" y="8878"/>
                </a:cubicBezTo>
                <a:cubicBezTo>
                  <a:pt x="1255" y="6758"/>
                  <a:pt x="1255" y="6758"/>
                  <a:pt x="1255" y="6758"/>
                </a:cubicBezTo>
                <a:cubicBezTo>
                  <a:pt x="1255" y="6758"/>
                  <a:pt x="1255" y="6758"/>
                  <a:pt x="1255" y="6758"/>
                </a:cubicBezTo>
                <a:cubicBezTo>
                  <a:pt x="502" y="6758"/>
                  <a:pt x="0" y="7553"/>
                  <a:pt x="0" y="8083"/>
                </a:cubicBezTo>
                <a:cubicBezTo>
                  <a:pt x="0" y="10998"/>
                  <a:pt x="0" y="10998"/>
                  <a:pt x="0" y="10998"/>
                </a:cubicBezTo>
                <a:cubicBezTo>
                  <a:pt x="502" y="10998"/>
                  <a:pt x="1255" y="10998"/>
                  <a:pt x="1506" y="10998"/>
                </a:cubicBezTo>
                <a:cubicBezTo>
                  <a:pt x="5902" y="10998"/>
                  <a:pt x="8916" y="14576"/>
                  <a:pt x="10423" y="19347"/>
                </a:cubicBezTo>
                <a:cubicBezTo>
                  <a:pt x="13186" y="19744"/>
                  <a:pt x="15195" y="20539"/>
                  <a:pt x="17079" y="21600"/>
                </a:cubicBezTo>
                <a:cubicBezTo>
                  <a:pt x="17581" y="21600"/>
                  <a:pt x="17581" y="21600"/>
                  <a:pt x="17581" y="21202"/>
                </a:cubicBezTo>
                <a:cubicBezTo>
                  <a:pt x="17581" y="18817"/>
                  <a:pt x="17581" y="18817"/>
                  <a:pt x="17581" y="18817"/>
                </a:cubicBezTo>
                <a:cubicBezTo>
                  <a:pt x="17581" y="17889"/>
                  <a:pt x="18334" y="16829"/>
                  <a:pt x="18837" y="16166"/>
                </a:cubicBezTo>
                <a:cubicBezTo>
                  <a:pt x="18837" y="13251"/>
                  <a:pt x="19967" y="10733"/>
                  <a:pt x="21600" y="8480"/>
                </a:cubicBezTo>
                <a:cubicBezTo>
                  <a:pt x="21600" y="8083"/>
                  <a:pt x="21600" y="8083"/>
                  <a:pt x="21600" y="8083"/>
                </a:cubicBezTo>
                <a:cubicBezTo>
                  <a:pt x="21600" y="7420"/>
                  <a:pt x="21348" y="6758"/>
                  <a:pt x="20720" y="6758"/>
                </a:cubicBezTo>
                <a:cubicBezTo>
                  <a:pt x="20344" y="6758"/>
                  <a:pt x="20344" y="6758"/>
                  <a:pt x="20344" y="6758"/>
                </a:cubicBezTo>
                <a:cubicBezTo>
                  <a:pt x="19967" y="6625"/>
                  <a:pt x="19967" y="5830"/>
                  <a:pt x="19841" y="5565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effectLst/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AutoShape 17"/>
          <p:cNvSpPr/>
          <p:nvPr/>
        </p:nvSpPr>
        <p:spPr bwMode="auto">
          <a:xfrm>
            <a:off x="3903663" y="2524125"/>
            <a:ext cx="496888" cy="249238"/>
          </a:xfrm>
          <a:custGeom>
            <a:avLst/>
            <a:gdLst>
              <a:gd name="T0" fmla="*/ 186941 w 21600"/>
              <a:gd name="T1" fmla="*/ 93145 h 21600"/>
              <a:gd name="T2" fmla="*/ 186941 w 21600"/>
              <a:gd name="T3" fmla="*/ 93145 h 21600"/>
              <a:gd name="T4" fmla="*/ 186941 w 21600"/>
              <a:gd name="T5" fmla="*/ 93145 h 21600"/>
              <a:gd name="T6" fmla="*/ 186941 w 21600"/>
              <a:gd name="T7" fmla="*/ 9314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858" y="19007"/>
                </a:moveTo>
                <a:cubicBezTo>
                  <a:pt x="1144" y="18719"/>
                  <a:pt x="1144" y="18719"/>
                  <a:pt x="1144" y="18719"/>
                </a:cubicBezTo>
                <a:cubicBezTo>
                  <a:pt x="1144" y="18719"/>
                  <a:pt x="1144" y="18719"/>
                  <a:pt x="1144" y="18719"/>
                </a:cubicBezTo>
                <a:cubicBezTo>
                  <a:pt x="2002" y="14975"/>
                  <a:pt x="3862" y="11520"/>
                  <a:pt x="6007" y="9503"/>
                </a:cubicBezTo>
                <a:cubicBezTo>
                  <a:pt x="8868" y="6912"/>
                  <a:pt x="9154" y="4608"/>
                  <a:pt x="9154" y="4608"/>
                </a:cubicBezTo>
                <a:cubicBezTo>
                  <a:pt x="9154" y="4608"/>
                  <a:pt x="13732" y="15839"/>
                  <a:pt x="20312" y="16703"/>
                </a:cubicBezTo>
                <a:cubicBezTo>
                  <a:pt x="20741" y="16703"/>
                  <a:pt x="20741" y="16703"/>
                  <a:pt x="20741" y="16703"/>
                </a:cubicBezTo>
                <a:cubicBezTo>
                  <a:pt x="20741" y="16703"/>
                  <a:pt x="20741" y="16703"/>
                  <a:pt x="20741" y="16703"/>
                </a:cubicBezTo>
                <a:cubicBezTo>
                  <a:pt x="20884" y="16703"/>
                  <a:pt x="20884" y="16703"/>
                  <a:pt x="21600" y="16703"/>
                </a:cubicBezTo>
                <a:cubicBezTo>
                  <a:pt x="21600" y="16703"/>
                  <a:pt x="21600" y="16703"/>
                  <a:pt x="21600" y="16703"/>
                </a:cubicBezTo>
                <a:cubicBezTo>
                  <a:pt x="21600" y="16703"/>
                  <a:pt x="21600" y="16703"/>
                  <a:pt x="21600" y="16703"/>
                </a:cubicBezTo>
                <a:cubicBezTo>
                  <a:pt x="21600" y="16703"/>
                  <a:pt x="21600" y="16703"/>
                  <a:pt x="21600" y="16703"/>
                </a:cubicBezTo>
                <a:cubicBezTo>
                  <a:pt x="21600" y="14112"/>
                  <a:pt x="20884" y="9503"/>
                  <a:pt x="19168" y="5471"/>
                </a:cubicBezTo>
                <a:cubicBezTo>
                  <a:pt x="17451" y="1728"/>
                  <a:pt x="14447" y="0"/>
                  <a:pt x="11443" y="0"/>
                </a:cubicBezTo>
                <a:cubicBezTo>
                  <a:pt x="11014" y="0"/>
                  <a:pt x="10585" y="0"/>
                  <a:pt x="10013" y="0"/>
                </a:cubicBezTo>
                <a:cubicBezTo>
                  <a:pt x="9584" y="0"/>
                  <a:pt x="5578" y="0"/>
                  <a:pt x="2574" y="6336"/>
                </a:cubicBezTo>
                <a:cubicBezTo>
                  <a:pt x="858" y="10368"/>
                  <a:pt x="0" y="14975"/>
                  <a:pt x="0" y="20736"/>
                </a:cubicBezTo>
                <a:cubicBezTo>
                  <a:pt x="0" y="21599"/>
                  <a:pt x="0" y="21599"/>
                  <a:pt x="0" y="21599"/>
                </a:cubicBezTo>
                <a:lnTo>
                  <a:pt x="858" y="19007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effectLst/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AutoShape 18"/>
          <p:cNvSpPr/>
          <p:nvPr/>
        </p:nvSpPr>
        <p:spPr bwMode="auto">
          <a:xfrm>
            <a:off x="3700463" y="3209925"/>
            <a:ext cx="908050" cy="627063"/>
          </a:xfrm>
          <a:custGeom>
            <a:avLst/>
            <a:gdLst>
              <a:gd name="T0" fmla="*/ 341313 w 21600"/>
              <a:gd name="T1" fmla="*/ 235793 h 21600"/>
              <a:gd name="T2" fmla="*/ 341313 w 21600"/>
              <a:gd name="T3" fmla="*/ 235793 h 21600"/>
              <a:gd name="T4" fmla="*/ 341313 w 21600"/>
              <a:gd name="T5" fmla="*/ 235793 h 21600"/>
              <a:gd name="T6" fmla="*/ 341313 w 21600"/>
              <a:gd name="T7" fmla="*/ 23579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521" y="6332"/>
                </a:moveTo>
                <a:cubicBezTo>
                  <a:pt x="1878" y="6332"/>
                  <a:pt x="313" y="8594"/>
                  <a:pt x="0" y="11421"/>
                </a:cubicBezTo>
                <a:cubicBezTo>
                  <a:pt x="704" y="11761"/>
                  <a:pt x="1173" y="12213"/>
                  <a:pt x="1486" y="12665"/>
                </a:cubicBezTo>
                <a:cubicBezTo>
                  <a:pt x="1878" y="13005"/>
                  <a:pt x="2426" y="13344"/>
                  <a:pt x="2739" y="13796"/>
                </a:cubicBezTo>
                <a:cubicBezTo>
                  <a:pt x="2817" y="14136"/>
                  <a:pt x="2817" y="14136"/>
                  <a:pt x="2895" y="14475"/>
                </a:cubicBezTo>
                <a:cubicBezTo>
                  <a:pt x="3756" y="15719"/>
                  <a:pt x="4147" y="17415"/>
                  <a:pt x="4382" y="18546"/>
                </a:cubicBezTo>
                <a:cubicBezTo>
                  <a:pt x="4382" y="18659"/>
                  <a:pt x="4382" y="18659"/>
                  <a:pt x="4382" y="19225"/>
                </a:cubicBezTo>
                <a:cubicBezTo>
                  <a:pt x="5008" y="21373"/>
                  <a:pt x="5008" y="21373"/>
                  <a:pt x="5008" y="21373"/>
                </a:cubicBezTo>
                <a:cubicBezTo>
                  <a:pt x="5008" y="21373"/>
                  <a:pt x="5008" y="21373"/>
                  <a:pt x="5008" y="21373"/>
                </a:cubicBezTo>
                <a:cubicBezTo>
                  <a:pt x="5321" y="21373"/>
                  <a:pt x="5321" y="21600"/>
                  <a:pt x="5321" y="21600"/>
                </a:cubicBezTo>
                <a:cubicBezTo>
                  <a:pt x="5321" y="21373"/>
                  <a:pt x="5321" y="21373"/>
                  <a:pt x="5478" y="21373"/>
                </a:cubicBezTo>
                <a:cubicBezTo>
                  <a:pt x="6260" y="20808"/>
                  <a:pt x="6965" y="20242"/>
                  <a:pt x="7747" y="20242"/>
                </a:cubicBezTo>
                <a:cubicBezTo>
                  <a:pt x="8608" y="19451"/>
                  <a:pt x="9234" y="19451"/>
                  <a:pt x="9469" y="19451"/>
                </a:cubicBezTo>
                <a:cubicBezTo>
                  <a:pt x="9704" y="19451"/>
                  <a:pt x="9860" y="19451"/>
                  <a:pt x="10095" y="19451"/>
                </a:cubicBezTo>
                <a:cubicBezTo>
                  <a:pt x="11504" y="19451"/>
                  <a:pt x="12599" y="19790"/>
                  <a:pt x="13460" y="20469"/>
                </a:cubicBezTo>
                <a:cubicBezTo>
                  <a:pt x="14165" y="20808"/>
                  <a:pt x="14634" y="21147"/>
                  <a:pt x="15026" y="21373"/>
                </a:cubicBezTo>
                <a:cubicBezTo>
                  <a:pt x="15026" y="21147"/>
                  <a:pt x="15339" y="21147"/>
                  <a:pt x="15339" y="20808"/>
                </a:cubicBezTo>
                <a:cubicBezTo>
                  <a:pt x="15339" y="20242"/>
                  <a:pt x="15339" y="19451"/>
                  <a:pt x="15339" y="18659"/>
                </a:cubicBezTo>
                <a:cubicBezTo>
                  <a:pt x="15965" y="17076"/>
                  <a:pt x="16278" y="15380"/>
                  <a:pt x="17217" y="14136"/>
                </a:cubicBezTo>
                <a:cubicBezTo>
                  <a:pt x="17530" y="13796"/>
                  <a:pt x="17999" y="13457"/>
                  <a:pt x="18156" y="13344"/>
                </a:cubicBezTo>
                <a:cubicBezTo>
                  <a:pt x="18626" y="12665"/>
                  <a:pt x="18939" y="12326"/>
                  <a:pt x="19799" y="12213"/>
                </a:cubicBezTo>
                <a:cubicBezTo>
                  <a:pt x="20504" y="11421"/>
                  <a:pt x="21208" y="11082"/>
                  <a:pt x="21600" y="11082"/>
                </a:cubicBezTo>
                <a:cubicBezTo>
                  <a:pt x="21208" y="8368"/>
                  <a:pt x="19799" y="6332"/>
                  <a:pt x="18156" y="6332"/>
                </a:cubicBezTo>
                <a:cubicBezTo>
                  <a:pt x="17999" y="6332"/>
                  <a:pt x="17530" y="6219"/>
                  <a:pt x="17217" y="6219"/>
                </a:cubicBezTo>
                <a:cubicBezTo>
                  <a:pt x="16669" y="5541"/>
                  <a:pt x="15965" y="5541"/>
                  <a:pt x="15339" y="4862"/>
                </a:cubicBezTo>
                <a:cubicBezTo>
                  <a:pt x="14634" y="3958"/>
                  <a:pt x="14165" y="2601"/>
                  <a:pt x="14165" y="1130"/>
                </a:cubicBezTo>
                <a:cubicBezTo>
                  <a:pt x="14165" y="678"/>
                  <a:pt x="14165" y="565"/>
                  <a:pt x="14165" y="0"/>
                </a:cubicBezTo>
                <a:cubicBezTo>
                  <a:pt x="13226" y="1130"/>
                  <a:pt x="12130" y="1809"/>
                  <a:pt x="10878" y="1809"/>
                </a:cubicBezTo>
                <a:cubicBezTo>
                  <a:pt x="9704" y="1809"/>
                  <a:pt x="8608" y="1130"/>
                  <a:pt x="7747" y="0"/>
                </a:cubicBezTo>
                <a:cubicBezTo>
                  <a:pt x="7513" y="565"/>
                  <a:pt x="7513" y="678"/>
                  <a:pt x="7513" y="1130"/>
                </a:cubicBezTo>
                <a:cubicBezTo>
                  <a:pt x="7513" y="2601"/>
                  <a:pt x="6965" y="4297"/>
                  <a:pt x="6260" y="4862"/>
                </a:cubicBezTo>
                <a:cubicBezTo>
                  <a:pt x="5713" y="5541"/>
                  <a:pt x="5008" y="6219"/>
                  <a:pt x="4382" y="6219"/>
                </a:cubicBezTo>
                <a:cubicBezTo>
                  <a:pt x="4147" y="6332"/>
                  <a:pt x="3991" y="6332"/>
                  <a:pt x="3521" y="6332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  <a:effectLst/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AutoShape 19"/>
          <p:cNvSpPr/>
          <p:nvPr/>
        </p:nvSpPr>
        <p:spPr bwMode="auto">
          <a:xfrm>
            <a:off x="4422775" y="3602038"/>
            <a:ext cx="495300" cy="234950"/>
          </a:xfrm>
          <a:custGeom>
            <a:avLst/>
            <a:gdLst>
              <a:gd name="T0" fmla="*/ 185638 w 21600"/>
              <a:gd name="T1" fmla="*/ 88586 h 21600"/>
              <a:gd name="T2" fmla="*/ 185638 w 21600"/>
              <a:gd name="T3" fmla="*/ 88586 h 21600"/>
              <a:gd name="T4" fmla="*/ 185638 w 21600"/>
              <a:gd name="T5" fmla="*/ 88586 h 21600"/>
              <a:gd name="T6" fmla="*/ 185638 w 21600"/>
              <a:gd name="T7" fmla="*/ 8858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1375" y="0"/>
                </a:moveTo>
                <a:cubicBezTo>
                  <a:pt x="11375" y="0"/>
                  <a:pt x="10800" y="0"/>
                  <a:pt x="10224" y="0"/>
                </a:cubicBezTo>
                <a:cubicBezTo>
                  <a:pt x="10224" y="0"/>
                  <a:pt x="9935" y="0"/>
                  <a:pt x="9072" y="0"/>
                </a:cubicBezTo>
                <a:cubicBezTo>
                  <a:pt x="8351" y="0"/>
                  <a:pt x="7919" y="899"/>
                  <a:pt x="7056" y="899"/>
                </a:cubicBezTo>
                <a:cubicBezTo>
                  <a:pt x="6048" y="1799"/>
                  <a:pt x="4176" y="3000"/>
                  <a:pt x="2736" y="6000"/>
                </a:cubicBezTo>
                <a:cubicBezTo>
                  <a:pt x="2736" y="6000"/>
                  <a:pt x="2736" y="6000"/>
                  <a:pt x="2592" y="7499"/>
                </a:cubicBezTo>
                <a:cubicBezTo>
                  <a:pt x="1728" y="8400"/>
                  <a:pt x="1440" y="10499"/>
                  <a:pt x="576" y="13499"/>
                </a:cubicBezTo>
                <a:cubicBezTo>
                  <a:pt x="0" y="15300"/>
                  <a:pt x="0" y="17999"/>
                  <a:pt x="0" y="20399"/>
                </a:cubicBezTo>
                <a:cubicBezTo>
                  <a:pt x="0" y="20999"/>
                  <a:pt x="0" y="21600"/>
                  <a:pt x="0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864" y="20399"/>
                  <a:pt x="864" y="20399"/>
                  <a:pt x="864" y="20399"/>
                </a:cubicBezTo>
                <a:cubicBezTo>
                  <a:pt x="864" y="19499"/>
                  <a:pt x="864" y="19499"/>
                  <a:pt x="864" y="19499"/>
                </a:cubicBezTo>
                <a:cubicBezTo>
                  <a:pt x="1440" y="19499"/>
                  <a:pt x="1440" y="19499"/>
                  <a:pt x="1440" y="18600"/>
                </a:cubicBezTo>
                <a:cubicBezTo>
                  <a:pt x="1440" y="19499"/>
                  <a:pt x="1440" y="19499"/>
                  <a:pt x="1440" y="19499"/>
                </a:cubicBezTo>
                <a:cubicBezTo>
                  <a:pt x="2016" y="15899"/>
                  <a:pt x="4176" y="10499"/>
                  <a:pt x="6191" y="9599"/>
                </a:cubicBezTo>
                <a:cubicBezTo>
                  <a:pt x="6191" y="9599"/>
                  <a:pt x="6191" y="9599"/>
                  <a:pt x="6191" y="9599"/>
                </a:cubicBezTo>
                <a:cubicBezTo>
                  <a:pt x="7343" y="8400"/>
                  <a:pt x="8064" y="7800"/>
                  <a:pt x="8351" y="7499"/>
                </a:cubicBezTo>
                <a:cubicBezTo>
                  <a:pt x="9072" y="6000"/>
                  <a:pt x="9072" y="5099"/>
                  <a:pt x="9072" y="5099"/>
                </a:cubicBezTo>
                <a:cubicBezTo>
                  <a:pt x="9072" y="4499"/>
                  <a:pt x="9503" y="4499"/>
                  <a:pt x="9503" y="4499"/>
                </a:cubicBezTo>
                <a:cubicBezTo>
                  <a:pt x="9503" y="4499"/>
                  <a:pt x="9935" y="6000"/>
                  <a:pt x="11375" y="8400"/>
                </a:cubicBezTo>
                <a:cubicBezTo>
                  <a:pt x="11375" y="9599"/>
                  <a:pt x="11951" y="10499"/>
                  <a:pt x="12527" y="10499"/>
                </a:cubicBezTo>
                <a:cubicBezTo>
                  <a:pt x="14399" y="13800"/>
                  <a:pt x="17279" y="16800"/>
                  <a:pt x="20735" y="17999"/>
                </a:cubicBezTo>
                <a:cubicBezTo>
                  <a:pt x="21023" y="17999"/>
                  <a:pt x="21023" y="17999"/>
                  <a:pt x="21023" y="17999"/>
                </a:cubicBezTo>
                <a:cubicBezTo>
                  <a:pt x="21023" y="17999"/>
                  <a:pt x="21023" y="17999"/>
                  <a:pt x="21023" y="17999"/>
                </a:cubicBezTo>
                <a:cubicBezTo>
                  <a:pt x="21311" y="17999"/>
                  <a:pt x="21311" y="17999"/>
                  <a:pt x="21311" y="17999"/>
                </a:cubicBezTo>
                <a:cubicBezTo>
                  <a:pt x="21311" y="17999"/>
                  <a:pt x="21311" y="17999"/>
                  <a:pt x="21311" y="17999"/>
                </a:cubicBezTo>
                <a:cubicBezTo>
                  <a:pt x="21599" y="17999"/>
                  <a:pt x="21599" y="17999"/>
                  <a:pt x="21599" y="17999"/>
                </a:cubicBezTo>
                <a:cubicBezTo>
                  <a:pt x="21599" y="17999"/>
                  <a:pt x="21599" y="17999"/>
                  <a:pt x="21599" y="17999"/>
                </a:cubicBezTo>
                <a:cubicBezTo>
                  <a:pt x="21599" y="17999"/>
                  <a:pt x="21599" y="17999"/>
                  <a:pt x="21599" y="17999"/>
                </a:cubicBezTo>
                <a:cubicBezTo>
                  <a:pt x="21311" y="15300"/>
                  <a:pt x="21311" y="9599"/>
                  <a:pt x="19152" y="6000"/>
                </a:cubicBezTo>
                <a:cubicBezTo>
                  <a:pt x="18863" y="5099"/>
                  <a:pt x="18863" y="5099"/>
                  <a:pt x="18287" y="4499"/>
                </a:cubicBezTo>
                <a:cubicBezTo>
                  <a:pt x="18287" y="4499"/>
                  <a:pt x="18287" y="4499"/>
                  <a:pt x="18287" y="4499"/>
                </a:cubicBezTo>
                <a:cubicBezTo>
                  <a:pt x="17855" y="3000"/>
                  <a:pt x="17423" y="3000"/>
                  <a:pt x="17279" y="2699"/>
                </a:cubicBezTo>
                <a:cubicBezTo>
                  <a:pt x="16127" y="899"/>
                  <a:pt x="14399" y="0"/>
                  <a:pt x="12383" y="0"/>
                </a:cubicBezTo>
                <a:cubicBezTo>
                  <a:pt x="12383" y="0"/>
                  <a:pt x="11951" y="0"/>
                  <a:pt x="11375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000000"/>
            </a:solidFill>
          </a:ln>
          <a:effectLst/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AutoShape 20"/>
          <p:cNvSpPr/>
          <p:nvPr/>
        </p:nvSpPr>
        <p:spPr bwMode="auto">
          <a:xfrm>
            <a:off x="4967288" y="3314700"/>
            <a:ext cx="569913" cy="619125"/>
          </a:xfrm>
          <a:custGeom>
            <a:avLst/>
            <a:gdLst>
              <a:gd name="T0" fmla="*/ 213647 w 21600"/>
              <a:gd name="T1" fmla="*/ 232536 h 21600"/>
              <a:gd name="T2" fmla="*/ 213647 w 21600"/>
              <a:gd name="T3" fmla="*/ 232536 h 21600"/>
              <a:gd name="T4" fmla="*/ 213647 w 21600"/>
              <a:gd name="T5" fmla="*/ 232536 h 21600"/>
              <a:gd name="T6" fmla="*/ 213647 w 21600"/>
              <a:gd name="T7" fmla="*/ 23253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9477" y="4825"/>
                </a:moveTo>
                <a:cubicBezTo>
                  <a:pt x="14233" y="4480"/>
                  <a:pt x="10612" y="1263"/>
                  <a:pt x="9239" y="0"/>
                </a:cubicBezTo>
                <a:cubicBezTo>
                  <a:pt x="9239" y="689"/>
                  <a:pt x="8240" y="919"/>
                  <a:pt x="6742" y="1493"/>
                </a:cubicBezTo>
                <a:cubicBezTo>
                  <a:pt x="5618" y="1953"/>
                  <a:pt x="4869" y="2642"/>
                  <a:pt x="3745" y="3331"/>
                </a:cubicBezTo>
                <a:cubicBezTo>
                  <a:pt x="3246" y="4480"/>
                  <a:pt x="2497" y="5399"/>
                  <a:pt x="2122" y="5974"/>
                </a:cubicBezTo>
                <a:cubicBezTo>
                  <a:pt x="1623" y="5974"/>
                  <a:pt x="1623" y="5974"/>
                  <a:pt x="1623" y="5974"/>
                </a:cubicBezTo>
                <a:cubicBezTo>
                  <a:pt x="1498" y="6663"/>
                  <a:pt x="1498" y="6663"/>
                  <a:pt x="1498" y="6663"/>
                </a:cubicBezTo>
                <a:cubicBezTo>
                  <a:pt x="873" y="7582"/>
                  <a:pt x="873" y="7582"/>
                  <a:pt x="873" y="7582"/>
                </a:cubicBezTo>
                <a:cubicBezTo>
                  <a:pt x="873" y="5974"/>
                  <a:pt x="873" y="5974"/>
                  <a:pt x="873" y="5974"/>
                </a:cubicBezTo>
                <a:cubicBezTo>
                  <a:pt x="873" y="5974"/>
                  <a:pt x="873" y="5974"/>
                  <a:pt x="873" y="5974"/>
                </a:cubicBezTo>
                <a:cubicBezTo>
                  <a:pt x="499" y="5974"/>
                  <a:pt x="0" y="6204"/>
                  <a:pt x="0" y="6778"/>
                </a:cubicBezTo>
                <a:cubicBezTo>
                  <a:pt x="0" y="9880"/>
                  <a:pt x="0" y="9880"/>
                  <a:pt x="0" y="9880"/>
                </a:cubicBezTo>
                <a:cubicBezTo>
                  <a:pt x="0" y="11948"/>
                  <a:pt x="0" y="11948"/>
                  <a:pt x="0" y="11948"/>
                </a:cubicBezTo>
                <a:cubicBezTo>
                  <a:pt x="0" y="12868"/>
                  <a:pt x="499" y="13212"/>
                  <a:pt x="873" y="13212"/>
                </a:cubicBezTo>
                <a:cubicBezTo>
                  <a:pt x="873" y="13212"/>
                  <a:pt x="1498" y="13212"/>
                  <a:pt x="1498" y="12982"/>
                </a:cubicBezTo>
                <a:cubicBezTo>
                  <a:pt x="1623" y="14017"/>
                  <a:pt x="1623" y="14476"/>
                  <a:pt x="2122" y="15165"/>
                </a:cubicBezTo>
                <a:cubicBezTo>
                  <a:pt x="2996" y="16429"/>
                  <a:pt x="3495" y="17808"/>
                  <a:pt x="4245" y="18268"/>
                </a:cubicBezTo>
                <a:cubicBezTo>
                  <a:pt x="4869" y="19302"/>
                  <a:pt x="5618" y="19876"/>
                  <a:pt x="6367" y="20221"/>
                </a:cubicBezTo>
                <a:cubicBezTo>
                  <a:pt x="7616" y="21255"/>
                  <a:pt x="8739" y="21600"/>
                  <a:pt x="10238" y="21600"/>
                </a:cubicBezTo>
                <a:cubicBezTo>
                  <a:pt x="10612" y="21600"/>
                  <a:pt x="10612" y="21600"/>
                  <a:pt x="10612" y="21600"/>
                </a:cubicBezTo>
                <a:cubicBezTo>
                  <a:pt x="14982" y="21600"/>
                  <a:pt x="18853" y="18038"/>
                  <a:pt x="19852" y="12982"/>
                </a:cubicBezTo>
                <a:cubicBezTo>
                  <a:pt x="20101" y="13212"/>
                  <a:pt x="20101" y="13212"/>
                  <a:pt x="20101" y="13212"/>
                </a:cubicBezTo>
                <a:cubicBezTo>
                  <a:pt x="21225" y="13212"/>
                  <a:pt x="21599" y="12868"/>
                  <a:pt x="21599" y="11948"/>
                </a:cubicBezTo>
                <a:cubicBezTo>
                  <a:pt x="21599" y="6778"/>
                  <a:pt x="21599" y="6778"/>
                  <a:pt x="21599" y="6778"/>
                </a:cubicBezTo>
                <a:cubicBezTo>
                  <a:pt x="21599" y="6204"/>
                  <a:pt x="21225" y="5974"/>
                  <a:pt x="20101" y="5974"/>
                </a:cubicBezTo>
                <a:cubicBezTo>
                  <a:pt x="20101" y="5974"/>
                  <a:pt x="20101" y="5974"/>
                  <a:pt x="19852" y="5974"/>
                </a:cubicBezTo>
                <a:cubicBezTo>
                  <a:pt x="19852" y="5399"/>
                  <a:pt x="19477" y="5055"/>
                  <a:pt x="19477" y="4825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000000"/>
            </a:solidFill>
          </a:ln>
          <a:effectLst/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AutoShape 21"/>
          <p:cNvSpPr/>
          <p:nvPr/>
        </p:nvSpPr>
        <p:spPr bwMode="auto">
          <a:xfrm>
            <a:off x="3867150" y="3848100"/>
            <a:ext cx="490538" cy="247650"/>
          </a:xfrm>
          <a:custGeom>
            <a:avLst/>
            <a:gdLst>
              <a:gd name="T0" fmla="*/ 184335 w 21600"/>
              <a:gd name="T1" fmla="*/ 93145 h 21600"/>
              <a:gd name="T2" fmla="*/ 184335 w 21600"/>
              <a:gd name="T3" fmla="*/ 93145 h 21600"/>
              <a:gd name="T4" fmla="*/ 184335 w 21600"/>
              <a:gd name="T5" fmla="*/ 93145 h 21600"/>
              <a:gd name="T6" fmla="*/ 184335 w 21600"/>
              <a:gd name="T7" fmla="*/ 9314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9715" y="7487"/>
                </a:moveTo>
                <a:cubicBezTo>
                  <a:pt x="19715" y="6624"/>
                  <a:pt x="19715" y="6624"/>
                  <a:pt x="19715" y="6624"/>
                </a:cubicBezTo>
                <a:cubicBezTo>
                  <a:pt x="19715" y="6624"/>
                  <a:pt x="19715" y="5760"/>
                  <a:pt x="19280" y="5760"/>
                </a:cubicBezTo>
                <a:cubicBezTo>
                  <a:pt x="19280" y="4608"/>
                  <a:pt x="18845" y="4608"/>
                  <a:pt x="18265" y="4032"/>
                </a:cubicBezTo>
                <a:cubicBezTo>
                  <a:pt x="17540" y="3168"/>
                  <a:pt x="16816" y="1728"/>
                  <a:pt x="15511" y="864"/>
                </a:cubicBezTo>
                <a:cubicBezTo>
                  <a:pt x="14351" y="864"/>
                  <a:pt x="13191" y="0"/>
                  <a:pt x="11307" y="0"/>
                </a:cubicBezTo>
                <a:cubicBezTo>
                  <a:pt x="10872" y="0"/>
                  <a:pt x="10582" y="0"/>
                  <a:pt x="10147" y="0"/>
                </a:cubicBezTo>
                <a:cubicBezTo>
                  <a:pt x="10147" y="0"/>
                  <a:pt x="10147" y="0"/>
                  <a:pt x="9712" y="864"/>
                </a:cubicBezTo>
                <a:cubicBezTo>
                  <a:pt x="8987" y="864"/>
                  <a:pt x="7683" y="864"/>
                  <a:pt x="6088" y="2592"/>
                </a:cubicBezTo>
                <a:cubicBezTo>
                  <a:pt x="4928" y="3168"/>
                  <a:pt x="4204" y="4032"/>
                  <a:pt x="2754" y="6624"/>
                </a:cubicBezTo>
                <a:cubicBezTo>
                  <a:pt x="2754" y="7487"/>
                  <a:pt x="2754" y="7487"/>
                  <a:pt x="2754" y="7487"/>
                </a:cubicBezTo>
                <a:cubicBezTo>
                  <a:pt x="2754" y="7487"/>
                  <a:pt x="2754" y="7487"/>
                  <a:pt x="2754" y="7487"/>
                </a:cubicBezTo>
                <a:cubicBezTo>
                  <a:pt x="1884" y="8928"/>
                  <a:pt x="1014" y="10656"/>
                  <a:pt x="724" y="12671"/>
                </a:cubicBezTo>
                <a:cubicBezTo>
                  <a:pt x="289" y="14975"/>
                  <a:pt x="0" y="18432"/>
                  <a:pt x="0" y="21599"/>
                </a:cubicBezTo>
                <a:cubicBezTo>
                  <a:pt x="289" y="21599"/>
                  <a:pt x="289" y="21599"/>
                  <a:pt x="289" y="21599"/>
                </a:cubicBezTo>
                <a:cubicBezTo>
                  <a:pt x="1014" y="18719"/>
                  <a:pt x="1014" y="18719"/>
                  <a:pt x="1014" y="18719"/>
                </a:cubicBezTo>
                <a:cubicBezTo>
                  <a:pt x="1014" y="18432"/>
                  <a:pt x="1014" y="18432"/>
                  <a:pt x="1014" y="18432"/>
                </a:cubicBezTo>
                <a:cubicBezTo>
                  <a:pt x="1014" y="18432"/>
                  <a:pt x="1014" y="18432"/>
                  <a:pt x="1014" y="18432"/>
                </a:cubicBezTo>
                <a:cubicBezTo>
                  <a:pt x="1594" y="17568"/>
                  <a:pt x="2464" y="16128"/>
                  <a:pt x="2754" y="14399"/>
                </a:cubicBezTo>
                <a:cubicBezTo>
                  <a:pt x="3189" y="14399"/>
                  <a:pt x="3189" y="13535"/>
                  <a:pt x="3189" y="13535"/>
                </a:cubicBezTo>
                <a:cubicBezTo>
                  <a:pt x="4348" y="11520"/>
                  <a:pt x="5363" y="10656"/>
                  <a:pt x="6523" y="9503"/>
                </a:cubicBezTo>
                <a:cubicBezTo>
                  <a:pt x="6958" y="8928"/>
                  <a:pt x="7683" y="8928"/>
                  <a:pt x="7683" y="8639"/>
                </a:cubicBezTo>
                <a:cubicBezTo>
                  <a:pt x="7973" y="8639"/>
                  <a:pt x="7973" y="7487"/>
                  <a:pt x="8553" y="7487"/>
                </a:cubicBezTo>
                <a:cubicBezTo>
                  <a:pt x="9422" y="6624"/>
                  <a:pt x="9422" y="4608"/>
                  <a:pt x="9422" y="4608"/>
                </a:cubicBezTo>
                <a:cubicBezTo>
                  <a:pt x="9422" y="4608"/>
                  <a:pt x="9712" y="5760"/>
                  <a:pt x="10582" y="7487"/>
                </a:cubicBezTo>
                <a:cubicBezTo>
                  <a:pt x="10872" y="8639"/>
                  <a:pt x="11307" y="8928"/>
                  <a:pt x="11742" y="9503"/>
                </a:cubicBezTo>
                <a:cubicBezTo>
                  <a:pt x="12322" y="10656"/>
                  <a:pt x="12757" y="10656"/>
                  <a:pt x="13191" y="11231"/>
                </a:cubicBezTo>
                <a:cubicBezTo>
                  <a:pt x="13916" y="12671"/>
                  <a:pt x="14931" y="12671"/>
                  <a:pt x="15076" y="14399"/>
                </a:cubicBezTo>
                <a:cubicBezTo>
                  <a:pt x="15511" y="14399"/>
                  <a:pt x="15946" y="14399"/>
                  <a:pt x="16236" y="14975"/>
                </a:cubicBezTo>
                <a:cubicBezTo>
                  <a:pt x="17106" y="16128"/>
                  <a:pt x="18265" y="16992"/>
                  <a:pt x="19715" y="16992"/>
                </a:cubicBezTo>
                <a:cubicBezTo>
                  <a:pt x="19860" y="16992"/>
                  <a:pt x="20440" y="16992"/>
                  <a:pt x="21020" y="16992"/>
                </a:cubicBezTo>
                <a:cubicBezTo>
                  <a:pt x="21020" y="16992"/>
                  <a:pt x="21020" y="16992"/>
                  <a:pt x="21020" y="16992"/>
                </a:cubicBezTo>
                <a:cubicBezTo>
                  <a:pt x="21020" y="16992"/>
                  <a:pt x="21020" y="16992"/>
                  <a:pt x="21020" y="16992"/>
                </a:cubicBezTo>
                <a:cubicBezTo>
                  <a:pt x="21599" y="16992"/>
                  <a:pt x="21599" y="16992"/>
                  <a:pt x="21599" y="16992"/>
                </a:cubicBezTo>
                <a:cubicBezTo>
                  <a:pt x="21599" y="16992"/>
                  <a:pt x="21599" y="16992"/>
                  <a:pt x="21599" y="16992"/>
                </a:cubicBezTo>
                <a:cubicBezTo>
                  <a:pt x="21599" y="16992"/>
                  <a:pt x="21599" y="16992"/>
                  <a:pt x="21599" y="16992"/>
                </a:cubicBezTo>
                <a:cubicBezTo>
                  <a:pt x="21599" y="16992"/>
                  <a:pt x="21599" y="16992"/>
                  <a:pt x="21599" y="16992"/>
                </a:cubicBezTo>
                <a:cubicBezTo>
                  <a:pt x="21599" y="16128"/>
                  <a:pt x="21599" y="14975"/>
                  <a:pt x="21599" y="13535"/>
                </a:cubicBezTo>
                <a:cubicBezTo>
                  <a:pt x="21020" y="11520"/>
                  <a:pt x="21020" y="9503"/>
                  <a:pt x="19860" y="7487"/>
                </a:cubicBezTo>
                <a:lnTo>
                  <a:pt x="19715" y="7487"/>
                </a:lnTo>
                <a:close/>
              </a:path>
            </a:pathLst>
          </a:custGeom>
          <a:solidFill>
            <a:schemeClr val="tx1"/>
          </a:solidFill>
          <a:ln>
            <a:solidFill>
              <a:srgbClr val="000000"/>
            </a:solidFill>
          </a:ln>
          <a:effectLst/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AutoShape 22"/>
          <p:cNvSpPr/>
          <p:nvPr/>
        </p:nvSpPr>
        <p:spPr bwMode="auto">
          <a:xfrm>
            <a:off x="3640138" y="4535488"/>
            <a:ext cx="965200" cy="711200"/>
          </a:xfrm>
          <a:custGeom>
            <a:avLst/>
            <a:gdLst>
              <a:gd name="T0" fmla="*/ 362808 w 21600"/>
              <a:gd name="T1" fmla="*/ 266983 h 21130"/>
              <a:gd name="T2" fmla="*/ 362808 w 21600"/>
              <a:gd name="T3" fmla="*/ 266983 h 21130"/>
              <a:gd name="T4" fmla="*/ 362808 w 21600"/>
              <a:gd name="T5" fmla="*/ 266983 h 21130"/>
              <a:gd name="T6" fmla="*/ 362808 w 21600"/>
              <a:gd name="T7" fmla="*/ 266983 h 211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130">
                <a:moveTo>
                  <a:pt x="21600" y="12803"/>
                </a:moveTo>
                <a:cubicBezTo>
                  <a:pt x="21600" y="8698"/>
                  <a:pt x="19978" y="5473"/>
                  <a:pt x="17840" y="5473"/>
                </a:cubicBezTo>
                <a:cubicBezTo>
                  <a:pt x="15776" y="5473"/>
                  <a:pt x="14006" y="3616"/>
                  <a:pt x="14006" y="781"/>
                </a:cubicBezTo>
                <a:cubicBezTo>
                  <a:pt x="14006" y="586"/>
                  <a:pt x="13785" y="293"/>
                  <a:pt x="13785" y="0"/>
                </a:cubicBezTo>
                <a:cubicBezTo>
                  <a:pt x="13638" y="293"/>
                  <a:pt x="13638" y="293"/>
                  <a:pt x="13638" y="293"/>
                </a:cubicBezTo>
                <a:cubicBezTo>
                  <a:pt x="12753" y="781"/>
                  <a:pt x="12163" y="1368"/>
                  <a:pt x="11352" y="1368"/>
                </a:cubicBezTo>
                <a:cubicBezTo>
                  <a:pt x="11058" y="1368"/>
                  <a:pt x="10836" y="1368"/>
                  <a:pt x="10836" y="1368"/>
                </a:cubicBezTo>
                <a:cubicBezTo>
                  <a:pt x="10615" y="1368"/>
                  <a:pt x="10468" y="1368"/>
                  <a:pt x="10468" y="1368"/>
                </a:cubicBezTo>
                <a:cubicBezTo>
                  <a:pt x="9657" y="1368"/>
                  <a:pt x="8772" y="781"/>
                  <a:pt x="8182" y="293"/>
                </a:cubicBezTo>
                <a:cubicBezTo>
                  <a:pt x="7888" y="293"/>
                  <a:pt x="7814" y="0"/>
                  <a:pt x="7814" y="0"/>
                </a:cubicBezTo>
                <a:cubicBezTo>
                  <a:pt x="7814" y="293"/>
                  <a:pt x="7814" y="586"/>
                  <a:pt x="7814" y="781"/>
                </a:cubicBezTo>
                <a:cubicBezTo>
                  <a:pt x="7814" y="3616"/>
                  <a:pt x="6045" y="5473"/>
                  <a:pt x="3980" y="5473"/>
                </a:cubicBezTo>
                <a:cubicBezTo>
                  <a:pt x="1990" y="5473"/>
                  <a:pt x="0" y="8698"/>
                  <a:pt x="0" y="12803"/>
                </a:cubicBezTo>
                <a:cubicBezTo>
                  <a:pt x="0" y="13976"/>
                  <a:pt x="0" y="13976"/>
                  <a:pt x="0" y="13976"/>
                </a:cubicBezTo>
                <a:cubicBezTo>
                  <a:pt x="0" y="16224"/>
                  <a:pt x="0" y="16224"/>
                  <a:pt x="0" y="16224"/>
                </a:cubicBezTo>
                <a:cubicBezTo>
                  <a:pt x="0" y="17592"/>
                  <a:pt x="0" y="17592"/>
                  <a:pt x="0" y="17592"/>
                </a:cubicBezTo>
                <a:cubicBezTo>
                  <a:pt x="0" y="21599"/>
                  <a:pt x="7814" y="21111"/>
                  <a:pt x="10836" y="21111"/>
                </a:cubicBezTo>
                <a:cubicBezTo>
                  <a:pt x="14006" y="21111"/>
                  <a:pt x="21600" y="21599"/>
                  <a:pt x="21600" y="17592"/>
                </a:cubicBezTo>
                <a:cubicBezTo>
                  <a:pt x="21600" y="16224"/>
                  <a:pt x="21600" y="16224"/>
                  <a:pt x="21600" y="16224"/>
                </a:cubicBezTo>
                <a:cubicBezTo>
                  <a:pt x="21600" y="13976"/>
                  <a:pt x="21600" y="13976"/>
                  <a:pt x="21600" y="13976"/>
                </a:cubicBezTo>
                <a:lnTo>
                  <a:pt x="21600" y="1280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AutoShape 23"/>
          <p:cNvSpPr/>
          <p:nvPr/>
        </p:nvSpPr>
        <p:spPr bwMode="auto">
          <a:xfrm>
            <a:off x="3317875" y="3602038"/>
            <a:ext cx="496888" cy="234950"/>
          </a:xfrm>
          <a:custGeom>
            <a:avLst/>
            <a:gdLst>
              <a:gd name="T0" fmla="*/ 186941 w 21600"/>
              <a:gd name="T1" fmla="*/ 88586 h 21600"/>
              <a:gd name="T2" fmla="*/ 186941 w 21600"/>
              <a:gd name="T3" fmla="*/ 88586 h 21600"/>
              <a:gd name="T4" fmla="*/ 186941 w 21600"/>
              <a:gd name="T5" fmla="*/ 88586 h 21600"/>
              <a:gd name="T6" fmla="*/ 186941 w 21600"/>
              <a:gd name="T7" fmla="*/ 8858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717" y="7499"/>
                </a:moveTo>
                <a:cubicBezTo>
                  <a:pt x="2431" y="7800"/>
                  <a:pt x="2002" y="7800"/>
                  <a:pt x="1716" y="9599"/>
                </a:cubicBezTo>
                <a:cubicBezTo>
                  <a:pt x="1144" y="9599"/>
                  <a:pt x="1144" y="10499"/>
                  <a:pt x="1144" y="11699"/>
                </a:cubicBezTo>
                <a:cubicBezTo>
                  <a:pt x="572" y="11699"/>
                  <a:pt x="572" y="12600"/>
                  <a:pt x="572" y="12600"/>
                </a:cubicBezTo>
                <a:cubicBezTo>
                  <a:pt x="286" y="15300"/>
                  <a:pt x="0" y="17999"/>
                  <a:pt x="0" y="20399"/>
                </a:cubicBezTo>
                <a:cubicBezTo>
                  <a:pt x="0" y="20999"/>
                  <a:pt x="0" y="21600"/>
                  <a:pt x="0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572" y="20399"/>
                  <a:pt x="572" y="20399"/>
                  <a:pt x="572" y="20399"/>
                </a:cubicBezTo>
                <a:cubicBezTo>
                  <a:pt x="1144" y="19499"/>
                  <a:pt x="1144" y="19499"/>
                  <a:pt x="1144" y="19499"/>
                </a:cubicBezTo>
                <a:cubicBezTo>
                  <a:pt x="1144" y="19499"/>
                  <a:pt x="1144" y="19499"/>
                  <a:pt x="1144" y="18600"/>
                </a:cubicBezTo>
                <a:cubicBezTo>
                  <a:pt x="1144" y="19499"/>
                  <a:pt x="1144" y="19499"/>
                  <a:pt x="1144" y="19499"/>
                </a:cubicBezTo>
                <a:cubicBezTo>
                  <a:pt x="2431" y="15899"/>
                  <a:pt x="3862" y="10499"/>
                  <a:pt x="5864" y="9599"/>
                </a:cubicBezTo>
                <a:cubicBezTo>
                  <a:pt x="5864" y="9599"/>
                  <a:pt x="5864" y="9599"/>
                  <a:pt x="5864" y="9599"/>
                </a:cubicBezTo>
                <a:cubicBezTo>
                  <a:pt x="7152" y="8400"/>
                  <a:pt x="8153" y="7800"/>
                  <a:pt x="8439" y="7499"/>
                </a:cubicBezTo>
                <a:cubicBezTo>
                  <a:pt x="8868" y="6000"/>
                  <a:pt x="8868" y="4499"/>
                  <a:pt x="8868" y="4499"/>
                </a:cubicBezTo>
                <a:cubicBezTo>
                  <a:pt x="8868" y="4499"/>
                  <a:pt x="8868" y="4499"/>
                  <a:pt x="8868" y="4499"/>
                </a:cubicBezTo>
                <a:cubicBezTo>
                  <a:pt x="8868" y="4499"/>
                  <a:pt x="8868" y="4499"/>
                  <a:pt x="8868" y="4499"/>
                </a:cubicBezTo>
                <a:cubicBezTo>
                  <a:pt x="8868" y="5099"/>
                  <a:pt x="10013" y="6000"/>
                  <a:pt x="10728" y="8400"/>
                </a:cubicBezTo>
                <a:cubicBezTo>
                  <a:pt x="11157" y="9599"/>
                  <a:pt x="12158" y="10499"/>
                  <a:pt x="12445" y="10499"/>
                </a:cubicBezTo>
                <a:cubicBezTo>
                  <a:pt x="13446" y="12600"/>
                  <a:pt x="14590" y="13499"/>
                  <a:pt x="15449" y="15300"/>
                </a:cubicBezTo>
                <a:cubicBezTo>
                  <a:pt x="16879" y="15899"/>
                  <a:pt x="18739" y="16800"/>
                  <a:pt x="20026" y="17999"/>
                </a:cubicBezTo>
                <a:cubicBezTo>
                  <a:pt x="20455" y="17999"/>
                  <a:pt x="20455" y="17999"/>
                  <a:pt x="20455" y="17999"/>
                </a:cubicBezTo>
                <a:cubicBezTo>
                  <a:pt x="20455" y="17999"/>
                  <a:pt x="20455" y="17999"/>
                  <a:pt x="20455" y="17999"/>
                </a:cubicBezTo>
                <a:cubicBezTo>
                  <a:pt x="21027" y="17999"/>
                  <a:pt x="21027" y="17999"/>
                  <a:pt x="21027" y="17999"/>
                </a:cubicBezTo>
                <a:cubicBezTo>
                  <a:pt x="21027" y="17999"/>
                  <a:pt x="21027" y="17999"/>
                  <a:pt x="21600" y="17999"/>
                </a:cubicBezTo>
                <a:cubicBezTo>
                  <a:pt x="21600" y="17999"/>
                  <a:pt x="21600" y="17999"/>
                  <a:pt x="21600" y="17999"/>
                </a:cubicBezTo>
                <a:cubicBezTo>
                  <a:pt x="21600" y="17999"/>
                  <a:pt x="21600" y="17999"/>
                  <a:pt x="21600" y="17999"/>
                </a:cubicBezTo>
                <a:cubicBezTo>
                  <a:pt x="21600" y="17999"/>
                  <a:pt x="21600" y="17999"/>
                  <a:pt x="21600" y="17999"/>
                </a:cubicBezTo>
                <a:cubicBezTo>
                  <a:pt x="21600" y="15300"/>
                  <a:pt x="21027" y="9599"/>
                  <a:pt x="18882" y="6000"/>
                </a:cubicBezTo>
                <a:cubicBezTo>
                  <a:pt x="18739" y="5099"/>
                  <a:pt x="18739" y="4499"/>
                  <a:pt x="18309" y="4499"/>
                </a:cubicBezTo>
                <a:cubicBezTo>
                  <a:pt x="18309" y="4499"/>
                  <a:pt x="18309" y="4499"/>
                  <a:pt x="18309" y="4499"/>
                </a:cubicBezTo>
                <a:cubicBezTo>
                  <a:pt x="17880" y="3000"/>
                  <a:pt x="17165" y="2699"/>
                  <a:pt x="16879" y="2699"/>
                </a:cubicBezTo>
                <a:cubicBezTo>
                  <a:pt x="16593" y="1799"/>
                  <a:pt x="16021" y="1799"/>
                  <a:pt x="15449" y="1799"/>
                </a:cubicBezTo>
                <a:cubicBezTo>
                  <a:pt x="14733" y="899"/>
                  <a:pt x="13589" y="0"/>
                  <a:pt x="12445" y="0"/>
                </a:cubicBezTo>
                <a:cubicBezTo>
                  <a:pt x="12158" y="0"/>
                  <a:pt x="11729" y="0"/>
                  <a:pt x="11157" y="0"/>
                </a:cubicBezTo>
                <a:cubicBezTo>
                  <a:pt x="10728" y="0"/>
                  <a:pt x="10299" y="0"/>
                  <a:pt x="10013" y="0"/>
                </a:cubicBezTo>
                <a:cubicBezTo>
                  <a:pt x="10013" y="0"/>
                  <a:pt x="8439" y="0"/>
                  <a:pt x="6723" y="1799"/>
                </a:cubicBezTo>
                <a:cubicBezTo>
                  <a:pt x="5149" y="1799"/>
                  <a:pt x="3862" y="3000"/>
                  <a:pt x="2717" y="6000"/>
                </a:cubicBezTo>
                <a:cubicBezTo>
                  <a:pt x="2717" y="6000"/>
                  <a:pt x="2717" y="6000"/>
                  <a:pt x="2717" y="7499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effectLst/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AutoShape 24"/>
          <p:cNvSpPr/>
          <p:nvPr/>
        </p:nvSpPr>
        <p:spPr bwMode="auto">
          <a:xfrm>
            <a:off x="3867150" y="2605088"/>
            <a:ext cx="576263" cy="623888"/>
          </a:xfrm>
          <a:custGeom>
            <a:avLst/>
            <a:gdLst>
              <a:gd name="T0" fmla="*/ 216903 w 21600"/>
              <a:gd name="T1" fmla="*/ 234490 h 21600"/>
              <a:gd name="T2" fmla="*/ 216903 w 21600"/>
              <a:gd name="T3" fmla="*/ 234490 h 21600"/>
              <a:gd name="T4" fmla="*/ 216903 w 21600"/>
              <a:gd name="T5" fmla="*/ 234490 h 21600"/>
              <a:gd name="T6" fmla="*/ 216903 w 21600"/>
              <a:gd name="T7" fmla="*/ 23449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357" y="13187"/>
                </a:moveTo>
                <a:cubicBezTo>
                  <a:pt x="1604" y="13187"/>
                  <a:pt x="1604" y="13187"/>
                  <a:pt x="1604" y="13187"/>
                </a:cubicBezTo>
                <a:cubicBezTo>
                  <a:pt x="3085" y="18303"/>
                  <a:pt x="6541" y="21600"/>
                  <a:pt x="10861" y="21600"/>
                </a:cubicBezTo>
                <a:cubicBezTo>
                  <a:pt x="14934" y="21600"/>
                  <a:pt x="18884" y="18303"/>
                  <a:pt x="19995" y="13187"/>
                </a:cubicBezTo>
                <a:cubicBezTo>
                  <a:pt x="20365" y="13187"/>
                  <a:pt x="20365" y="13187"/>
                  <a:pt x="20365" y="13187"/>
                </a:cubicBezTo>
                <a:cubicBezTo>
                  <a:pt x="20859" y="13187"/>
                  <a:pt x="21600" y="12960"/>
                  <a:pt x="21600" y="12277"/>
                </a:cubicBezTo>
                <a:cubicBezTo>
                  <a:pt x="21600" y="6934"/>
                  <a:pt x="21600" y="6934"/>
                  <a:pt x="21600" y="6934"/>
                </a:cubicBezTo>
                <a:cubicBezTo>
                  <a:pt x="21600" y="6593"/>
                  <a:pt x="20859" y="6025"/>
                  <a:pt x="20365" y="6025"/>
                </a:cubicBezTo>
                <a:cubicBezTo>
                  <a:pt x="20365" y="6025"/>
                  <a:pt x="20365" y="6025"/>
                  <a:pt x="19995" y="6025"/>
                </a:cubicBezTo>
                <a:cubicBezTo>
                  <a:pt x="19995" y="5797"/>
                  <a:pt x="19378" y="5115"/>
                  <a:pt x="19378" y="4774"/>
                </a:cubicBezTo>
                <a:cubicBezTo>
                  <a:pt x="19378" y="4774"/>
                  <a:pt x="19378" y="4774"/>
                  <a:pt x="19378" y="4774"/>
                </a:cubicBezTo>
                <a:cubicBezTo>
                  <a:pt x="14317" y="4774"/>
                  <a:pt x="10861" y="1818"/>
                  <a:pt x="9257" y="0"/>
                </a:cubicBezTo>
                <a:cubicBezTo>
                  <a:pt x="9010" y="682"/>
                  <a:pt x="8640" y="1364"/>
                  <a:pt x="6788" y="1818"/>
                </a:cubicBezTo>
                <a:cubicBezTo>
                  <a:pt x="4566" y="2614"/>
                  <a:pt x="2098" y="6480"/>
                  <a:pt x="2098" y="6480"/>
                </a:cubicBezTo>
                <a:cubicBezTo>
                  <a:pt x="1357" y="7616"/>
                  <a:pt x="1357" y="7616"/>
                  <a:pt x="1357" y="7616"/>
                </a:cubicBezTo>
                <a:cubicBezTo>
                  <a:pt x="1357" y="6025"/>
                  <a:pt x="1357" y="6025"/>
                  <a:pt x="1357" y="6025"/>
                </a:cubicBezTo>
                <a:cubicBezTo>
                  <a:pt x="1357" y="6025"/>
                  <a:pt x="1357" y="6025"/>
                  <a:pt x="1357" y="6025"/>
                </a:cubicBezTo>
                <a:cubicBezTo>
                  <a:pt x="617" y="6025"/>
                  <a:pt x="0" y="6593"/>
                  <a:pt x="0" y="6934"/>
                </a:cubicBezTo>
                <a:cubicBezTo>
                  <a:pt x="0" y="12277"/>
                  <a:pt x="0" y="12277"/>
                  <a:pt x="0" y="12277"/>
                </a:cubicBezTo>
                <a:cubicBezTo>
                  <a:pt x="0" y="12960"/>
                  <a:pt x="617" y="13187"/>
                  <a:pt x="1357" y="1318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effectLst/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AutoShape 25"/>
          <p:cNvSpPr/>
          <p:nvPr/>
        </p:nvSpPr>
        <p:spPr bwMode="auto">
          <a:xfrm>
            <a:off x="4344988" y="4283075"/>
            <a:ext cx="809625" cy="723900"/>
          </a:xfrm>
          <a:custGeom>
            <a:avLst/>
            <a:gdLst>
              <a:gd name="T0" fmla="*/ 304186 w 21600"/>
              <a:gd name="T1" fmla="*/ 272004 h 21225"/>
              <a:gd name="T2" fmla="*/ 304186 w 21600"/>
              <a:gd name="T3" fmla="*/ 272004 h 21225"/>
              <a:gd name="T4" fmla="*/ 304186 w 21600"/>
              <a:gd name="T5" fmla="*/ 272004 h 21225"/>
              <a:gd name="T6" fmla="*/ 304186 w 21600"/>
              <a:gd name="T7" fmla="*/ 272004 h 212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225">
                <a:moveTo>
                  <a:pt x="21336" y="10317"/>
                </a:moveTo>
                <a:cubicBezTo>
                  <a:pt x="20897" y="7424"/>
                  <a:pt x="19053" y="5399"/>
                  <a:pt x="17034" y="5399"/>
                </a:cubicBezTo>
                <a:cubicBezTo>
                  <a:pt x="16068" y="5399"/>
                  <a:pt x="15102" y="5110"/>
                  <a:pt x="14751" y="4532"/>
                </a:cubicBezTo>
                <a:cubicBezTo>
                  <a:pt x="13609" y="4049"/>
                  <a:pt x="12995" y="3182"/>
                  <a:pt x="12731" y="2507"/>
                </a:cubicBezTo>
                <a:cubicBezTo>
                  <a:pt x="12643" y="1928"/>
                  <a:pt x="12643" y="1639"/>
                  <a:pt x="12643" y="1060"/>
                </a:cubicBezTo>
                <a:cubicBezTo>
                  <a:pt x="12643" y="771"/>
                  <a:pt x="12643" y="289"/>
                  <a:pt x="12643" y="0"/>
                </a:cubicBezTo>
                <a:cubicBezTo>
                  <a:pt x="12117" y="289"/>
                  <a:pt x="11941" y="578"/>
                  <a:pt x="11326" y="771"/>
                </a:cubicBezTo>
                <a:cubicBezTo>
                  <a:pt x="10887" y="1060"/>
                  <a:pt x="10009" y="1349"/>
                  <a:pt x="9395" y="1639"/>
                </a:cubicBezTo>
                <a:cubicBezTo>
                  <a:pt x="9043" y="1639"/>
                  <a:pt x="9043" y="1639"/>
                  <a:pt x="9043" y="1639"/>
                </a:cubicBezTo>
                <a:cubicBezTo>
                  <a:pt x="7639" y="1639"/>
                  <a:pt x="6409" y="1060"/>
                  <a:pt x="5092" y="0"/>
                </a:cubicBezTo>
                <a:cubicBezTo>
                  <a:pt x="5092" y="289"/>
                  <a:pt x="5092" y="771"/>
                  <a:pt x="5092" y="1060"/>
                </a:cubicBezTo>
                <a:cubicBezTo>
                  <a:pt x="5092" y="1639"/>
                  <a:pt x="5092" y="1928"/>
                  <a:pt x="5004" y="2507"/>
                </a:cubicBezTo>
                <a:cubicBezTo>
                  <a:pt x="4653" y="3182"/>
                  <a:pt x="4039" y="4049"/>
                  <a:pt x="3336" y="4532"/>
                </a:cubicBezTo>
                <a:cubicBezTo>
                  <a:pt x="2985" y="5110"/>
                  <a:pt x="1931" y="5399"/>
                  <a:pt x="1053" y="5399"/>
                </a:cubicBezTo>
                <a:cubicBezTo>
                  <a:pt x="702" y="6171"/>
                  <a:pt x="0" y="6749"/>
                  <a:pt x="0" y="7135"/>
                </a:cubicBezTo>
                <a:cubicBezTo>
                  <a:pt x="0" y="7714"/>
                  <a:pt x="0" y="8003"/>
                  <a:pt x="0" y="8678"/>
                </a:cubicBezTo>
                <a:cubicBezTo>
                  <a:pt x="0" y="9642"/>
                  <a:pt x="965" y="10510"/>
                  <a:pt x="2458" y="10510"/>
                </a:cubicBezTo>
                <a:cubicBezTo>
                  <a:pt x="6234" y="10510"/>
                  <a:pt x="9043" y="14560"/>
                  <a:pt x="9043" y="20057"/>
                </a:cubicBezTo>
                <a:cubicBezTo>
                  <a:pt x="9043" y="21214"/>
                  <a:pt x="9043" y="21214"/>
                  <a:pt x="9043" y="21214"/>
                </a:cubicBezTo>
                <a:cubicBezTo>
                  <a:pt x="12643" y="21214"/>
                  <a:pt x="21600" y="21600"/>
                  <a:pt x="21600" y="17646"/>
                </a:cubicBezTo>
                <a:cubicBezTo>
                  <a:pt x="21600" y="12824"/>
                  <a:pt x="21600" y="12824"/>
                  <a:pt x="21600" y="12824"/>
                </a:cubicBezTo>
                <a:cubicBezTo>
                  <a:pt x="21600" y="12535"/>
                  <a:pt x="21600" y="12535"/>
                  <a:pt x="21600" y="12535"/>
                </a:cubicBezTo>
                <a:cubicBezTo>
                  <a:pt x="21600" y="11764"/>
                  <a:pt x="21600" y="10992"/>
                  <a:pt x="21336" y="1031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AutoShape 26"/>
          <p:cNvSpPr/>
          <p:nvPr/>
        </p:nvSpPr>
        <p:spPr bwMode="auto">
          <a:xfrm>
            <a:off x="4899025" y="3913188"/>
            <a:ext cx="825500" cy="722313"/>
          </a:xfrm>
          <a:custGeom>
            <a:avLst/>
            <a:gdLst>
              <a:gd name="T0" fmla="*/ 310048 w 21600"/>
              <a:gd name="T1" fmla="*/ 271117 h 21406"/>
              <a:gd name="T2" fmla="*/ 310048 w 21600"/>
              <a:gd name="T3" fmla="*/ 271117 h 21406"/>
              <a:gd name="T4" fmla="*/ 310048 w 21600"/>
              <a:gd name="T5" fmla="*/ 271117 h 21406"/>
              <a:gd name="T6" fmla="*/ 310048 w 21600"/>
              <a:gd name="T7" fmla="*/ 271117 h 2140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406">
                <a:moveTo>
                  <a:pt x="17125" y="5375"/>
                </a:moveTo>
                <a:cubicBezTo>
                  <a:pt x="14801" y="5375"/>
                  <a:pt x="12822" y="3518"/>
                  <a:pt x="12822" y="1075"/>
                </a:cubicBezTo>
                <a:cubicBezTo>
                  <a:pt x="12822" y="977"/>
                  <a:pt x="12822" y="586"/>
                  <a:pt x="12822" y="0"/>
                </a:cubicBezTo>
                <a:cubicBezTo>
                  <a:pt x="11875" y="1075"/>
                  <a:pt x="10584" y="1661"/>
                  <a:pt x="9294" y="1661"/>
                </a:cubicBezTo>
                <a:cubicBezTo>
                  <a:pt x="9121" y="1661"/>
                  <a:pt x="9121" y="1661"/>
                  <a:pt x="9121" y="1661"/>
                </a:cubicBezTo>
                <a:cubicBezTo>
                  <a:pt x="8175" y="1661"/>
                  <a:pt x="7572" y="1270"/>
                  <a:pt x="7056" y="1075"/>
                </a:cubicBezTo>
                <a:cubicBezTo>
                  <a:pt x="6454" y="977"/>
                  <a:pt x="6023" y="586"/>
                  <a:pt x="5679" y="0"/>
                </a:cubicBezTo>
                <a:cubicBezTo>
                  <a:pt x="5679" y="586"/>
                  <a:pt x="5421" y="977"/>
                  <a:pt x="5421" y="1075"/>
                </a:cubicBezTo>
                <a:cubicBezTo>
                  <a:pt x="5421" y="2345"/>
                  <a:pt x="4733" y="4007"/>
                  <a:pt x="3528" y="4789"/>
                </a:cubicBezTo>
                <a:cubicBezTo>
                  <a:pt x="3270" y="5375"/>
                  <a:pt x="2839" y="5864"/>
                  <a:pt x="2151" y="6450"/>
                </a:cubicBezTo>
                <a:cubicBezTo>
                  <a:pt x="1549" y="8405"/>
                  <a:pt x="860" y="9578"/>
                  <a:pt x="0" y="10946"/>
                </a:cubicBezTo>
                <a:cubicBezTo>
                  <a:pt x="0" y="11239"/>
                  <a:pt x="0" y="11728"/>
                  <a:pt x="0" y="12021"/>
                </a:cubicBezTo>
                <a:cubicBezTo>
                  <a:pt x="0" y="12608"/>
                  <a:pt x="172" y="12901"/>
                  <a:pt x="344" y="13487"/>
                </a:cubicBezTo>
                <a:cubicBezTo>
                  <a:pt x="860" y="13976"/>
                  <a:pt x="1549" y="14171"/>
                  <a:pt x="2237" y="14171"/>
                </a:cubicBezTo>
                <a:cubicBezTo>
                  <a:pt x="3270" y="14171"/>
                  <a:pt x="4044" y="14465"/>
                  <a:pt x="4733" y="14562"/>
                </a:cubicBezTo>
                <a:cubicBezTo>
                  <a:pt x="6712" y="16126"/>
                  <a:pt x="8175" y="18472"/>
                  <a:pt x="8605" y="21404"/>
                </a:cubicBezTo>
                <a:cubicBezTo>
                  <a:pt x="8863" y="21404"/>
                  <a:pt x="8863" y="21404"/>
                  <a:pt x="9121" y="21404"/>
                </a:cubicBezTo>
                <a:cubicBezTo>
                  <a:pt x="12822" y="21404"/>
                  <a:pt x="21600" y="21599"/>
                  <a:pt x="21600" y="17788"/>
                </a:cubicBezTo>
                <a:cubicBezTo>
                  <a:pt x="21600" y="12901"/>
                  <a:pt x="21600" y="12901"/>
                  <a:pt x="21600" y="12901"/>
                </a:cubicBezTo>
                <a:cubicBezTo>
                  <a:pt x="21600" y="8796"/>
                  <a:pt x="19620" y="5375"/>
                  <a:pt x="17125" y="537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AutoShape 27"/>
          <p:cNvSpPr/>
          <p:nvPr/>
        </p:nvSpPr>
        <p:spPr bwMode="auto">
          <a:xfrm>
            <a:off x="2517775" y="3913188"/>
            <a:ext cx="839788" cy="722313"/>
          </a:xfrm>
          <a:custGeom>
            <a:avLst/>
            <a:gdLst>
              <a:gd name="T0" fmla="*/ 315259 w 21600"/>
              <a:gd name="T1" fmla="*/ 271117 h 21406"/>
              <a:gd name="T2" fmla="*/ 315259 w 21600"/>
              <a:gd name="T3" fmla="*/ 271117 h 21406"/>
              <a:gd name="T4" fmla="*/ 315259 w 21600"/>
              <a:gd name="T5" fmla="*/ 271117 h 21406"/>
              <a:gd name="T6" fmla="*/ 315259 w 21600"/>
              <a:gd name="T7" fmla="*/ 271117 h 2140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406">
                <a:moveTo>
                  <a:pt x="17364" y="14465"/>
                </a:moveTo>
                <a:cubicBezTo>
                  <a:pt x="17872" y="14171"/>
                  <a:pt x="18550" y="14171"/>
                  <a:pt x="19143" y="14171"/>
                </a:cubicBezTo>
                <a:cubicBezTo>
                  <a:pt x="19990" y="14171"/>
                  <a:pt x="20752" y="13780"/>
                  <a:pt x="21261" y="13096"/>
                </a:cubicBezTo>
                <a:cubicBezTo>
                  <a:pt x="21261" y="12901"/>
                  <a:pt x="21600" y="12314"/>
                  <a:pt x="21600" y="12021"/>
                </a:cubicBezTo>
                <a:cubicBezTo>
                  <a:pt x="21600" y="11728"/>
                  <a:pt x="21600" y="11239"/>
                  <a:pt x="21600" y="10946"/>
                </a:cubicBezTo>
                <a:cubicBezTo>
                  <a:pt x="20583" y="9969"/>
                  <a:pt x="19821" y="8405"/>
                  <a:pt x="19228" y="7037"/>
                </a:cubicBezTo>
                <a:cubicBezTo>
                  <a:pt x="18889" y="5864"/>
                  <a:pt x="18889" y="5864"/>
                  <a:pt x="18889" y="5864"/>
                </a:cubicBezTo>
                <a:cubicBezTo>
                  <a:pt x="18465" y="5473"/>
                  <a:pt x="18042" y="5082"/>
                  <a:pt x="17872" y="4789"/>
                </a:cubicBezTo>
                <a:cubicBezTo>
                  <a:pt x="16856" y="4007"/>
                  <a:pt x="16263" y="2932"/>
                  <a:pt x="16009" y="1661"/>
                </a:cubicBezTo>
                <a:cubicBezTo>
                  <a:pt x="16009" y="1270"/>
                  <a:pt x="16009" y="1270"/>
                  <a:pt x="16009" y="1075"/>
                </a:cubicBezTo>
                <a:cubicBezTo>
                  <a:pt x="16009" y="977"/>
                  <a:pt x="16009" y="586"/>
                  <a:pt x="16009" y="0"/>
                </a:cubicBezTo>
                <a:cubicBezTo>
                  <a:pt x="15247" y="586"/>
                  <a:pt x="14823" y="1075"/>
                  <a:pt x="14061" y="1270"/>
                </a:cubicBezTo>
                <a:cubicBezTo>
                  <a:pt x="13383" y="1270"/>
                  <a:pt x="12705" y="1661"/>
                  <a:pt x="12282" y="1661"/>
                </a:cubicBezTo>
                <a:cubicBezTo>
                  <a:pt x="11181" y="1661"/>
                  <a:pt x="9910" y="1075"/>
                  <a:pt x="8809" y="0"/>
                </a:cubicBezTo>
                <a:cubicBezTo>
                  <a:pt x="8809" y="586"/>
                  <a:pt x="8809" y="977"/>
                  <a:pt x="8809" y="1075"/>
                </a:cubicBezTo>
                <a:cubicBezTo>
                  <a:pt x="8809" y="3518"/>
                  <a:pt x="6776" y="5375"/>
                  <a:pt x="4319" y="5375"/>
                </a:cubicBezTo>
                <a:cubicBezTo>
                  <a:pt x="2032" y="5375"/>
                  <a:pt x="0" y="8796"/>
                  <a:pt x="0" y="12901"/>
                </a:cubicBezTo>
                <a:cubicBezTo>
                  <a:pt x="0" y="17788"/>
                  <a:pt x="0" y="17788"/>
                  <a:pt x="0" y="17788"/>
                </a:cubicBezTo>
                <a:cubicBezTo>
                  <a:pt x="0" y="21599"/>
                  <a:pt x="8809" y="21404"/>
                  <a:pt x="12282" y="21404"/>
                </a:cubicBezTo>
                <a:cubicBezTo>
                  <a:pt x="12621" y="21404"/>
                  <a:pt x="12705" y="21404"/>
                  <a:pt x="13129" y="21404"/>
                </a:cubicBezTo>
                <a:cubicBezTo>
                  <a:pt x="13383" y="17983"/>
                  <a:pt x="15247" y="15540"/>
                  <a:pt x="17364" y="1446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AutoShape 28"/>
          <p:cNvSpPr/>
          <p:nvPr/>
        </p:nvSpPr>
        <p:spPr bwMode="auto">
          <a:xfrm>
            <a:off x="3094038" y="4283075"/>
            <a:ext cx="815975" cy="723900"/>
          </a:xfrm>
          <a:custGeom>
            <a:avLst/>
            <a:gdLst>
              <a:gd name="T0" fmla="*/ 306791 w 21600"/>
              <a:gd name="T1" fmla="*/ 272004 h 21225"/>
              <a:gd name="T2" fmla="*/ 306791 w 21600"/>
              <a:gd name="T3" fmla="*/ 272004 h 21225"/>
              <a:gd name="T4" fmla="*/ 306791 w 21600"/>
              <a:gd name="T5" fmla="*/ 272004 h 21225"/>
              <a:gd name="T6" fmla="*/ 306791 w 21600"/>
              <a:gd name="T7" fmla="*/ 272004 h 212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225">
                <a:moveTo>
                  <a:pt x="19161" y="10510"/>
                </a:moveTo>
                <a:cubicBezTo>
                  <a:pt x="20467" y="10510"/>
                  <a:pt x="21425" y="9642"/>
                  <a:pt x="21425" y="8678"/>
                </a:cubicBezTo>
                <a:cubicBezTo>
                  <a:pt x="21425" y="8003"/>
                  <a:pt x="21425" y="7714"/>
                  <a:pt x="21600" y="7135"/>
                </a:cubicBezTo>
                <a:cubicBezTo>
                  <a:pt x="21077" y="6749"/>
                  <a:pt x="20641" y="6171"/>
                  <a:pt x="20206" y="5399"/>
                </a:cubicBezTo>
                <a:cubicBezTo>
                  <a:pt x="19248" y="5399"/>
                  <a:pt x="18725" y="5110"/>
                  <a:pt x="18116" y="4532"/>
                </a:cubicBezTo>
                <a:cubicBezTo>
                  <a:pt x="17419" y="4049"/>
                  <a:pt x="16809" y="3182"/>
                  <a:pt x="16374" y="2507"/>
                </a:cubicBezTo>
                <a:cubicBezTo>
                  <a:pt x="16199" y="1928"/>
                  <a:pt x="16199" y="1639"/>
                  <a:pt x="16199" y="1060"/>
                </a:cubicBezTo>
                <a:cubicBezTo>
                  <a:pt x="16199" y="771"/>
                  <a:pt x="16199" y="289"/>
                  <a:pt x="16199" y="0"/>
                </a:cubicBezTo>
                <a:cubicBezTo>
                  <a:pt x="14893" y="1060"/>
                  <a:pt x="14109" y="1639"/>
                  <a:pt x="12454" y="1639"/>
                </a:cubicBezTo>
                <a:cubicBezTo>
                  <a:pt x="12454" y="1639"/>
                  <a:pt x="12193" y="1639"/>
                  <a:pt x="12019" y="1639"/>
                </a:cubicBezTo>
                <a:cubicBezTo>
                  <a:pt x="11322" y="1349"/>
                  <a:pt x="10887" y="1060"/>
                  <a:pt x="10016" y="771"/>
                </a:cubicBezTo>
                <a:cubicBezTo>
                  <a:pt x="9493" y="578"/>
                  <a:pt x="9145" y="289"/>
                  <a:pt x="9058" y="0"/>
                </a:cubicBezTo>
                <a:cubicBezTo>
                  <a:pt x="8796" y="289"/>
                  <a:pt x="8796" y="771"/>
                  <a:pt x="8796" y="1060"/>
                </a:cubicBezTo>
                <a:cubicBezTo>
                  <a:pt x="8796" y="1639"/>
                  <a:pt x="8796" y="1928"/>
                  <a:pt x="8535" y="2507"/>
                </a:cubicBezTo>
                <a:cubicBezTo>
                  <a:pt x="8274" y="3182"/>
                  <a:pt x="7838" y="4049"/>
                  <a:pt x="7141" y="4532"/>
                </a:cubicBezTo>
                <a:cubicBezTo>
                  <a:pt x="6270" y="5110"/>
                  <a:pt x="5312" y="5399"/>
                  <a:pt x="4441" y="5399"/>
                </a:cubicBezTo>
                <a:cubicBezTo>
                  <a:pt x="2264" y="5399"/>
                  <a:pt x="958" y="7424"/>
                  <a:pt x="174" y="10317"/>
                </a:cubicBezTo>
                <a:cubicBezTo>
                  <a:pt x="174" y="10992"/>
                  <a:pt x="0" y="11764"/>
                  <a:pt x="0" y="12535"/>
                </a:cubicBezTo>
                <a:cubicBezTo>
                  <a:pt x="0" y="12535"/>
                  <a:pt x="0" y="12535"/>
                  <a:pt x="0" y="12824"/>
                </a:cubicBezTo>
                <a:cubicBezTo>
                  <a:pt x="0" y="17646"/>
                  <a:pt x="0" y="17646"/>
                  <a:pt x="0" y="17646"/>
                </a:cubicBezTo>
                <a:cubicBezTo>
                  <a:pt x="0" y="21600"/>
                  <a:pt x="8796" y="21214"/>
                  <a:pt x="12454" y="21214"/>
                </a:cubicBezTo>
                <a:cubicBezTo>
                  <a:pt x="12454" y="21214"/>
                  <a:pt x="12454" y="21214"/>
                  <a:pt x="12454" y="21214"/>
                </a:cubicBezTo>
                <a:cubicBezTo>
                  <a:pt x="12454" y="20057"/>
                  <a:pt x="12454" y="20057"/>
                  <a:pt x="12454" y="20057"/>
                </a:cubicBezTo>
                <a:cubicBezTo>
                  <a:pt x="12454" y="14560"/>
                  <a:pt x="15329" y="10510"/>
                  <a:pt x="19161" y="105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AutoShape 29"/>
          <p:cNvSpPr/>
          <p:nvPr/>
        </p:nvSpPr>
        <p:spPr bwMode="auto">
          <a:xfrm>
            <a:off x="2738438" y="3228975"/>
            <a:ext cx="500063" cy="241300"/>
          </a:xfrm>
          <a:custGeom>
            <a:avLst/>
            <a:gdLst>
              <a:gd name="T0" fmla="*/ 188243 w 21600"/>
              <a:gd name="T1" fmla="*/ 90540 h 21600"/>
              <a:gd name="T2" fmla="*/ 188243 w 21600"/>
              <a:gd name="T3" fmla="*/ 90540 h 21600"/>
              <a:gd name="T4" fmla="*/ 188243 w 21600"/>
              <a:gd name="T5" fmla="*/ 90540 h 21600"/>
              <a:gd name="T6" fmla="*/ 188243 w 21600"/>
              <a:gd name="T7" fmla="*/ 9054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94" y="19232"/>
                </a:moveTo>
                <a:cubicBezTo>
                  <a:pt x="994" y="19232"/>
                  <a:pt x="1563" y="19232"/>
                  <a:pt x="1563" y="18345"/>
                </a:cubicBezTo>
                <a:cubicBezTo>
                  <a:pt x="1563" y="19232"/>
                  <a:pt x="1563" y="19232"/>
                  <a:pt x="1563" y="19232"/>
                </a:cubicBezTo>
                <a:cubicBezTo>
                  <a:pt x="2415" y="15682"/>
                  <a:pt x="4405" y="10947"/>
                  <a:pt x="6252" y="9468"/>
                </a:cubicBezTo>
                <a:cubicBezTo>
                  <a:pt x="8810" y="7693"/>
                  <a:pt x="9663" y="4438"/>
                  <a:pt x="9663" y="4438"/>
                </a:cubicBezTo>
                <a:cubicBezTo>
                  <a:pt x="9663" y="4438"/>
                  <a:pt x="13500" y="16273"/>
                  <a:pt x="20463" y="17753"/>
                </a:cubicBezTo>
                <a:cubicBezTo>
                  <a:pt x="20747" y="17753"/>
                  <a:pt x="20747" y="17753"/>
                  <a:pt x="20747" y="17753"/>
                </a:cubicBezTo>
                <a:cubicBezTo>
                  <a:pt x="20747" y="17753"/>
                  <a:pt x="20747" y="17753"/>
                  <a:pt x="20747" y="17753"/>
                </a:cubicBezTo>
                <a:cubicBezTo>
                  <a:pt x="20747" y="17753"/>
                  <a:pt x="21457" y="17753"/>
                  <a:pt x="21600" y="17753"/>
                </a:cubicBezTo>
                <a:cubicBezTo>
                  <a:pt x="21600" y="17753"/>
                  <a:pt x="21600" y="17753"/>
                  <a:pt x="21600" y="17753"/>
                </a:cubicBezTo>
                <a:cubicBezTo>
                  <a:pt x="21600" y="17753"/>
                  <a:pt x="21600" y="17753"/>
                  <a:pt x="21600" y="17753"/>
                </a:cubicBezTo>
                <a:cubicBezTo>
                  <a:pt x="21600" y="17753"/>
                  <a:pt x="21600" y="17753"/>
                  <a:pt x="21600" y="17753"/>
                </a:cubicBezTo>
                <a:cubicBezTo>
                  <a:pt x="21600" y="16273"/>
                  <a:pt x="21600" y="16273"/>
                  <a:pt x="21600" y="16273"/>
                </a:cubicBezTo>
                <a:cubicBezTo>
                  <a:pt x="21600" y="16273"/>
                  <a:pt x="21457" y="15682"/>
                  <a:pt x="21457" y="14794"/>
                </a:cubicBezTo>
                <a:cubicBezTo>
                  <a:pt x="21457" y="12723"/>
                  <a:pt x="20463" y="9468"/>
                  <a:pt x="19042" y="5030"/>
                </a:cubicBezTo>
                <a:cubicBezTo>
                  <a:pt x="17336" y="2071"/>
                  <a:pt x="14921" y="0"/>
                  <a:pt x="11652" y="0"/>
                </a:cubicBezTo>
                <a:cubicBezTo>
                  <a:pt x="11084" y="0"/>
                  <a:pt x="10800" y="0"/>
                  <a:pt x="10515" y="0"/>
                </a:cubicBezTo>
                <a:cubicBezTo>
                  <a:pt x="9947" y="0"/>
                  <a:pt x="5399" y="0"/>
                  <a:pt x="2699" y="7101"/>
                </a:cubicBezTo>
                <a:cubicBezTo>
                  <a:pt x="994" y="10060"/>
                  <a:pt x="0" y="14794"/>
                  <a:pt x="0" y="21599"/>
                </a:cubicBezTo>
                <a:cubicBezTo>
                  <a:pt x="0" y="21599"/>
                  <a:pt x="0" y="21599"/>
                  <a:pt x="0" y="21599"/>
                </a:cubicBezTo>
                <a:lnTo>
                  <a:pt x="994" y="19232"/>
                </a:lnTo>
                <a:close/>
              </a:path>
            </a:pathLst>
          </a:custGeom>
          <a:solidFill>
            <a:schemeClr val="tx1"/>
          </a:solidFill>
          <a:ln>
            <a:solidFill>
              <a:srgbClr val="000000"/>
            </a:solidFill>
          </a:ln>
          <a:effectLst/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AutoShape 30"/>
          <p:cNvSpPr/>
          <p:nvPr/>
        </p:nvSpPr>
        <p:spPr bwMode="auto">
          <a:xfrm>
            <a:off x="3317875" y="3041650"/>
            <a:ext cx="566738" cy="523875"/>
          </a:xfrm>
          <a:custGeom>
            <a:avLst/>
            <a:gdLst>
              <a:gd name="T0" fmla="*/ 212995 w 21600"/>
              <a:gd name="T1" fmla="*/ 196711 h 21600"/>
              <a:gd name="T2" fmla="*/ 212995 w 21600"/>
              <a:gd name="T3" fmla="*/ 196711 h 21600"/>
              <a:gd name="T4" fmla="*/ 212995 w 21600"/>
              <a:gd name="T5" fmla="*/ 196711 h 21600"/>
              <a:gd name="T6" fmla="*/ 212995 w 21600"/>
              <a:gd name="T7" fmla="*/ 19671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51" y="15215"/>
                </a:moveTo>
                <a:cubicBezTo>
                  <a:pt x="251" y="15894"/>
                  <a:pt x="502" y="15894"/>
                  <a:pt x="1004" y="15894"/>
                </a:cubicBezTo>
                <a:cubicBezTo>
                  <a:pt x="1506" y="15894"/>
                  <a:pt x="1506" y="15894"/>
                  <a:pt x="1506" y="15894"/>
                </a:cubicBezTo>
                <a:cubicBezTo>
                  <a:pt x="2134" y="17796"/>
                  <a:pt x="2762" y="19833"/>
                  <a:pt x="3767" y="21599"/>
                </a:cubicBezTo>
                <a:cubicBezTo>
                  <a:pt x="5902" y="20241"/>
                  <a:pt x="7786" y="20241"/>
                  <a:pt x="8790" y="20241"/>
                </a:cubicBezTo>
                <a:cubicBezTo>
                  <a:pt x="9041" y="20241"/>
                  <a:pt x="9418" y="19833"/>
                  <a:pt x="9795" y="19833"/>
                </a:cubicBezTo>
                <a:cubicBezTo>
                  <a:pt x="10674" y="19833"/>
                  <a:pt x="10925" y="20241"/>
                  <a:pt x="11302" y="20241"/>
                </a:cubicBezTo>
                <a:cubicBezTo>
                  <a:pt x="12809" y="14943"/>
                  <a:pt x="16451" y="11275"/>
                  <a:pt x="20218" y="11275"/>
                </a:cubicBezTo>
                <a:cubicBezTo>
                  <a:pt x="20972" y="11275"/>
                  <a:pt x="21223" y="11275"/>
                  <a:pt x="21600" y="11275"/>
                </a:cubicBezTo>
                <a:cubicBezTo>
                  <a:pt x="21600" y="8286"/>
                  <a:pt x="21600" y="8286"/>
                  <a:pt x="21600" y="8286"/>
                </a:cubicBezTo>
                <a:cubicBezTo>
                  <a:pt x="21600" y="7607"/>
                  <a:pt x="20972" y="6928"/>
                  <a:pt x="20595" y="6928"/>
                </a:cubicBezTo>
                <a:cubicBezTo>
                  <a:pt x="20218" y="6928"/>
                  <a:pt x="20218" y="6928"/>
                  <a:pt x="19716" y="6928"/>
                </a:cubicBezTo>
                <a:cubicBezTo>
                  <a:pt x="19716" y="6928"/>
                  <a:pt x="19716" y="5977"/>
                  <a:pt x="19213" y="5705"/>
                </a:cubicBezTo>
                <a:cubicBezTo>
                  <a:pt x="19213" y="5705"/>
                  <a:pt x="19213" y="5705"/>
                  <a:pt x="19213" y="5705"/>
                </a:cubicBezTo>
                <a:cubicBezTo>
                  <a:pt x="14065" y="5705"/>
                  <a:pt x="10674" y="1766"/>
                  <a:pt x="9041" y="0"/>
                </a:cubicBezTo>
                <a:cubicBezTo>
                  <a:pt x="8790" y="679"/>
                  <a:pt x="8288" y="1630"/>
                  <a:pt x="6655" y="1766"/>
                </a:cubicBezTo>
                <a:cubicBezTo>
                  <a:pt x="4144" y="2852"/>
                  <a:pt x="2134" y="7607"/>
                  <a:pt x="2134" y="7607"/>
                </a:cubicBezTo>
                <a:cubicBezTo>
                  <a:pt x="1004" y="9101"/>
                  <a:pt x="1004" y="9101"/>
                  <a:pt x="1004" y="9101"/>
                </a:cubicBezTo>
                <a:cubicBezTo>
                  <a:pt x="1004" y="6928"/>
                  <a:pt x="1004" y="6928"/>
                  <a:pt x="1004" y="6928"/>
                </a:cubicBezTo>
                <a:cubicBezTo>
                  <a:pt x="1004" y="6928"/>
                  <a:pt x="1004" y="6928"/>
                  <a:pt x="1004" y="6928"/>
                </a:cubicBezTo>
                <a:cubicBezTo>
                  <a:pt x="251" y="6928"/>
                  <a:pt x="0" y="7743"/>
                  <a:pt x="0" y="8286"/>
                </a:cubicBezTo>
                <a:cubicBezTo>
                  <a:pt x="0" y="14535"/>
                  <a:pt x="0" y="14535"/>
                  <a:pt x="0" y="14535"/>
                </a:cubicBezTo>
                <a:cubicBezTo>
                  <a:pt x="0" y="14535"/>
                  <a:pt x="0" y="14535"/>
                  <a:pt x="0" y="14535"/>
                </a:cubicBezTo>
                <a:lnTo>
                  <a:pt x="251" y="15215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effectLst/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AutoShape 31"/>
          <p:cNvSpPr/>
          <p:nvPr/>
        </p:nvSpPr>
        <p:spPr bwMode="auto">
          <a:xfrm>
            <a:off x="2708275" y="3314700"/>
            <a:ext cx="579438" cy="619125"/>
          </a:xfrm>
          <a:custGeom>
            <a:avLst/>
            <a:gdLst>
              <a:gd name="T0" fmla="*/ 217555 w 21600"/>
              <a:gd name="T1" fmla="*/ 232536 h 21600"/>
              <a:gd name="T2" fmla="*/ 217555 w 21600"/>
              <a:gd name="T3" fmla="*/ 232536 h 21600"/>
              <a:gd name="T4" fmla="*/ 217555 w 21600"/>
              <a:gd name="T5" fmla="*/ 232536 h 21600"/>
              <a:gd name="T6" fmla="*/ 217555 w 21600"/>
              <a:gd name="T7" fmla="*/ 23253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677" y="21600"/>
                </a:moveTo>
                <a:cubicBezTo>
                  <a:pt x="11904" y="21600"/>
                  <a:pt x="12763" y="21600"/>
                  <a:pt x="13499" y="21255"/>
                </a:cubicBezTo>
                <a:cubicBezTo>
                  <a:pt x="16077" y="20221"/>
                  <a:pt x="17549" y="18268"/>
                  <a:pt x="18777" y="15855"/>
                </a:cubicBezTo>
                <a:cubicBezTo>
                  <a:pt x="19022" y="14821"/>
                  <a:pt x="19636" y="14017"/>
                  <a:pt x="19759" y="12982"/>
                </a:cubicBezTo>
                <a:cubicBezTo>
                  <a:pt x="19759" y="13212"/>
                  <a:pt x="20249" y="13212"/>
                  <a:pt x="20249" y="13212"/>
                </a:cubicBezTo>
                <a:cubicBezTo>
                  <a:pt x="20618" y="13212"/>
                  <a:pt x="20740" y="12982"/>
                  <a:pt x="21109" y="12982"/>
                </a:cubicBezTo>
                <a:cubicBezTo>
                  <a:pt x="21109" y="12868"/>
                  <a:pt x="21109" y="12868"/>
                  <a:pt x="21109" y="12293"/>
                </a:cubicBezTo>
                <a:cubicBezTo>
                  <a:pt x="21109" y="12293"/>
                  <a:pt x="21599" y="12293"/>
                  <a:pt x="21599" y="11948"/>
                </a:cubicBezTo>
                <a:cubicBezTo>
                  <a:pt x="21599" y="6778"/>
                  <a:pt x="21599" y="6778"/>
                  <a:pt x="21599" y="6778"/>
                </a:cubicBezTo>
                <a:cubicBezTo>
                  <a:pt x="21599" y="6204"/>
                  <a:pt x="20740" y="5974"/>
                  <a:pt x="20249" y="5974"/>
                </a:cubicBezTo>
                <a:cubicBezTo>
                  <a:pt x="19759" y="5974"/>
                  <a:pt x="19759" y="5974"/>
                  <a:pt x="19759" y="5974"/>
                </a:cubicBezTo>
                <a:cubicBezTo>
                  <a:pt x="19759" y="5399"/>
                  <a:pt x="19636" y="5055"/>
                  <a:pt x="19636" y="4825"/>
                </a:cubicBezTo>
                <a:cubicBezTo>
                  <a:pt x="19022" y="4825"/>
                  <a:pt x="19022" y="4825"/>
                  <a:pt x="19022" y="4825"/>
                </a:cubicBezTo>
                <a:cubicBezTo>
                  <a:pt x="14359" y="4480"/>
                  <a:pt x="10677" y="1263"/>
                  <a:pt x="9450" y="0"/>
                </a:cubicBezTo>
                <a:cubicBezTo>
                  <a:pt x="9081" y="689"/>
                  <a:pt x="8222" y="919"/>
                  <a:pt x="6750" y="1493"/>
                </a:cubicBezTo>
                <a:cubicBezTo>
                  <a:pt x="4540" y="1953"/>
                  <a:pt x="1963" y="5974"/>
                  <a:pt x="1963" y="5974"/>
                </a:cubicBezTo>
                <a:cubicBezTo>
                  <a:pt x="1104" y="7582"/>
                  <a:pt x="1104" y="7582"/>
                  <a:pt x="1104" y="7582"/>
                </a:cubicBezTo>
                <a:cubicBezTo>
                  <a:pt x="1104" y="5974"/>
                  <a:pt x="1104" y="5974"/>
                  <a:pt x="1104" y="5974"/>
                </a:cubicBezTo>
                <a:cubicBezTo>
                  <a:pt x="1104" y="5974"/>
                  <a:pt x="1104" y="5974"/>
                  <a:pt x="1104" y="5974"/>
                </a:cubicBezTo>
                <a:cubicBezTo>
                  <a:pt x="613" y="5974"/>
                  <a:pt x="0" y="6204"/>
                  <a:pt x="0" y="6778"/>
                </a:cubicBezTo>
                <a:cubicBezTo>
                  <a:pt x="0" y="11948"/>
                  <a:pt x="0" y="11948"/>
                  <a:pt x="0" y="11948"/>
                </a:cubicBezTo>
                <a:cubicBezTo>
                  <a:pt x="0" y="12868"/>
                  <a:pt x="613" y="13212"/>
                  <a:pt x="1104" y="13212"/>
                </a:cubicBezTo>
                <a:cubicBezTo>
                  <a:pt x="1104" y="13212"/>
                  <a:pt x="1595" y="13212"/>
                  <a:pt x="1595" y="12982"/>
                </a:cubicBezTo>
                <a:cubicBezTo>
                  <a:pt x="2700" y="18038"/>
                  <a:pt x="6504" y="21600"/>
                  <a:pt x="10677" y="216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000000"/>
            </a:solidFill>
          </a:ln>
          <a:effectLst/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AutoShape 32"/>
          <p:cNvSpPr/>
          <p:nvPr/>
        </p:nvSpPr>
        <p:spPr bwMode="auto">
          <a:xfrm>
            <a:off x="3344863" y="2960688"/>
            <a:ext cx="490538" cy="246063"/>
          </a:xfrm>
          <a:custGeom>
            <a:avLst/>
            <a:gdLst>
              <a:gd name="T0" fmla="*/ 184336 w 21600"/>
              <a:gd name="T1" fmla="*/ 92493 h 21600"/>
              <a:gd name="T2" fmla="*/ 184336 w 21600"/>
              <a:gd name="T3" fmla="*/ 92493 h 21600"/>
              <a:gd name="T4" fmla="*/ 184336 w 21600"/>
              <a:gd name="T5" fmla="*/ 92493 h 21600"/>
              <a:gd name="T6" fmla="*/ 184336 w 21600"/>
              <a:gd name="T7" fmla="*/ 9249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304" y="19296"/>
                </a:moveTo>
                <a:cubicBezTo>
                  <a:pt x="1304" y="18143"/>
                  <a:pt x="1304" y="18143"/>
                  <a:pt x="1304" y="18143"/>
                </a:cubicBezTo>
                <a:cubicBezTo>
                  <a:pt x="1304" y="18143"/>
                  <a:pt x="1304" y="18143"/>
                  <a:pt x="1304" y="18143"/>
                </a:cubicBezTo>
                <a:cubicBezTo>
                  <a:pt x="2464" y="15263"/>
                  <a:pt x="4059" y="10943"/>
                  <a:pt x="6088" y="9503"/>
                </a:cubicBezTo>
                <a:cubicBezTo>
                  <a:pt x="8987" y="7199"/>
                  <a:pt x="9277" y="4607"/>
                  <a:pt x="9277" y="4607"/>
                </a:cubicBezTo>
                <a:cubicBezTo>
                  <a:pt x="9277" y="4607"/>
                  <a:pt x="13771" y="16128"/>
                  <a:pt x="20730" y="16415"/>
                </a:cubicBezTo>
                <a:cubicBezTo>
                  <a:pt x="20875" y="16415"/>
                  <a:pt x="20875" y="16415"/>
                  <a:pt x="20875" y="16415"/>
                </a:cubicBezTo>
                <a:cubicBezTo>
                  <a:pt x="20875" y="16415"/>
                  <a:pt x="20875" y="16415"/>
                  <a:pt x="20875" y="16415"/>
                </a:cubicBezTo>
                <a:cubicBezTo>
                  <a:pt x="21020" y="16415"/>
                  <a:pt x="21020" y="16415"/>
                  <a:pt x="21599" y="16415"/>
                </a:cubicBezTo>
                <a:cubicBezTo>
                  <a:pt x="21599" y="16415"/>
                  <a:pt x="21599" y="16415"/>
                  <a:pt x="21599" y="16415"/>
                </a:cubicBezTo>
                <a:cubicBezTo>
                  <a:pt x="21599" y="16415"/>
                  <a:pt x="21599" y="16415"/>
                  <a:pt x="21599" y="16415"/>
                </a:cubicBezTo>
                <a:cubicBezTo>
                  <a:pt x="21599" y="16415"/>
                  <a:pt x="21599" y="16415"/>
                  <a:pt x="21599" y="16415"/>
                </a:cubicBezTo>
                <a:cubicBezTo>
                  <a:pt x="21599" y="14399"/>
                  <a:pt x="21020" y="9503"/>
                  <a:pt x="19135" y="5471"/>
                </a:cubicBezTo>
                <a:cubicBezTo>
                  <a:pt x="17830" y="1727"/>
                  <a:pt x="14496" y="0"/>
                  <a:pt x="11452" y="0"/>
                </a:cubicBezTo>
                <a:cubicBezTo>
                  <a:pt x="11162" y="0"/>
                  <a:pt x="10727" y="0"/>
                  <a:pt x="10147" y="0"/>
                </a:cubicBezTo>
                <a:cubicBezTo>
                  <a:pt x="10147" y="0"/>
                  <a:pt x="5653" y="0"/>
                  <a:pt x="2464" y="6336"/>
                </a:cubicBezTo>
                <a:cubicBezTo>
                  <a:pt x="869" y="10655"/>
                  <a:pt x="0" y="15263"/>
                  <a:pt x="0" y="20735"/>
                </a:cubicBezTo>
                <a:cubicBezTo>
                  <a:pt x="0" y="20735"/>
                  <a:pt x="0" y="21600"/>
                  <a:pt x="579" y="21600"/>
                </a:cubicBezTo>
                <a:lnTo>
                  <a:pt x="1304" y="19296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effectLst/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AutoShape 33"/>
          <p:cNvSpPr/>
          <p:nvPr/>
        </p:nvSpPr>
        <p:spPr bwMode="auto">
          <a:xfrm>
            <a:off x="3235325" y="3394075"/>
            <a:ext cx="4763" cy="15875"/>
          </a:xfrm>
          <a:custGeom>
            <a:avLst/>
            <a:gdLst>
              <a:gd name="T0" fmla="*/ 1588 w 21600"/>
              <a:gd name="T1" fmla="*/ 6514 h 21600"/>
              <a:gd name="T2" fmla="*/ 1588 w 21600"/>
              <a:gd name="T3" fmla="*/ 6514 h 21600"/>
              <a:gd name="T4" fmla="*/ 1588 w 21600"/>
              <a:gd name="T5" fmla="*/ 6514 h 21600"/>
              <a:gd name="T6" fmla="*/ 1588 w 21600"/>
              <a:gd name="T7" fmla="*/ 651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0" y="12960"/>
                  <a:pt x="21600" y="21599"/>
                  <a:pt x="21600" y="21599"/>
                </a:cubicBezTo>
                <a:cubicBezTo>
                  <a:pt x="21600" y="21599"/>
                  <a:pt x="21600" y="12960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effectLst/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AutoShape 34"/>
          <p:cNvSpPr/>
          <p:nvPr/>
        </p:nvSpPr>
        <p:spPr bwMode="auto">
          <a:xfrm>
            <a:off x="3521075" y="3684588"/>
            <a:ext cx="14288" cy="0"/>
          </a:xfrm>
          <a:custGeom>
            <a:avLst/>
            <a:gdLst>
              <a:gd name="T0" fmla="*/ 5211 w 21600"/>
              <a:gd name="T1" fmla="*/ 0 h 1"/>
              <a:gd name="T2" fmla="*/ 5211 w 21600"/>
              <a:gd name="T3" fmla="*/ 0 h 1"/>
              <a:gd name="T4" fmla="*/ 5211 w 21600"/>
              <a:gd name="T5" fmla="*/ 0 h 1"/>
              <a:gd name="T6" fmla="*/ 5211 w 21600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21599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effectLst/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AutoShape 35"/>
          <p:cNvSpPr/>
          <p:nvPr/>
        </p:nvSpPr>
        <p:spPr bwMode="auto">
          <a:xfrm>
            <a:off x="4640263" y="3684588"/>
            <a:ext cx="4763" cy="4763"/>
          </a:xfrm>
          <a:custGeom>
            <a:avLst/>
            <a:gdLst>
              <a:gd name="T0" fmla="*/ 1588 w 21600"/>
              <a:gd name="T1" fmla="*/ 1588 h 21600"/>
              <a:gd name="T2" fmla="*/ 1588 w 21600"/>
              <a:gd name="T3" fmla="*/ 1588 h 21600"/>
              <a:gd name="T4" fmla="*/ 1588 w 21600"/>
              <a:gd name="T5" fmla="*/ 1588 h 21600"/>
              <a:gd name="T6" fmla="*/ 1588 w 21600"/>
              <a:gd name="T7" fmla="*/ 15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effectLst/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AutoShape 36"/>
          <p:cNvSpPr/>
          <p:nvPr/>
        </p:nvSpPr>
        <p:spPr bwMode="auto">
          <a:xfrm>
            <a:off x="3929063" y="3924300"/>
            <a:ext cx="4763" cy="9525"/>
          </a:xfrm>
          <a:custGeom>
            <a:avLst/>
            <a:gdLst>
              <a:gd name="T0" fmla="*/ 1588 w 21600"/>
              <a:gd name="T1" fmla="*/ 3909 h 21600"/>
              <a:gd name="T2" fmla="*/ 1588 w 21600"/>
              <a:gd name="T3" fmla="*/ 3909 h 21600"/>
              <a:gd name="T4" fmla="*/ 1588 w 21600"/>
              <a:gd name="T5" fmla="*/ 3909 h 21600"/>
              <a:gd name="T6" fmla="*/ 1588 w 21600"/>
              <a:gd name="T7" fmla="*/ 390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effectLst/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AutoShape 37"/>
          <p:cNvSpPr/>
          <p:nvPr/>
        </p:nvSpPr>
        <p:spPr bwMode="auto">
          <a:xfrm>
            <a:off x="4314825" y="3924300"/>
            <a:ext cx="4763" cy="9525"/>
          </a:xfrm>
          <a:custGeom>
            <a:avLst/>
            <a:gdLst>
              <a:gd name="T0" fmla="*/ 1588 w 21600"/>
              <a:gd name="T1" fmla="*/ 3909 h 21600"/>
              <a:gd name="T2" fmla="*/ 1588 w 21600"/>
              <a:gd name="T3" fmla="*/ 3909 h 21600"/>
              <a:gd name="T4" fmla="*/ 1588 w 21600"/>
              <a:gd name="T5" fmla="*/ 3909 h 21600"/>
              <a:gd name="T6" fmla="*/ 1588 w 21600"/>
              <a:gd name="T7" fmla="*/ 390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effectLst/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AutoShape 38"/>
          <p:cNvSpPr/>
          <p:nvPr/>
        </p:nvSpPr>
        <p:spPr bwMode="auto">
          <a:xfrm>
            <a:off x="4805363" y="1831975"/>
            <a:ext cx="1003300" cy="1047750"/>
          </a:xfrm>
          <a:custGeom>
            <a:avLst/>
            <a:gdLst>
              <a:gd name="T0" fmla="*/ 376342 w 19201"/>
              <a:gd name="T1" fmla="*/ 446700 h 20234"/>
              <a:gd name="T2" fmla="*/ 376342 w 19201"/>
              <a:gd name="T3" fmla="*/ 446700 h 20234"/>
              <a:gd name="T4" fmla="*/ 376342 w 19201"/>
              <a:gd name="T5" fmla="*/ 446700 h 20234"/>
              <a:gd name="T6" fmla="*/ 376342 w 19201"/>
              <a:gd name="T7" fmla="*/ 446700 h 2023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201" h="20234">
                <a:moveTo>
                  <a:pt x="1252" y="4796"/>
                </a:moveTo>
                <a:cubicBezTo>
                  <a:pt x="3905" y="285"/>
                  <a:pt x="9905" y="-1366"/>
                  <a:pt x="14579" y="1238"/>
                </a:cubicBezTo>
                <a:cubicBezTo>
                  <a:pt x="19000" y="3970"/>
                  <a:pt x="20578" y="9688"/>
                  <a:pt x="17863" y="14008"/>
                </a:cubicBezTo>
                <a:cubicBezTo>
                  <a:pt x="15652" y="18264"/>
                  <a:pt x="10663" y="19852"/>
                  <a:pt x="6305" y="18264"/>
                </a:cubicBezTo>
                <a:cubicBezTo>
                  <a:pt x="3336" y="20234"/>
                  <a:pt x="3336" y="20234"/>
                  <a:pt x="3336" y="20234"/>
                </a:cubicBezTo>
                <a:cubicBezTo>
                  <a:pt x="3400" y="16676"/>
                  <a:pt x="3400" y="16676"/>
                  <a:pt x="3400" y="16676"/>
                </a:cubicBezTo>
                <a:cubicBezTo>
                  <a:pt x="-137" y="13753"/>
                  <a:pt x="-1021" y="8798"/>
                  <a:pt x="1252" y="479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AutoShape 39"/>
          <p:cNvSpPr/>
          <p:nvPr/>
        </p:nvSpPr>
        <p:spPr bwMode="auto">
          <a:xfrm>
            <a:off x="3554413" y="981075"/>
            <a:ext cx="1179513" cy="1339850"/>
          </a:xfrm>
          <a:custGeom>
            <a:avLst/>
            <a:gdLst>
              <a:gd name="T0" fmla="*/ 442926 w 21600"/>
              <a:gd name="T1" fmla="*/ 502850 h 21600"/>
              <a:gd name="T2" fmla="*/ 442926 w 21600"/>
              <a:gd name="T3" fmla="*/ 502850 h 21600"/>
              <a:gd name="T4" fmla="*/ 442926 w 21600"/>
              <a:gd name="T5" fmla="*/ 502850 h 21600"/>
              <a:gd name="T6" fmla="*/ 442926 w 21600"/>
              <a:gd name="T7" fmla="*/ 5028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9446"/>
                </a:moveTo>
                <a:cubicBezTo>
                  <a:pt x="0" y="4245"/>
                  <a:pt x="4826" y="0"/>
                  <a:pt x="10860" y="0"/>
                </a:cubicBezTo>
                <a:cubicBezTo>
                  <a:pt x="16773" y="0"/>
                  <a:pt x="21599" y="4245"/>
                  <a:pt x="21599" y="9446"/>
                </a:cubicBezTo>
                <a:cubicBezTo>
                  <a:pt x="21599" y="13957"/>
                  <a:pt x="17678" y="17725"/>
                  <a:pt x="12489" y="18415"/>
                </a:cubicBezTo>
                <a:cubicBezTo>
                  <a:pt x="10618" y="21599"/>
                  <a:pt x="10618" y="21599"/>
                  <a:pt x="10618" y="21599"/>
                </a:cubicBezTo>
                <a:cubicBezTo>
                  <a:pt x="8929" y="18415"/>
                  <a:pt x="8929" y="18415"/>
                  <a:pt x="8929" y="18415"/>
                </a:cubicBezTo>
                <a:cubicBezTo>
                  <a:pt x="3801" y="17566"/>
                  <a:pt x="0" y="13798"/>
                  <a:pt x="0" y="944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AutoShape 40"/>
          <p:cNvSpPr/>
          <p:nvPr/>
        </p:nvSpPr>
        <p:spPr bwMode="auto">
          <a:xfrm>
            <a:off x="5715000" y="2941638"/>
            <a:ext cx="1155700" cy="971550"/>
          </a:xfrm>
          <a:custGeom>
            <a:avLst/>
            <a:gdLst>
              <a:gd name="T0" fmla="*/ 433830 w 20820"/>
              <a:gd name="T1" fmla="*/ 395797 h 19885"/>
              <a:gd name="T2" fmla="*/ 433830 w 20820"/>
              <a:gd name="T3" fmla="*/ 395797 h 19885"/>
              <a:gd name="T4" fmla="*/ 433830 w 20820"/>
              <a:gd name="T5" fmla="*/ 395797 h 19885"/>
              <a:gd name="T6" fmla="*/ 433830 w 20820"/>
              <a:gd name="T7" fmla="*/ 395797 h 198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820" h="19885">
                <a:moveTo>
                  <a:pt x="9909" y="175"/>
                </a:moveTo>
                <a:cubicBezTo>
                  <a:pt x="14775" y="-834"/>
                  <a:pt x="19701" y="2597"/>
                  <a:pt x="20650" y="8048"/>
                </a:cubicBezTo>
                <a:cubicBezTo>
                  <a:pt x="21599" y="13431"/>
                  <a:pt x="18454" y="18545"/>
                  <a:pt x="13648" y="19622"/>
                </a:cubicBezTo>
                <a:cubicBezTo>
                  <a:pt x="9197" y="20766"/>
                  <a:pt x="4865" y="18074"/>
                  <a:pt x="3145" y="13431"/>
                </a:cubicBezTo>
                <a:cubicBezTo>
                  <a:pt x="0" y="12489"/>
                  <a:pt x="0" y="12489"/>
                  <a:pt x="0" y="12489"/>
                </a:cubicBezTo>
                <a:cubicBezTo>
                  <a:pt x="2670" y="10268"/>
                  <a:pt x="2670" y="10268"/>
                  <a:pt x="2670" y="10268"/>
                </a:cubicBezTo>
                <a:cubicBezTo>
                  <a:pt x="2670" y="5423"/>
                  <a:pt x="5578" y="1184"/>
                  <a:pt x="9909" y="17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AutoShape 41"/>
          <p:cNvSpPr/>
          <p:nvPr/>
        </p:nvSpPr>
        <p:spPr bwMode="auto">
          <a:xfrm>
            <a:off x="5199063" y="4760913"/>
            <a:ext cx="1122363" cy="979488"/>
          </a:xfrm>
          <a:custGeom>
            <a:avLst/>
            <a:gdLst>
              <a:gd name="T0" fmla="*/ 422056 w 20492"/>
              <a:gd name="T1" fmla="*/ 406810 h 19290"/>
              <a:gd name="T2" fmla="*/ 422056 w 20492"/>
              <a:gd name="T3" fmla="*/ 406810 h 19290"/>
              <a:gd name="T4" fmla="*/ 422056 w 20492"/>
              <a:gd name="T5" fmla="*/ 406810 h 19290"/>
              <a:gd name="T6" fmla="*/ 422056 w 20492"/>
              <a:gd name="T7" fmla="*/ 406810 h 1929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492" h="19290">
                <a:moveTo>
                  <a:pt x="14579" y="545"/>
                </a:moveTo>
                <a:cubicBezTo>
                  <a:pt x="19259" y="2426"/>
                  <a:pt x="21599" y="7875"/>
                  <a:pt x="19980" y="12870"/>
                </a:cubicBezTo>
                <a:cubicBezTo>
                  <a:pt x="18299" y="17994"/>
                  <a:pt x="13019" y="20589"/>
                  <a:pt x="8220" y="18643"/>
                </a:cubicBezTo>
                <a:cubicBezTo>
                  <a:pt x="3960" y="17021"/>
                  <a:pt x="1680" y="12351"/>
                  <a:pt x="2460" y="7875"/>
                </a:cubicBezTo>
                <a:cubicBezTo>
                  <a:pt x="0" y="5151"/>
                  <a:pt x="0" y="5151"/>
                  <a:pt x="0" y="5151"/>
                </a:cubicBezTo>
                <a:cubicBezTo>
                  <a:pt x="3480" y="4826"/>
                  <a:pt x="3480" y="4826"/>
                  <a:pt x="3480" y="4826"/>
                </a:cubicBezTo>
                <a:cubicBezTo>
                  <a:pt x="5700" y="870"/>
                  <a:pt x="10199" y="-1011"/>
                  <a:pt x="14579" y="5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AutoShape 42"/>
          <p:cNvSpPr/>
          <p:nvPr/>
        </p:nvSpPr>
        <p:spPr bwMode="auto">
          <a:xfrm>
            <a:off x="3738563" y="5464175"/>
            <a:ext cx="995363" cy="1135063"/>
          </a:xfrm>
          <a:custGeom>
            <a:avLst/>
            <a:gdLst>
              <a:gd name="T0" fmla="*/ 373811 w 21010"/>
              <a:gd name="T1" fmla="*/ 426641 h 21600"/>
              <a:gd name="T2" fmla="*/ 373811 w 21010"/>
              <a:gd name="T3" fmla="*/ 426641 h 21600"/>
              <a:gd name="T4" fmla="*/ 373811 w 21010"/>
              <a:gd name="T5" fmla="*/ 426641 h 21600"/>
              <a:gd name="T6" fmla="*/ 373811 w 21010"/>
              <a:gd name="T7" fmla="*/ 42664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010" h="21600">
                <a:moveTo>
                  <a:pt x="20984" y="11707"/>
                </a:moveTo>
                <a:cubicBezTo>
                  <a:pt x="21401" y="16841"/>
                  <a:pt x="16817" y="21224"/>
                  <a:pt x="11121" y="21600"/>
                </a:cubicBezTo>
                <a:cubicBezTo>
                  <a:pt x="5287" y="21600"/>
                  <a:pt x="287" y="17655"/>
                  <a:pt x="9" y="12834"/>
                </a:cubicBezTo>
                <a:cubicBezTo>
                  <a:pt x="-199" y="8013"/>
                  <a:pt x="3204" y="4006"/>
                  <a:pt x="8135" y="3067"/>
                </a:cubicBezTo>
                <a:cubicBezTo>
                  <a:pt x="9941" y="0"/>
                  <a:pt x="9941" y="0"/>
                  <a:pt x="9941" y="0"/>
                </a:cubicBezTo>
                <a:cubicBezTo>
                  <a:pt x="11955" y="3067"/>
                  <a:pt x="11955" y="3067"/>
                  <a:pt x="11955" y="3067"/>
                </a:cubicBezTo>
                <a:cubicBezTo>
                  <a:pt x="16817" y="3631"/>
                  <a:pt x="20706" y="7262"/>
                  <a:pt x="20984" y="1170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AutoShape 43"/>
          <p:cNvSpPr/>
          <p:nvPr/>
        </p:nvSpPr>
        <p:spPr bwMode="auto">
          <a:xfrm>
            <a:off x="2273300" y="1824038"/>
            <a:ext cx="1012825" cy="1046163"/>
          </a:xfrm>
          <a:custGeom>
            <a:avLst/>
            <a:gdLst>
              <a:gd name="T0" fmla="*/ 380115 w 19070"/>
              <a:gd name="T1" fmla="*/ 447444 h 20195"/>
              <a:gd name="T2" fmla="*/ 380115 w 19070"/>
              <a:gd name="T3" fmla="*/ 447444 h 20195"/>
              <a:gd name="T4" fmla="*/ 380115 w 19070"/>
              <a:gd name="T5" fmla="*/ 447444 h 20195"/>
              <a:gd name="T6" fmla="*/ 380115 w 19070"/>
              <a:gd name="T7" fmla="*/ 447444 h 2019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070" h="20195">
                <a:moveTo>
                  <a:pt x="17704" y="4757"/>
                </a:moveTo>
                <a:cubicBezTo>
                  <a:pt x="15283" y="246"/>
                  <a:pt x="9449" y="-1405"/>
                  <a:pt x="4855" y="1326"/>
                </a:cubicBezTo>
                <a:cubicBezTo>
                  <a:pt x="262" y="3867"/>
                  <a:pt x="-1413" y="9712"/>
                  <a:pt x="1318" y="14096"/>
                </a:cubicBezTo>
                <a:cubicBezTo>
                  <a:pt x="3614" y="18289"/>
                  <a:pt x="8704" y="19750"/>
                  <a:pt x="12986" y="18289"/>
                </a:cubicBezTo>
                <a:cubicBezTo>
                  <a:pt x="15904" y="20195"/>
                  <a:pt x="15904" y="20195"/>
                  <a:pt x="15904" y="20195"/>
                </a:cubicBezTo>
                <a:cubicBezTo>
                  <a:pt x="15780" y="16637"/>
                  <a:pt x="15780" y="16637"/>
                  <a:pt x="15780" y="16637"/>
                </a:cubicBezTo>
                <a:cubicBezTo>
                  <a:pt x="19131" y="13714"/>
                  <a:pt x="20187" y="8823"/>
                  <a:pt x="17704" y="475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AutoShape 44"/>
          <p:cNvSpPr/>
          <p:nvPr/>
        </p:nvSpPr>
        <p:spPr bwMode="auto">
          <a:xfrm>
            <a:off x="1417638" y="2941638"/>
            <a:ext cx="1155700" cy="969963"/>
          </a:xfrm>
          <a:custGeom>
            <a:avLst/>
            <a:gdLst>
              <a:gd name="T0" fmla="*/ 434171 w 20777"/>
              <a:gd name="T1" fmla="*/ 394867 h 19966"/>
              <a:gd name="T2" fmla="*/ 434171 w 20777"/>
              <a:gd name="T3" fmla="*/ 394867 h 19966"/>
              <a:gd name="T4" fmla="*/ 434171 w 20777"/>
              <a:gd name="T5" fmla="*/ 394867 h 19966"/>
              <a:gd name="T6" fmla="*/ 434171 w 20777"/>
              <a:gd name="T7" fmla="*/ 394867 h 1996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777" h="19966">
                <a:moveTo>
                  <a:pt x="10894" y="176"/>
                </a:moveTo>
                <a:cubicBezTo>
                  <a:pt x="6100" y="-839"/>
                  <a:pt x="1248" y="2614"/>
                  <a:pt x="183" y="8098"/>
                </a:cubicBezTo>
                <a:cubicBezTo>
                  <a:pt x="-823" y="13515"/>
                  <a:pt x="2431" y="18661"/>
                  <a:pt x="7225" y="19745"/>
                </a:cubicBezTo>
                <a:cubicBezTo>
                  <a:pt x="11841" y="20761"/>
                  <a:pt x="16042" y="18187"/>
                  <a:pt x="17403" y="13515"/>
                </a:cubicBezTo>
                <a:cubicBezTo>
                  <a:pt x="20777" y="12567"/>
                  <a:pt x="20777" y="12567"/>
                  <a:pt x="20777" y="12567"/>
                </a:cubicBezTo>
                <a:cubicBezTo>
                  <a:pt x="18113" y="10130"/>
                  <a:pt x="18113" y="10130"/>
                  <a:pt x="18113" y="10130"/>
                </a:cubicBezTo>
                <a:cubicBezTo>
                  <a:pt x="18113" y="5458"/>
                  <a:pt x="15273" y="1192"/>
                  <a:pt x="10894" y="17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Line 54"/>
          <p:cNvSpPr>
            <a:spLocks noChangeShapeType="1"/>
          </p:cNvSpPr>
          <p:nvPr/>
        </p:nvSpPr>
        <p:spPr bwMode="auto">
          <a:xfrm flipH="1">
            <a:off x="7605713" y="1998663"/>
            <a:ext cx="1588" cy="4052888"/>
          </a:xfrm>
          <a:prstGeom prst="line">
            <a:avLst/>
          </a:prstGeom>
          <a:noFill/>
          <a:ln w="9525" cap="flat" cmpd="sng">
            <a:solidFill>
              <a:srgbClr val="969696"/>
            </a:solidFill>
            <a:prstDash val="solid"/>
            <a:round/>
          </a:ln>
          <a:effectLst/>
        </p:spPr>
        <p:txBody>
          <a:bodyPr lIns="0" tIns="0" rIns="0" bIns="0"/>
          <a:lstStyle/>
          <a:p>
            <a:pPr marL="0" marR="0" lvl="0" indent="0" algn="l" defTabSz="6083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sz="159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05" name="矩形 78"/>
          <p:cNvSpPr/>
          <p:nvPr/>
        </p:nvSpPr>
        <p:spPr>
          <a:xfrm>
            <a:off x="8151813" y="2790825"/>
            <a:ext cx="2843212" cy="12922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more work at the end of the manual template.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306" name="TextBox 13"/>
          <p:cNvSpPr txBox="1"/>
          <p:nvPr/>
        </p:nvSpPr>
        <p:spPr>
          <a:xfrm>
            <a:off x="8151813" y="2468563"/>
            <a:ext cx="275272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 flipH="1">
            <a:off x="-25400" y="295275"/>
            <a:ext cx="12217400" cy="150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8"/>
          <p:cNvSpPr/>
          <p:nvPr/>
        </p:nvSpPr>
        <p:spPr>
          <a:xfrm flipH="1">
            <a:off x="-25400" y="-26987"/>
            <a:ext cx="4913313" cy="322263"/>
          </a:xfrm>
          <a:custGeom>
            <a:avLst/>
            <a:gdLst>
              <a:gd name="connsiteX0" fmla="*/ 0 w 4583832"/>
              <a:gd name="connsiteY0" fmla="*/ 0 h 216024"/>
              <a:gd name="connsiteX1" fmla="*/ 4583832 w 4583832"/>
              <a:gd name="connsiteY1" fmla="*/ 0 h 216024"/>
              <a:gd name="connsiteX2" fmla="*/ 4583832 w 4583832"/>
              <a:gd name="connsiteY2" fmla="*/ 216024 h 216024"/>
              <a:gd name="connsiteX3" fmla="*/ 0 w 4583832"/>
              <a:gd name="connsiteY3" fmla="*/ 216024 h 216024"/>
              <a:gd name="connsiteX4" fmla="*/ 0 w 4583832"/>
              <a:gd name="connsiteY4" fmla="*/ 0 h 216024"/>
              <a:gd name="connsiteX0-1" fmla="*/ 1066800 w 4583832"/>
              <a:gd name="connsiteY0-2" fmla="*/ 0 h 235074"/>
              <a:gd name="connsiteX1-3" fmla="*/ 4583832 w 4583832"/>
              <a:gd name="connsiteY1-4" fmla="*/ 19050 h 235074"/>
              <a:gd name="connsiteX2-5" fmla="*/ 4583832 w 4583832"/>
              <a:gd name="connsiteY2-6" fmla="*/ 235074 h 235074"/>
              <a:gd name="connsiteX3-7" fmla="*/ 0 w 4583832"/>
              <a:gd name="connsiteY3-8" fmla="*/ 235074 h 235074"/>
              <a:gd name="connsiteX4-9" fmla="*/ 1066800 w 4583832"/>
              <a:gd name="connsiteY4-10" fmla="*/ 0 h 235074"/>
              <a:gd name="connsiteX0-11" fmla="*/ 846798 w 4363830"/>
              <a:gd name="connsiteY0-12" fmla="*/ 0 h 235074"/>
              <a:gd name="connsiteX1-13" fmla="*/ 4363830 w 4363830"/>
              <a:gd name="connsiteY1-14" fmla="*/ 19050 h 235074"/>
              <a:gd name="connsiteX2-15" fmla="*/ 4363830 w 4363830"/>
              <a:gd name="connsiteY2-16" fmla="*/ 235074 h 235074"/>
              <a:gd name="connsiteX3-17" fmla="*/ 0 w 4363830"/>
              <a:gd name="connsiteY3-18" fmla="*/ 210198 h 235074"/>
              <a:gd name="connsiteX4-19" fmla="*/ 846798 w 4363830"/>
              <a:gd name="connsiteY4-20" fmla="*/ 0 h 235074"/>
              <a:gd name="connsiteX0-21" fmla="*/ 846798 w 4363830"/>
              <a:gd name="connsiteY0-22" fmla="*/ 0 h 210198"/>
              <a:gd name="connsiteX1-23" fmla="*/ 4363830 w 4363830"/>
              <a:gd name="connsiteY1-24" fmla="*/ 19050 h 210198"/>
              <a:gd name="connsiteX2-25" fmla="*/ 4346907 w 4363830"/>
              <a:gd name="connsiteY2-26" fmla="*/ 210198 h 210198"/>
              <a:gd name="connsiteX3-27" fmla="*/ 0 w 4363830"/>
              <a:gd name="connsiteY3-28" fmla="*/ 210198 h 210198"/>
              <a:gd name="connsiteX4-29" fmla="*/ 846798 w 4363830"/>
              <a:gd name="connsiteY4-30" fmla="*/ 0 h 210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3830" h="210198">
                <a:moveTo>
                  <a:pt x="846798" y="0"/>
                </a:moveTo>
                <a:lnTo>
                  <a:pt x="4363830" y="19050"/>
                </a:lnTo>
                <a:lnTo>
                  <a:pt x="4346907" y="210198"/>
                </a:lnTo>
                <a:lnTo>
                  <a:pt x="0" y="210198"/>
                </a:lnTo>
                <a:lnTo>
                  <a:pt x="84679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92" name="文本框 5"/>
          <p:cNvSpPr txBox="1"/>
          <p:nvPr/>
        </p:nvSpPr>
        <p:spPr>
          <a:xfrm>
            <a:off x="1343025" y="-4762"/>
            <a:ext cx="1416050" cy="8302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发展历程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Straight Connector 8"/>
          <p:cNvCxnSpPr>
            <a:stCxn id="10" idx="4"/>
            <a:endCxn id="18" idx="0"/>
          </p:cNvCxnSpPr>
          <p:nvPr/>
        </p:nvCxnSpPr>
        <p:spPr>
          <a:xfrm>
            <a:off x="4719638" y="2193925"/>
            <a:ext cx="0" cy="1028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4"/>
          <p:cNvSpPr/>
          <p:nvPr/>
        </p:nvSpPr>
        <p:spPr>
          <a:xfrm>
            <a:off x="1501775" y="2716213"/>
            <a:ext cx="1644650" cy="1689100"/>
          </a:xfrm>
          <a:prstGeom prst="ellipse">
            <a:avLst/>
          </a:prstGeom>
          <a:solidFill>
            <a:srgbClr val="FCFCFC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2295" name="TextBox 25"/>
          <p:cNvSpPr txBox="1"/>
          <p:nvPr/>
        </p:nvSpPr>
        <p:spPr>
          <a:xfrm>
            <a:off x="1830388" y="4573588"/>
            <a:ext cx="885825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121793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KEYS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424363" y="1603375"/>
            <a:ext cx="592138" cy="590550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cxnSp>
        <p:nvCxnSpPr>
          <p:cNvPr id="11" name="Straight Connector 22"/>
          <p:cNvCxnSpPr/>
          <p:nvPr/>
        </p:nvCxnSpPr>
        <p:spPr>
          <a:xfrm>
            <a:off x="7366000" y="1957388"/>
            <a:ext cx="912813" cy="3175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35"/>
          <p:cNvSpPr>
            <a:spLocks noEditPoints="1"/>
          </p:cNvSpPr>
          <p:nvPr/>
        </p:nvSpPr>
        <p:spPr bwMode="auto">
          <a:xfrm>
            <a:off x="4598988" y="1762125"/>
            <a:ext cx="242888" cy="274638"/>
          </a:xfrm>
          <a:custGeom>
            <a:avLst/>
            <a:gdLst>
              <a:gd name="T0" fmla="*/ 300 w 320"/>
              <a:gd name="T1" fmla="*/ 0 h 360"/>
              <a:gd name="T2" fmla="*/ 256 w 320"/>
              <a:gd name="T3" fmla="*/ 0 h 360"/>
              <a:gd name="T4" fmla="*/ 240 w 320"/>
              <a:gd name="T5" fmla="*/ 20 h 360"/>
              <a:gd name="T6" fmla="*/ 240 w 320"/>
              <a:gd name="T7" fmla="*/ 360 h 360"/>
              <a:gd name="T8" fmla="*/ 320 w 320"/>
              <a:gd name="T9" fmla="*/ 360 h 360"/>
              <a:gd name="T10" fmla="*/ 320 w 320"/>
              <a:gd name="T11" fmla="*/ 20 h 360"/>
              <a:gd name="T12" fmla="*/ 300 w 320"/>
              <a:gd name="T13" fmla="*/ 0 h 360"/>
              <a:gd name="T14" fmla="*/ 180 w 320"/>
              <a:gd name="T15" fmla="*/ 120 h 360"/>
              <a:gd name="T16" fmla="*/ 136 w 320"/>
              <a:gd name="T17" fmla="*/ 120 h 360"/>
              <a:gd name="T18" fmla="*/ 120 w 320"/>
              <a:gd name="T19" fmla="*/ 140 h 360"/>
              <a:gd name="T20" fmla="*/ 120 w 320"/>
              <a:gd name="T21" fmla="*/ 360 h 360"/>
              <a:gd name="T22" fmla="*/ 200 w 320"/>
              <a:gd name="T23" fmla="*/ 360 h 360"/>
              <a:gd name="T24" fmla="*/ 200 w 320"/>
              <a:gd name="T25" fmla="*/ 140 h 360"/>
              <a:gd name="T26" fmla="*/ 180 w 320"/>
              <a:gd name="T27" fmla="*/ 120 h 360"/>
              <a:gd name="T28" fmla="*/ 60 w 320"/>
              <a:gd name="T29" fmla="*/ 240 h 360"/>
              <a:gd name="T30" fmla="*/ 16 w 320"/>
              <a:gd name="T31" fmla="*/ 240 h 360"/>
              <a:gd name="T32" fmla="*/ 0 w 320"/>
              <a:gd name="T33" fmla="*/ 260 h 360"/>
              <a:gd name="T34" fmla="*/ 0 w 320"/>
              <a:gd name="T35" fmla="*/ 360 h 360"/>
              <a:gd name="T36" fmla="*/ 80 w 320"/>
              <a:gd name="T37" fmla="*/ 360 h 360"/>
              <a:gd name="T38" fmla="*/ 80 w 320"/>
              <a:gd name="T39" fmla="*/ 260 h 360"/>
              <a:gd name="T40" fmla="*/ 60 w 320"/>
              <a:gd name="T41" fmla="*/ 24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0" h="360">
                <a:moveTo>
                  <a:pt x="300" y="0"/>
                </a:moveTo>
                <a:cubicBezTo>
                  <a:pt x="256" y="0"/>
                  <a:pt x="256" y="0"/>
                  <a:pt x="256" y="0"/>
                </a:cubicBezTo>
                <a:cubicBezTo>
                  <a:pt x="245" y="0"/>
                  <a:pt x="240" y="9"/>
                  <a:pt x="240" y="20"/>
                </a:cubicBezTo>
                <a:cubicBezTo>
                  <a:pt x="240" y="360"/>
                  <a:pt x="240" y="360"/>
                  <a:pt x="240" y="360"/>
                </a:cubicBezTo>
                <a:cubicBezTo>
                  <a:pt x="320" y="360"/>
                  <a:pt x="320" y="360"/>
                  <a:pt x="320" y="360"/>
                </a:cubicBezTo>
                <a:cubicBezTo>
                  <a:pt x="320" y="20"/>
                  <a:pt x="320" y="20"/>
                  <a:pt x="320" y="20"/>
                </a:cubicBezTo>
                <a:cubicBezTo>
                  <a:pt x="320" y="9"/>
                  <a:pt x="311" y="0"/>
                  <a:pt x="300" y="0"/>
                </a:cubicBezTo>
                <a:close/>
                <a:moveTo>
                  <a:pt x="180" y="120"/>
                </a:moveTo>
                <a:cubicBezTo>
                  <a:pt x="136" y="120"/>
                  <a:pt x="136" y="120"/>
                  <a:pt x="136" y="120"/>
                </a:cubicBezTo>
                <a:cubicBezTo>
                  <a:pt x="125" y="120"/>
                  <a:pt x="120" y="129"/>
                  <a:pt x="120" y="140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200" y="360"/>
                  <a:pt x="200" y="360"/>
                  <a:pt x="200" y="360"/>
                </a:cubicBezTo>
                <a:cubicBezTo>
                  <a:pt x="200" y="140"/>
                  <a:pt x="200" y="140"/>
                  <a:pt x="200" y="140"/>
                </a:cubicBezTo>
                <a:cubicBezTo>
                  <a:pt x="200" y="129"/>
                  <a:pt x="191" y="120"/>
                  <a:pt x="180" y="120"/>
                </a:cubicBezTo>
                <a:close/>
                <a:moveTo>
                  <a:pt x="60" y="240"/>
                </a:moveTo>
                <a:cubicBezTo>
                  <a:pt x="16" y="240"/>
                  <a:pt x="16" y="240"/>
                  <a:pt x="16" y="240"/>
                </a:cubicBezTo>
                <a:cubicBezTo>
                  <a:pt x="5" y="240"/>
                  <a:pt x="0" y="249"/>
                  <a:pt x="0" y="260"/>
                </a:cubicBezTo>
                <a:cubicBezTo>
                  <a:pt x="0" y="360"/>
                  <a:pt x="0" y="360"/>
                  <a:pt x="0" y="360"/>
                </a:cubicBezTo>
                <a:cubicBezTo>
                  <a:pt x="80" y="360"/>
                  <a:pt x="80" y="360"/>
                  <a:pt x="80" y="360"/>
                </a:cubicBezTo>
                <a:cubicBezTo>
                  <a:pt x="80" y="260"/>
                  <a:pt x="80" y="260"/>
                  <a:pt x="80" y="260"/>
                </a:cubicBezTo>
                <a:cubicBezTo>
                  <a:pt x="80" y="249"/>
                  <a:pt x="71" y="240"/>
                  <a:pt x="60" y="2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682" tIns="60841" rIns="121682" bIns="60841"/>
          <a:lstStyle/>
          <a:p>
            <a:pPr marL="0" marR="0" lvl="0" indent="0" algn="l" defTabSz="12172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3" name="Oval 10"/>
          <p:cNvSpPr/>
          <p:nvPr/>
        </p:nvSpPr>
        <p:spPr>
          <a:xfrm>
            <a:off x="4424363" y="4949825"/>
            <a:ext cx="592138" cy="590550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cxnSp>
        <p:nvCxnSpPr>
          <p:cNvPr id="14" name="Straight Connector 24"/>
          <p:cNvCxnSpPr/>
          <p:nvPr/>
        </p:nvCxnSpPr>
        <p:spPr>
          <a:xfrm>
            <a:off x="7366000" y="5253038"/>
            <a:ext cx="912813" cy="3175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5"/>
          <p:cNvGrpSpPr/>
          <p:nvPr/>
        </p:nvGrpSpPr>
        <p:grpSpPr>
          <a:xfrm>
            <a:off x="4584276" y="5096784"/>
            <a:ext cx="296593" cy="296596"/>
            <a:chOff x="6284122" y="998657"/>
            <a:chExt cx="366050" cy="366051"/>
          </a:xfrm>
          <a:solidFill>
            <a:schemeClr val="tx1"/>
          </a:solidFill>
        </p:grpSpPr>
        <p:sp>
          <p:nvSpPr>
            <p:cNvPr id="16" name="AutoShape 81@|5FFC:0|FBC:0|LFC:0|LBC:16777215"/>
            <p:cNvSpPr/>
            <p:nvPr/>
          </p:nvSpPr>
          <p:spPr bwMode="auto">
            <a:xfrm>
              <a:off x="6284122" y="998657"/>
              <a:ext cx="366050" cy="3660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marL="0" marR="0" lvl="0" indent="0" algn="l" defTabSz="6083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7" name="AutoShape 82@|5FFC:0|FBC:0|LFC:0|LBC:16777215"/>
            <p:cNvSpPr/>
            <p:nvPr/>
          </p:nvSpPr>
          <p:spPr bwMode="auto">
            <a:xfrm>
              <a:off x="6318536" y="1295878"/>
              <a:ext cx="34415" cy="344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marL="0" marR="0" lvl="0" indent="0" algn="l" defTabSz="6083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8" name="Oval 11"/>
          <p:cNvSpPr/>
          <p:nvPr/>
        </p:nvSpPr>
        <p:spPr>
          <a:xfrm>
            <a:off x="4424363" y="3222625"/>
            <a:ext cx="592138" cy="592138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cxnSp>
        <p:nvCxnSpPr>
          <p:cNvPr id="19" name="Straight Connector 23"/>
          <p:cNvCxnSpPr/>
          <p:nvPr/>
        </p:nvCxnSpPr>
        <p:spPr>
          <a:xfrm>
            <a:off x="7366000" y="3605213"/>
            <a:ext cx="912813" cy="3175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utoShape 130"/>
          <p:cNvSpPr/>
          <p:nvPr/>
        </p:nvSpPr>
        <p:spPr bwMode="auto">
          <a:xfrm>
            <a:off x="4581525" y="3370263"/>
            <a:ext cx="296863" cy="296863"/>
          </a:xfrm>
          <a:custGeom>
            <a:avLst/>
            <a:gdLst>
              <a:gd name="T0" fmla="+- 0 10799 113"/>
              <a:gd name="T1" fmla="*/ T0 w 21373"/>
              <a:gd name="T2" fmla="*/ 10800 h 21600"/>
              <a:gd name="T3" fmla="+- 0 10799 113"/>
              <a:gd name="T4" fmla="*/ T3 w 21373"/>
              <a:gd name="T5" fmla="*/ 10800 h 21600"/>
              <a:gd name="T6" fmla="+- 0 10799 113"/>
              <a:gd name="T7" fmla="*/ T6 w 21373"/>
              <a:gd name="T8" fmla="*/ 10800 h 21600"/>
              <a:gd name="T9" fmla="+- 0 10799 113"/>
              <a:gd name="T10" fmla="*/ T9 w 2137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3" h="21600">
                <a:moveTo>
                  <a:pt x="1336" y="20249"/>
                </a:moveTo>
                <a:cubicBezTo>
                  <a:pt x="1428" y="20188"/>
                  <a:pt x="3691" y="18688"/>
                  <a:pt x="7070" y="17950"/>
                </a:cubicBezTo>
                <a:lnTo>
                  <a:pt x="8729" y="17587"/>
                </a:lnTo>
                <a:cubicBezTo>
                  <a:pt x="9321" y="17980"/>
                  <a:pt x="9972" y="18225"/>
                  <a:pt x="10686" y="18225"/>
                </a:cubicBezTo>
                <a:cubicBezTo>
                  <a:pt x="11401" y="18225"/>
                  <a:pt x="12052" y="17980"/>
                  <a:pt x="12644" y="17587"/>
                </a:cubicBezTo>
                <a:lnTo>
                  <a:pt x="14303" y="17950"/>
                </a:lnTo>
                <a:cubicBezTo>
                  <a:pt x="17656" y="18682"/>
                  <a:pt x="19911" y="20165"/>
                  <a:pt x="20037" y="20249"/>
                </a:cubicBezTo>
                <a:cubicBezTo>
                  <a:pt x="20037" y="20249"/>
                  <a:pt x="1336" y="20249"/>
                  <a:pt x="1336" y="20249"/>
                </a:cubicBezTo>
                <a:close/>
                <a:moveTo>
                  <a:pt x="13537" y="15793"/>
                </a:moveTo>
                <a:lnTo>
                  <a:pt x="13317" y="16073"/>
                </a:lnTo>
                <a:cubicBezTo>
                  <a:pt x="11725" y="17923"/>
                  <a:pt x="9648" y="17923"/>
                  <a:pt x="8056" y="16073"/>
                </a:cubicBezTo>
                <a:lnTo>
                  <a:pt x="7836" y="15793"/>
                </a:lnTo>
                <a:cubicBezTo>
                  <a:pt x="5977" y="13411"/>
                  <a:pt x="5053" y="10261"/>
                  <a:pt x="5451" y="7255"/>
                </a:cubicBezTo>
                <a:cubicBezTo>
                  <a:pt x="5815" y="4367"/>
                  <a:pt x="7453" y="1350"/>
                  <a:pt x="10686" y="1350"/>
                </a:cubicBezTo>
                <a:cubicBezTo>
                  <a:pt x="13920" y="1350"/>
                  <a:pt x="15558" y="4367"/>
                  <a:pt x="15922" y="7255"/>
                </a:cubicBezTo>
                <a:cubicBezTo>
                  <a:pt x="16318" y="10262"/>
                  <a:pt x="15398" y="13411"/>
                  <a:pt x="13537" y="15793"/>
                </a:cubicBezTo>
                <a:moveTo>
                  <a:pt x="20778" y="19126"/>
                </a:moveTo>
                <a:cubicBezTo>
                  <a:pt x="20644" y="19037"/>
                  <a:pt x="18209" y="17422"/>
                  <a:pt x="14585" y="16630"/>
                </a:cubicBezTo>
                <a:cubicBezTo>
                  <a:pt x="15914" y="14927"/>
                  <a:pt x="16767" y="12639"/>
                  <a:pt x="17130" y="11115"/>
                </a:cubicBezTo>
                <a:cubicBezTo>
                  <a:pt x="17633" y="9004"/>
                  <a:pt x="17438" y="4873"/>
                  <a:pt x="15431" y="2299"/>
                </a:cubicBezTo>
                <a:cubicBezTo>
                  <a:pt x="14259" y="795"/>
                  <a:pt x="12618" y="0"/>
                  <a:pt x="10686" y="0"/>
                </a:cubicBezTo>
                <a:cubicBezTo>
                  <a:pt x="8755" y="0"/>
                  <a:pt x="7114" y="795"/>
                  <a:pt x="5942" y="2299"/>
                </a:cubicBezTo>
                <a:cubicBezTo>
                  <a:pt x="3935" y="4873"/>
                  <a:pt x="3740" y="9004"/>
                  <a:pt x="4243" y="11115"/>
                </a:cubicBezTo>
                <a:cubicBezTo>
                  <a:pt x="4606" y="12639"/>
                  <a:pt x="5459" y="14927"/>
                  <a:pt x="6788" y="16630"/>
                </a:cubicBezTo>
                <a:cubicBezTo>
                  <a:pt x="3164" y="17422"/>
                  <a:pt x="729" y="19037"/>
                  <a:pt x="595" y="19126"/>
                </a:cubicBezTo>
                <a:cubicBezTo>
                  <a:pt x="105" y="19457"/>
                  <a:pt x="-113" y="20071"/>
                  <a:pt x="57" y="20640"/>
                </a:cubicBezTo>
                <a:cubicBezTo>
                  <a:pt x="228" y="21210"/>
                  <a:pt x="747" y="21599"/>
                  <a:pt x="1336" y="21599"/>
                </a:cubicBezTo>
                <a:lnTo>
                  <a:pt x="20037" y="21599"/>
                </a:lnTo>
                <a:cubicBezTo>
                  <a:pt x="20626" y="21599"/>
                  <a:pt x="21145" y="21210"/>
                  <a:pt x="21316" y="20640"/>
                </a:cubicBezTo>
                <a:cubicBezTo>
                  <a:pt x="21487" y="20071"/>
                  <a:pt x="21268" y="19457"/>
                  <a:pt x="20778" y="1912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701" tIns="50701" rIns="50701" bIns="50701" anchor="ctr"/>
          <a:lstStyle/>
          <a:p>
            <a:pPr marL="0" marR="0" lvl="0" indent="0" algn="l" defTabSz="6083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99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2305" name="TextBox 25"/>
          <p:cNvSpPr txBox="1"/>
          <p:nvPr/>
        </p:nvSpPr>
        <p:spPr>
          <a:xfrm>
            <a:off x="5456238" y="1762125"/>
            <a:ext cx="1211262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121793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公司定义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06" name="TextBox 25"/>
          <p:cNvSpPr txBox="1"/>
          <p:nvPr/>
        </p:nvSpPr>
        <p:spPr>
          <a:xfrm>
            <a:off x="5456238" y="3406775"/>
            <a:ext cx="1211262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121793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公司结构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07" name="TextBox 13"/>
          <p:cNvSpPr txBox="1"/>
          <p:nvPr/>
        </p:nvSpPr>
        <p:spPr>
          <a:xfrm>
            <a:off x="8674100" y="1714500"/>
            <a:ext cx="1497013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08" name="TextBox 13"/>
          <p:cNvSpPr txBox="1"/>
          <p:nvPr/>
        </p:nvSpPr>
        <p:spPr>
          <a:xfrm>
            <a:off x="8674100" y="2036763"/>
            <a:ext cx="2614613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5" name="Straight Connector 8"/>
          <p:cNvCxnSpPr>
            <a:stCxn id="18" idx="4"/>
          </p:cNvCxnSpPr>
          <p:nvPr/>
        </p:nvCxnSpPr>
        <p:spPr>
          <a:xfrm>
            <a:off x="4719638" y="3814763"/>
            <a:ext cx="0" cy="3043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 bwMode="auto">
          <a:xfrm>
            <a:off x="1506538" y="2717800"/>
            <a:ext cx="1639887" cy="1641475"/>
            <a:chOff x="5832655" y="2514384"/>
            <a:chExt cx="414338" cy="414337"/>
          </a:xfrm>
          <a:solidFill>
            <a:schemeClr val="tx1"/>
          </a:solidFill>
        </p:grpSpPr>
        <p:sp>
          <p:nvSpPr>
            <p:cNvPr id="27" name="Oval 69"/>
            <p:cNvSpPr>
              <a:spLocks noChangeArrowheads="1"/>
            </p:cNvSpPr>
            <p:nvPr/>
          </p:nvSpPr>
          <p:spPr bwMode="auto">
            <a:xfrm>
              <a:off x="5832655" y="2514384"/>
              <a:ext cx="414338" cy="414337"/>
            </a:xfrm>
            <a:prstGeom prst="ellipse">
              <a:avLst/>
            </a:prstGeom>
            <a:grpFill/>
            <a:ln w="30163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8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Freeform 70"/>
            <p:cNvSpPr/>
            <p:nvPr/>
          </p:nvSpPr>
          <p:spPr bwMode="auto">
            <a:xfrm>
              <a:off x="5923304" y="2639807"/>
              <a:ext cx="196540" cy="198353"/>
            </a:xfrm>
            <a:custGeom>
              <a:avLst/>
              <a:gdLst>
                <a:gd name="T0" fmla="*/ 139 w 208"/>
                <a:gd name="T1" fmla="*/ 208 h 208"/>
                <a:gd name="T2" fmla="*/ 104 w 208"/>
                <a:gd name="T3" fmla="*/ 104 h 208"/>
                <a:gd name="T4" fmla="*/ 0 w 208"/>
                <a:gd name="T5" fmla="*/ 69 h 208"/>
                <a:gd name="T6" fmla="*/ 208 w 208"/>
                <a:gd name="T7" fmla="*/ 0 h 208"/>
                <a:gd name="T8" fmla="*/ 139 w 208"/>
                <a:gd name="T9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208">
                  <a:moveTo>
                    <a:pt x="139" y="208"/>
                  </a:moveTo>
                  <a:lnTo>
                    <a:pt x="104" y="104"/>
                  </a:lnTo>
                  <a:lnTo>
                    <a:pt x="0" y="69"/>
                  </a:lnTo>
                  <a:lnTo>
                    <a:pt x="208" y="0"/>
                  </a:lnTo>
                  <a:lnTo>
                    <a:pt x="139" y="208"/>
                  </a:lnTo>
                  <a:close/>
                </a:path>
              </a:pathLst>
            </a:custGeom>
            <a:grpFill/>
            <a:ln w="30163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8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2311" name="TextBox 13"/>
          <p:cNvSpPr txBox="1"/>
          <p:nvPr/>
        </p:nvSpPr>
        <p:spPr>
          <a:xfrm>
            <a:off x="8636000" y="3335338"/>
            <a:ext cx="1497013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12" name="TextBox 13"/>
          <p:cNvSpPr txBox="1"/>
          <p:nvPr/>
        </p:nvSpPr>
        <p:spPr>
          <a:xfrm>
            <a:off x="8636000" y="3656013"/>
            <a:ext cx="2614613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13" name="TextBox 13"/>
          <p:cNvSpPr txBox="1"/>
          <p:nvPr/>
        </p:nvSpPr>
        <p:spPr>
          <a:xfrm>
            <a:off x="8709025" y="4973638"/>
            <a:ext cx="149542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14" name="TextBox 13"/>
          <p:cNvSpPr txBox="1"/>
          <p:nvPr/>
        </p:nvSpPr>
        <p:spPr>
          <a:xfrm>
            <a:off x="8709025" y="5295900"/>
            <a:ext cx="2614613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1216025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15" name="TextBox 25"/>
          <p:cNvSpPr txBox="1"/>
          <p:nvPr/>
        </p:nvSpPr>
        <p:spPr>
          <a:xfrm>
            <a:off x="5514975" y="5051425"/>
            <a:ext cx="1211263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121793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公司作用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Freeform 35"/>
          <p:cNvSpPr>
            <a:spLocks noEditPoints="1"/>
          </p:cNvSpPr>
          <p:nvPr/>
        </p:nvSpPr>
        <p:spPr bwMode="auto">
          <a:xfrm>
            <a:off x="4581525" y="5114925"/>
            <a:ext cx="242888" cy="274638"/>
          </a:xfrm>
          <a:custGeom>
            <a:avLst/>
            <a:gdLst>
              <a:gd name="T0" fmla="*/ 300 w 320"/>
              <a:gd name="T1" fmla="*/ 0 h 360"/>
              <a:gd name="T2" fmla="*/ 256 w 320"/>
              <a:gd name="T3" fmla="*/ 0 h 360"/>
              <a:gd name="T4" fmla="*/ 240 w 320"/>
              <a:gd name="T5" fmla="*/ 20 h 360"/>
              <a:gd name="T6" fmla="*/ 240 w 320"/>
              <a:gd name="T7" fmla="*/ 360 h 360"/>
              <a:gd name="T8" fmla="*/ 320 w 320"/>
              <a:gd name="T9" fmla="*/ 360 h 360"/>
              <a:gd name="T10" fmla="*/ 320 w 320"/>
              <a:gd name="T11" fmla="*/ 20 h 360"/>
              <a:gd name="T12" fmla="*/ 300 w 320"/>
              <a:gd name="T13" fmla="*/ 0 h 360"/>
              <a:gd name="T14" fmla="*/ 180 w 320"/>
              <a:gd name="T15" fmla="*/ 120 h 360"/>
              <a:gd name="T16" fmla="*/ 136 w 320"/>
              <a:gd name="T17" fmla="*/ 120 h 360"/>
              <a:gd name="T18" fmla="*/ 120 w 320"/>
              <a:gd name="T19" fmla="*/ 140 h 360"/>
              <a:gd name="T20" fmla="*/ 120 w 320"/>
              <a:gd name="T21" fmla="*/ 360 h 360"/>
              <a:gd name="T22" fmla="*/ 200 w 320"/>
              <a:gd name="T23" fmla="*/ 360 h 360"/>
              <a:gd name="T24" fmla="*/ 200 w 320"/>
              <a:gd name="T25" fmla="*/ 140 h 360"/>
              <a:gd name="T26" fmla="*/ 180 w 320"/>
              <a:gd name="T27" fmla="*/ 120 h 360"/>
              <a:gd name="T28" fmla="*/ 60 w 320"/>
              <a:gd name="T29" fmla="*/ 240 h 360"/>
              <a:gd name="T30" fmla="*/ 16 w 320"/>
              <a:gd name="T31" fmla="*/ 240 h 360"/>
              <a:gd name="T32" fmla="*/ 0 w 320"/>
              <a:gd name="T33" fmla="*/ 260 h 360"/>
              <a:gd name="T34" fmla="*/ 0 w 320"/>
              <a:gd name="T35" fmla="*/ 360 h 360"/>
              <a:gd name="T36" fmla="*/ 80 w 320"/>
              <a:gd name="T37" fmla="*/ 360 h 360"/>
              <a:gd name="T38" fmla="*/ 80 w 320"/>
              <a:gd name="T39" fmla="*/ 260 h 360"/>
              <a:gd name="T40" fmla="*/ 60 w 320"/>
              <a:gd name="T41" fmla="*/ 24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0" h="360">
                <a:moveTo>
                  <a:pt x="300" y="0"/>
                </a:moveTo>
                <a:cubicBezTo>
                  <a:pt x="256" y="0"/>
                  <a:pt x="256" y="0"/>
                  <a:pt x="256" y="0"/>
                </a:cubicBezTo>
                <a:cubicBezTo>
                  <a:pt x="245" y="0"/>
                  <a:pt x="240" y="9"/>
                  <a:pt x="240" y="20"/>
                </a:cubicBezTo>
                <a:cubicBezTo>
                  <a:pt x="240" y="360"/>
                  <a:pt x="240" y="360"/>
                  <a:pt x="240" y="360"/>
                </a:cubicBezTo>
                <a:cubicBezTo>
                  <a:pt x="320" y="360"/>
                  <a:pt x="320" y="360"/>
                  <a:pt x="320" y="360"/>
                </a:cubicBezTo>
                <a:cubicBezTo>
                  <a:pt x="320" y="20"/>
                  <a:pt x="320" y="20"/>
                  <a:pt x="320" y="20"/>
                </a:cubicBezTo>
                <a:cubicBezTo>
                  <a:pt x="320" y="9"/>
                  <a:pt x="311" y="0"/>
                  <a:pt x="300" y="0"/>
                </a:cubicBezTo>
                <a:close/>
                <a:moveTo>
                  <a:pt x="180" y="120"/>
                </a:moveTo>
                <a:cubicBezTo>
                  <a:pt x="136" y="120"/>
                  <a:pt x="136" y="120"/>
                  <a:pt x="136" y="120"/>
                </a:cubicBezTo>
                <a:cubicBezTo>
                  <a:pt x="125" y="120"/>
                  <a:pt x="120" y="129"/>
                  <a:pt x="120" y="140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200" y="360"/>
                  <a:pt x="200" y="360"/>
                  <a:pt x="200" y="360"/>
                </a:cubicBezTo>
                <a:cubicBezTo>
                  <a:pt x="200" y="140"/>
                  <a:pt x="200" y="140"/>
                  <a:pt x="200" y="140"/>
                </a:cubicBezTo>
                <a:cubicBezTo>
                  <a:pt x="200" y="129"/>
                  <a:pt x="191" y="120"/>
                  <a:pt x="180" y="120"/>
                </a:cubicBezTo>
                <a:close/>
                <a:moveTo>
                  <a:pt x="60" y="240"/>
                </a:moveTo>
                <a:cubicBezTo>
                  <a:pt x="16" y="240"/>
                  <a:pt x="16" y="240"/>
                  <a:pt x="16" y="240"/>
                </a:cubicBezTo>
                <a:cubicBezTo>
                  <a:pt x="5" y="240"/>
                  <a:pt x="0" y="249"/>
                  <a:pt x="0" y="260"/>
                </a:cubicBezTo>
                <a:cubicBezTo>
                  <a:pt x="0" y="360"/>
                  <a:pt x="0" y="360"/>
                  <a:pt x="0" y="360"/>
                </a:cubicBezTo>
                <a:cubicBezTo>
                  <a:pt x="80" y="360"/>
                  <a:pt x="80" y="360"/>
                  <a:pt x="80" y="360"/>
                </a:cubicBezTo>
                <a:cubicBezTo>
                  <a:pt x="80" y="260"/>
                  <a:pt x="80" y="260"/>
                  <a:pt x="80" y="260"/>
                </a:cubicBezTo>
                <a:cubicBezTo>
                  <a:pt x="80" y="249"/>
                  <a:pt x="71" y="240"/>
                  <a:pt x="60" y="2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682" tIns="60841" rIns="121682" bIns="60841"/>
          <a:lstStyle/>
          <a:p>
            <a:pPr marL="0" marR="0" lvl="0" indent="0" algn="l" defTabSz="12172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8100"/>
            <a:ext cx="12192000" cy="519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12192000" cy="5051425"/>
          </a:xfrm>
          <a:prstGeom prst="rect">
            <a:avLst/>
          </a:pr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等腰三角形 8"/>
          <p:cNvSpPr/>
          <p:nvPr/>
        </p:nvSpPr>
        <p:spPr>
          <a:xfrm flipV="1">
            <a:off x="7672388" y="1485900"/>
            <a:ext cx="3271838" cy="282098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>
          <a:xfrm flipV="1">
            <a:off x="7578725" y="1117600"/>
            <a:ext cx="3457575" cy="2981325"/>
          </a:xfrm>
          <a:prstGeom prst="triangle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710613" y="1063625"/>
            <a:ext cx="1195388" cy="1158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19" name="矩形 11"/>
          <p:cNvSpPr/>
          <p:nvPr/>
        </p:nvSpPr>
        <p:spPr>
          <a:xfrm>
            <a:off x="8353425" y="2112963"/>
            <a:ext cx="1908175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algn="ctr"/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words here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/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www.topppt.cn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0" name="矩形 12"/>
          <p:cNvSpPr/>
          <p:nvPr/>
        </p:nvSpPr>
        <p:spPr>
          <a:xfrm>
            <a:off x="8289925" y="1622425"/>
            <a:ext cx="2036763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/>
            <a:r>
              <a:rPr lang="en-US" altLang="zh-CN" sz="2400" b="1" dirty="0">
                <a:solidFill>
                  <a:srgbClr val="E71F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KEYS</a:t>
            </a:r>
            <a:endParaRPr lang="en-US" altLang="zh-CN" sz="2400" b="1" dirty="0">
              <a:solidFill>
                <a:srgbClr val="E71F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10542588" y="1622425"/>
            <a:ext cx="1654175" cy="28670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8353425" y="3201988"/>
            <a:ext cx="317500" cy="5492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9188450" y="-38100"/>
            <a:ext cx="561975" cy="973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1108075" y="5529263"/>
            <a:ext cx="887413" cy="889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25" name="Freeform 93"/>
          <p:cNvSpPr>
            <a:spLocks noEditPoints="1"/>
          </p:cNvSpPr>
          <p:nvPr/>
        </p:nvSpPr>
        <p:spPr>
          <a:xfrm>
            <a:off x="1373188" y="5700713"/>
            <a:ext cx="357187" cy="479425"/>
          </a:xfrm>
          <a:custGeom>
            <a:avLst/>
            <a:gdLst/>
            <a:ahLst/>
            <a:cxnLst>
              <a:cxn ang="0">
                <a:pos x="310706" y="209946"/>
              </a:cxn>
              <a:cxn ang="0">
                <a:pos x="310706" y="131633"/>
              </a:cxn>
              <a:cxn ang="0">
                <a:pos x="180143" y="0"/>
              </a:cxn>
              <a:cxn ang="0">
                <a:pos x="178491" y="0"/>
              </a:cxn>
              <a:cxn ang="0">
                <a:pos x="175185" y="0"/>
              </a:cxn>
              <a:cxn ang="0">
                <a:pos x="46275" y="131633"/>
              </a:cxn>
              <a:cxn ang="0">
                <a:pos x="46275" y="209946"/>
              </a:cxn>
              <a:cxn ang="0">
                <a:pos x="0" y="209946"/>
              </a:cxn>
              <a:cxn ang="0">
                <a:pos x="0" y="479876"/>
              </a:cxn>
              <a:cxn ang="0">
                <a:pos x="356981" y="479876"/>
              </a:cxn>
              <a:cxn ang="0">
                <a:pos x="356981" y="209946"/>
              </a:cxn>
              <a:cxn ang="0">
                <a:pos x="310706" y="209946"/>
              </a:cxn>
              <a:cxn ang="0">
                <a:pos x="219808" y="431555"/>
              </a:cxn>
              <a:cxn ang="0">
                <a:pos x="138826" y="431555"/>
              </a:cxn>
              <a:cxn ang="0">
                <a:pos x="158658" y="343245"/>
              </a:cxn>
              <a:cxn ang="0">
                <a:pos x="138826" y="308254"/>
              </a:cxn>
              <a:cxn ang="0">
                <a:pos x="178491" y="268264"/>
              </a:cxn>
              <a:cxn ang="0">
                <a:pos x="219808" y="308254"/>
              </a:cxn>
              <a:cxn ang="0">
                <a:pos x="198323" y="343245"/>
              </a:cxn>
              <a:cxn ang="0">
                <a:pos x="219808" y="431555"/>
              </a:cxn>
              <a:cxn ang="0">
                <a:pos x="244598" y="209946"/>
              </a:cxn>
              <a:cxn ang="0">
                <a:pos x="110730" y="209946"/>
              </a:cxn>
              <a:cxn ang="0">
                <a:pos x="110730" y="131633"/>
              </a:cxn>
              <a:cxn ang="0">
                <a:pos x="175185" y="66649"/>
              </a:cxn>
              <a:cxn ang="0">
                <a:pos x="178491" y="66649"/>
              </a:cxn>
              <a:cxn ang="0">
                <a:pos x="180143" y="66649"/>
              </a:cxn>
              <a:cxn ang="0">
                <a:pos x="244598" y="131633"/>
              </a:cxn>
              <a:cxn ang="0">
                <a:pos x="244598" y="209946"/>
              </a:cxn>
            </a:cxnLst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26" name="矩形 19"/>
          <p:cNvSpPr/>
          <p:nvPr/>
        </p:nvSpPr>
        <p:spPr>
          <a:xfrm>
            <a:off x="2408238" y="5745163"/>
            <a:ext cx="7029450" cy="5175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more work at the end of the manual template.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27" name="文本框 22"/>
          <p:cNvSpPr txBox="1"/>
          <p:nvPr/>
        </p:nvSpPr>
        <p:spPr>
          <a:xfrm>
            <a:off x="382588" y="88900"/>
            <a:ext cx="2338387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企业文化与愿景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9291638" y="-23812"/>
            <a:ext cx="315913" cy="5492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 flipH="1">
            <a:off x="-25400" y="295275"/>
            <a:ext cx="12217400" cy="150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8"/>
          <p:cNvSpPr/>
          <p:nvPr/>
        </p:nvSpPr>
        <p:spPr>
          <a:xfrm flipH="1">
            <a:off x="-25400" y="-26987"/>
            <a:ext cx="4913313" cy="322263"/>
          </a:xfrm>
          <a:custGeom>
            <a:avLst/>
            <a:gdLst>
              <a:gd name="connsiteX0" fmla="*/ 0 w 4583832"/>
              <a:gd name="connsiteY0" fmla="*/ 0 h 216024"/>
              <a:gd name="connsiteX1" fmla="*/ 4583832 w 4583832"/>
              <a:gd name="connsiteY1" fmla="*/ 0 h 216024"/>
              <a:gd name="connsiteX2" fmla="*/ 4583832 w 4583832"/>
              <a:gd name="connsiteY2" fmla="*/ 216024 h 216024"/>
              <a:gd name="connsiteX3" fmla="*/ 0 w 4583832"/>
              <a:gd name="connsiteY3" fmla="*/ 216024 h 216024"/>
              <a:gd name="connsiteX4" fmla="*/ 0 w 4583832"/>
              <a:gd name="connsiteY4" fmla="*/ 0 h 216024"/>
              <a:gd name="connsiteX0-1" fmla="*/ 1066800 w 4583832"/>
              <a:gd name="connsiteY0-2" fmla="*/ 0 h 235074"/>
              <a:gd name="connsiteX1-3" fmla="*/ 4583832 w 4583832"/>
              <a:gd name="connsiteY1-4" fmla="*/ 19050 h 235074"/>
              <a:gd name="connsiteX2-5" fmla="*/ 4583832 w 4583832"/>
              <a:gd name="connsiteY2-6" fmla="*/ 235074 h 235074"/>
              <a:gd name="connsiteX3-7" fmla="*/ 0 w 4583832"/>
              <a:gd name="connsiteY3-8" fmla="*/ 235074 h 235074"/>
              <a:gd name="connsiteX4-9" fmla="*/ 1066800 w 4583832"/>
              <a:gd name="connsiteY4-10" fmla="*/ 0 h 235074"/>
              <a:gd name="connsiteX0-11" fmla="*/ 846798 w 4363830"/>
              <a:gd name="connsiteY0-12" fmla="*/ 0 h 235074"/>
              <a:gd name="connsiteX1-13" fmla="*/ 4363830 w 4363830"/>
              <a:gd name="connsiteY1-14" fmla="*/ 19050 h 235074"/>
              <a:gd name="connsiteX2-15" fmla="*/ 4363830 w 4363830"/>
              <a:gd name="connsiteY2-16" fmla="*/ 235074 h 235074"/>
              <a:gd name="connsiteX3-17" fmla="*/ 0 w 4363830"/>
              <a:gd name="connsiteY3-18" fmla="*/ 210198 h 235074"/>
              <a:gd name="connsiteX4-19" fmla="*/ 846798 w 4363830"/>
              <a:gd name="connsiteY4-20" fmla="*/ 0 h 235074"/>
              <a:gd name="connsiteX0-21" fmla="*/ 846798 w 4363830"/>
              <a:gd name="connsiteY0-22" fmla="*/ 0 h 210198"/>
              <a:gd name="connsiteX1-23" fmla="*/ 4363830 w 4363830"/>
              <a:gd name="connsiteY1-24" fmla="*/ 19050 h 210198"/>
              <a:gd name="connsiteX2-25" fmla="*/ 4346907 w 4363830"/>
              <a:gd name="connsiteY2-26" fmla="*/ 210198 h 210198"/>
              <a:gd name="connsiteX3-27" fmla="*/ 0 w 4363830"/>
              <a:gd name="connsiteY3-28" fmla="*/ 210198 h 210198"/>
              <a:gd name="connsiteX4-29" fmla="*/ 846798 w 4363830"/>
              <a:gd name="connsiteY4-30" fmla="*/ 0 h 210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3830" h="210198">
                <a:moveTo>
                  <a:pt x="846798" y="0"/>
                </a:moveTo>
                <a:lnTo>
                  <a:pt x="4363830" y="19050"/>
                </a:lnTo>
                <a:lnTo>
                  <a:pt x="4346907" y="210198"/>
                </a:lnTo>
                <a:lnTo>
                  <a:pt x="0" y="210198"/>
                </a:lnTo>
                <a:lnTo>
                  <a:pt x="84679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40" name="文本框 5"/>
          <p:cNvSpPr txBox="1"/>
          <p:nvPr/>
        </p:nvSpPr>
        <p:spPr>
          <a:xfrm>
            <a:off x="1343025" y="-4762"/>
            <a:ext cx="14160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核心团队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41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" y="2184400"/>
            <a:ext cx="5486400" cy="363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5991225" y="2860675"/>
            <a:ext cx="5392738" cy="258921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6969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154863" y="2573338"/>
            <a:ext cx="3063875" cy="4810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93013" y="2609850"/>
            <a:ext cx="2189163" cy="369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此处添加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KEYS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345" name="矩形 11"/>
          <p:cNvSpPr/>
          <p:nvPr/>
        </p:nvSpPr>
        <p:spPr>
          <a:xfrm>
            <a:off x="6527800" y="3476625"/>
            <a:ext cx="7031038" cy="11636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to draw the text box size</a:t>
            </a:r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read the inst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ructions and more work at the end of the man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ual template.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 flipH="1">
            <a:off x="-25400" y="295275"/>
            <a:ext cx="12217400" cy="150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8"/>
          <p:cNvSpPr/>
          <p:nvPr/>
        </p:nvSpPr>
        <p:spPr>
          <a:xfrm flipH="1">
            <a:off x="-25400" y="-26987"/>
            <a:ext cx="4913313" cy="322263"/>
          </a:xfrm>
          <a:custGeom>
            <a:avLst/>
            <a:gdLst>
              <a:gd name="connsiteX0" fmla="*/ 0 w 4583832"/>
              <a:gd name="connsiteY0" fmla="*/ 0 h 216024"/>
              <a:gd name="connsiteX1" fmla="*/ 4583832 w 4583832"/>
              <a:gd name="connsiteY1" fmla="*/ 0 h 216024"/>
              <a:gd name="connsiteX2" fmla="*/ 4583832 w 4583832"/>
              <a:gd name="connsiteY2" fmla="*/ 216024 h 216024"/>
              <a:gd name="connsiteX3" fmla="*/ 0 w 4583832"/>
              <a:gd name="connsiteY3" fmla="*/ 216024 h 216024"/>
              <a:gd name="connsiteX4" fmla="*/ 0 w 4583832"/>
              <a:gd name="connsiteY4" fmla="*/ 0 h 216024"/>
              <a:gd name="connsiteX0-1" fmla="*/ 1066800 w 4583832"/>
              <a:gd name="connsiteY0-2" fmla="*/ 0 h 235074"/>
              <a:gd name="connsiteX1-3" fmla="*/ 4583832 w 4583832"/>
              <a:gd name="connsiteY1-4" fmla="*/ 19050 h 235074"/>
              <a:gd name="connsiteX2-5" fmla="*/ 4583832 w 4583832"/>
              <a:gd name="connsiteY2-6" fmla="*/ 235074 h 235074"/>
              <a:gd name="connsiteX3-7" fmla="*/ 0 w 4583832"/>
              <a:gd name="connsiteY3-8" fmla="*/ 235074 h 235074"/>
              <a:gd name="connsiteX4-9" fmla="*/ 1066800 w 4583832"/>
              <a:gd name="connsiteY4-10" fmla="*/ 0 h 235074"/>
              <a:gd name="connsiteX0-11" fmla="*/ 846798 w 4363830"/>
              <a:gd name="connsiteY0-12" fmla="*/ 0 h 235074"/>
              <a:gd name="connsiteX1-13" fmla="*/ 4363830 w 4363830"/>
              <a:gd name="connsiteY1-14" fmla="*/ 19050 h 235074"/>
              <a:gd name="connsiteX2-15" fmla="*/ 4363830 w 4363830"/>
              <a:gd name="connsiteY2-16" fmla="*/ 235074 h 235074"/>
              <a:gd name="connsiteX3-17" fmla="*/ 0 w 4363830"/>
              <a:gd name="connsiteY3-18" fmla="*/ 210198 h 235074"/>
              <a:gd name="connsiteX4-19" fmla="*/ 846798 w 4363830"/>
              <a:gd name="connsiteY4-20" fmla="*/ 0 h 235074"/>
              <a:gd name="connsiteX0-21" fmla="*/ 846798 w 4363830"/>
              <a:gd name="connsiteY0-22" fmla="*/ 0 h 210198"/>
              <a:gd name="connsiteX1-23" fmla="*/ 4363830 w 4363830"/>
              <a:gd name="connsiteY1-24" fmla="*/ 19050 h 210198"/>
              <a:gd name="connsiteX2-25" fmla="*/ 4346907 w 4363830"/>
              <a:gd name="connsiteY2-26" fmla="*/ 210198 h 210198"/>
              <a:gd name="connsiteX3-27" fmla="*/ 0 w 4363830"/>
              <a:gd name="connsiteY3-28" fmla="*/ 210198 h 210198"/>
              <a:gd name="connsiteX4-29" fmla="*/ 846798 w 4363830"/>
              <a:gd name="connsiteY4-30" fmla="*/ 0 h 210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3830" h="210198">
                <a:moveTo>
                  <a:pt x="846798" y="0"/>
                </a:moveTo>
                <a:lnTo>
                  <a:pt x="4363830" y="19050"/>
                </a:lnTo>
                <a:lnTo>
                  <a:pt x="4346907" y="210198"/>
                </a:lnTo>
                <a:lnTo>
                  <a:pt x="0" y="210198"/>
                </a:lnTo>
                <a:lnTo>
                  <a:pt x="84679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64" name="文本框 5"/>
          <p:cNvSpPr txBox="1"/>
          <p:nvPr/>
        </p:nvSpPr>
        <p:spPr>
          <a:xfrm>
            <a:off x="1343025" y="-4762"/>
            <a:ext cx="14160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盈利情况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5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325" y="1962150"/>
            <a:ext cx="2897188" cy="4703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4681538" y="2813050"/>
            <a:ext cx="2627313" cy="25876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6969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46675" y="2571750"/>
            <a:ext cx="1682750" cy="4810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11775" y="2660650"/>
            <a:ext cx="2189163" cy="33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666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TITLE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83150" y="3386138"/>
            <a:ext cx="2265363" cy="12938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121666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according to your need to draw the text box size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read the instructions and more work at the end of the manual template.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072438" y="2813050"/>
            <a:ext cx="2627313" cy="258762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6969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537575" y="2571750"/>
            <a:ext cx="1682750" cy="4810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02675" y="2660650"/>
            <a:ext cx="2189163" cy="33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666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ADD TITLE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274050" y="3386138"/>
            <a:ext cx="2266950" cy="12938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121666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according to your need to draw the text box size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read the instructions and more work at the end of the manual template.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2" name="任意多边形 41"/>
          <p:cNvSpPr/>
          <p:nvPr/>
        </p:nvSpPr>
        <p:spPr>
          <a:xfrm>
            <a:off x="0" y="3224213"/>
            <a:ext cx="4729163" cy="409575"/>
          </a:xfrm>
          <a:custGeom>
            <a:avLst/>
            <a:gdLst>
              <a:gd name="connsiteX0" fmla="*/ 101577 w 4729771"/>
              <a:gd name="connsiteY0" fmla="*/ 21579 h 410004"/>
              <a:gd name="connsiteX1" fmla="*/ 101577 w 4729771"/>
              <a:gd name="connsiteY1" fmla="*/ 388425 h 410004"/>
              <a:gd name="connsiteX2" fmla="*/ 4663521 w 4729771"/>
              <a:gd name="connsiteY2" fmla="*/ 388425 h 410004"/>
              <a:gd name="connsiteX3" fmla="*/ 4663521 w 4729771"/>
              <a:gd name="connsiteY3" fmla="*/ 21579 h 410004"/>
              <a:gd name="connsiteX4" fmla="*/ 0 w 4729771"/>
              <a:gd name="connsiteY4" fmla="*/ 0 h 410004"/>
              <a:gd name="connsiteX5" fmla="*/ 4729771 w 4729771"/>
              <a:gd name="connsiteY5" fmla="*/ 0 h 410004"/>
              <a:gd name="connsiteX6" fmla="*/ 4729771 w 4729771"/>
              <a:gd name="connsiteY6" fmla="*/ 410004 h 410004"/>
              <a:gd name="connsiteX7" fmla="*/ 0 w 4729771"/>
              <a:gd name="connsiteY7" fmla="*/ 410004 h 4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29771" h="410004">
                <a:moveTo>
                  <a:pt x="101577" y="21579"/>
                </a:moveTo>
                <a:lnTo>
                  <a:pt x="101577" y="388425"/>
                </a:lnTo>
                <a:lnTo>
                  <a:pt x="4663521" y="388425"/>
                </a:lnTo>
                <a:lnTo>
                  <a:pt x="4663521" y="21579"/>
                </a:lnTo>
                <a:close/>
                <a:moveTo>
                  <a:pt x="0" y="0"/>
                </a:moveTo>
                <a:lnTo>
                  <a:pt x="4729771" y="0"/>
                </a:lnTo>
                <a:lnTo>
                  <a:pt x="4729771" y="410004"/>
                </a:lnTo>
                <a:lnTo>
                  <a:pt x="0" y="4100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-1271587" y="1133475"/>
            <a:ext cx="4592638" cy="4591050"/>
          </a:xfrm>
          <a:custGeom>
            <a:avLst/>
            <a:gdLst>
              <a:gd name="connsiteX0" fmla="*/ 72008 w 1368152"/>
              <a:gd name="connsiteY0" fmla="*/ 72008 h 1368152"/>
              <a:gd name="connsiteX1" fmla="*/ 72008 w 1368152"/>
              <a:gd name="connsiteY1" fmla="*/ 1296144 h 1368152"/>
              <a:gd name="connsiteX2" fmla="*/ 1296144 w 1368152"/>
              <a:gd name="connsiteY2" fmla="*/ 1296144 h 1368152"/>
              <a:gd name="connsiteX3" fmla="*/ 1296144 w 1368152"/>
              <a:gd name="connsiteY3" fmla="*/ 72008 h 1368152"/>
              <a:gd name="connsiteX4" fmla="*/ 0 w 1368152"/>
              <a:gd name="connsiteY4" fmla="*/ 0 h 1368152"/>
              <a:gd name="connsiteX5" fmla="*/ 1368152 w 1368152"/>
              <a:gd name="connsiteY5" fmla="*/ 0 h 1368152"/>
              <a:gd name="connsiteX6" fmla="*/ 1368152 w 1368152"/>
              <a:gd name="connsiteY6" fmla="*/ 1368152 h 1368152"/>
              <a:gd name="connsiteX7" fmla="*/ 0 w 1368152"/>
              <a:gd name="connsiteY7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8152" h="1368152">
                <a:moveTo>
                  <a:pt x="72008" y="72008"/>
                </a:moveTo>
                <a:lnTo>
                  <a:pt x="72008" y="1296144"/>
                </a:lnTo>
                <a:lnTo>
                  <a:pt x="1296144" y="1296144"/>
                </a:lnTo>
                <a:lnTo>
                  <a:pt x="1296144" y="72008"/>
                </a:lnTo>
                <a:close/>
                <a:moveTo>
                  <a:pt x="0" y="0"/>
                </a:moveTo>
                <a:lnTo>
                  <a:pt x="1368152" y="0"/>
                </a:lnTo>
                <a:lnTo>
                  <a:pt x="1368152" y="1368152"/>
                </a:lnTo>
                <a:lnTo>
                  <a:pt x="0" y="13681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3648075" y="330200"/>
            <a:ext cx="1495425" cy="1498600"/>
          </a:xfrm>
          <a:custGeom>
            <a:avLst/>
            <a:gdLst>
              <a:gd name="connsiteX0" fmla="*/ 72008 w 1368152"/>
              <a:gd name="connsiteY0" fmla="*/ 72008 h 1368152"/>
              <a:gd name="connsiteX1" fmla="*/ 72008 w 1368152"/>
              <a:gd name="connsiteY1" fmla="*/ 1296144 h 1368152"/>
              <a:gd name="connsiteX2" fmla="*/ 1296144 w 1368152"/>
              <a:gd name="connsiteY2" fmla="*/ 1296144 h 1368152"/>
              <a:gd name="connsiteX3" fmla="*/ 1296144 w 1368152"/>
              <a:gd name="connsiteY3" fmla="*/ 72008 h 1368152"/>
              <a:gd name="connsiteX4" fmla="*/ 0 w 1368152"/>
              <a:gd name="connsiteY4" fmla="*/ 0 h 1368152"/>
              <a:gd name="connsiteX5" fmla="*/ 1368152 w 1368152"/>
              <a:gd name="connsiteY5" fmla="*/ 0 h 1368152"/>
              <a:gd name="connsiteX6" fmla="*/ 1368152 w 1368152"/>
              <a:gd name="connsiteY6" fmla="*/ 1368152 h 1368152"/>
              <a:gd name="connsiteX7" fmla="*/ 0 w 1368152"/>
              <a:gd name="connsiteY7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8152" h="1368152">
                <a:moveTo>
                  <a:pt x="72008" y="72008"/>
                </a:moveTo>
                <a:lnTo>
                  <a:pt x="72008" y="1296144"/>
                </a:lnTo>
                <a:lnTo>
                  <a:pt x="1296144" y="1296144"/>
                </a:lnTo>
                <a:lnTo>
                  <a:pt x="1296144" y="72008"/>
                </a:lnTo>
                <a:close/>
                <a:moveTo>
                  <a:pt x="0" y="0"/>
                </a:moveTo>
                <a:lnTo>
                  <a:pt x="1368152" y="0"/>
                </a:lnTo>
                <a:lnTo>
                  <a:pt x="1368152" y="1368152"/>
                </a:lnTo>
                <a:lnTo>
                  <a:pt x="0" y="13681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389" name="矩形 34"/>
          <p:cNvSpPr/>
          <p:nvPr/>
        </p:nvSpPr>
        <p:spPr>
          <a:xfrm>
            <a:off x="7032625" y="2871788"/>
            <a:ext cx="4133850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02/</a:t>
            </a: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选择原因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0" name="Freeform 79"/>
          <p:cNvSpPr>
            <a:spLocks noEditPoints="1"/>
          </p:cNvSpPr>
          <p:nvPr/>
        </p:nvSpPr>
        <p:spPr>
          <a:xfrm>
            <a:off x="4987925" y="2871788"/>
            <a:ext cx="935038" cy="931862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838" h="838">
                <a:moveTo>
                  <a:pt x="419" y="838"/>
                </a:moveTo>
                <a:cubicBezTo>
                  <a:pt x="650" y="838"/>
                  <a:pt x="838" y="650"/>
                  <a:pt x="838" y="419"/>
                </a:cubicBezTo>
                <a:cubicBezTo>
                  <a:pt x="838" y="188"/>
                  <a:pt x="650" y="0"/>
                  <a:pt x="419" y="0"/>
                </a:cubicBezTo>
                <a:cubicBezTo>
                  <a:pt x="188" y="0"/>
                  <a:pt x="0" y="188"/>
                  <a:pt x="0" y="419"/>
                </a:cubicBezTo>
                <a:cubicBezTo>
                  <a:pt x="0" y="650"/>
                  <a:pt x="188" y="838"/>
                  <a:pt x="419" y="838"/>
                </a:cubicBezTo>
                <a:close/>
                <a:moveTo>
                  <a:pt x="295" y="335"/>
                </a:moveTo>
                <a:cubicBezTo>
                  <a:pt x="324" y="347"/>
                  <a:pt x="359" y="355"/>
                  <a:pt x="399" y="358"/>
                </a:cubicBezTo>
                <a:cubicBezTo>
                  <a:pt x="399" y="339"/>
                  <a:pt x="399" y="339"/>
                  <a:pt x="399" y="339"/>
                </a:cubicBezTo>
                <a:cubicBezTo>
                  <a:pt x="359" y="336"/>
                  <a:pt x="323" y="327"/>
                  <a:pt x="295" y="314"/>
                </a:cubicBezTo>
                <a:cubicBezTo>
                  <a:pt x="295" y="289"/>
                  <a:pt x="295" y="289"/>
                  <a:pt x="295" y="289"/>
                </a:cubicBezTo>
                <a:cubicBezTo>
                  <a:pt x="324" y="301"/>
                  <a:pt x="360" y="309"/>
                  <a:pt x="399" y="312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359" y="290"/>
                  <a:pt x="323" y="281"/>
                  <a:pt x="295" y="268"/>
                </a:cubicBezTo>
                <a:cubicBezTo>
                  <a:pt x="295" y="242"/>
                  <a:pt x="295" y="242"/>
                  <a:pt x="295" y="242"/>
                </a:cubicBezTo>
                <a:cubicBezTo>
                  <a:pt x="295" y="242"/>
                  <a:pt x="295" y="242"/>
                  <a:pt x="295" y="242"/>
                </a:cubicBezTo>
                <a:cubicBezTo>
                  <a:pt x="324" y="254"/>
                  <a:pt x="360" y="262"/>
                  <a:pt x="399" y="265"/>
                </a:cubicBezTo>
                <a:cubicBezTo>
                  <a:pt x="399" y="246"/>
                  <a:pt x="399" y="246"/>
                  <a:pt x="399" y="246"/>
                </a:cubicBezTo>
                <a:cubicBezTo>
                  <a:pt x="360" y="244"/>
                  <a:pt x="324" y="235"/>
                  <a:pt x="296" y="222"/>
                </a:cubicBezTo>
                <a:cubicBezTo>
                  <a:pt x="305" y="159"/>
                  <a:pt x="355" y="111"/>
                  <a:pt x="416" y="111"/>
                </a:cubicBezTo>
                <a:cubicBezTo>
                  <a:pt x="419" y="111"/>
                  <a:pt x="419" y="111"/>
                  <a:pt x="419" y="111"/>
                </a:cubicBezTo>
                <a:cubicBezTo>
                  <a:pt x="422" y="111"/>
                  <a:pt x="422" y="111"/>
                  <a:pt x="422" y="111"/>
                </a:cubicBezTo>
                <a:cubicBezTo>
                  <a:pt x="484" y="111"/>
                  <a:pt x="535" y="161"/>
                  <a:pt x="542" y="227"/>
                </a:cubicBezTo>
                <a:cubicBezTo>
                  <a:pt x="513" y="238"/>
                  <a:pt x="478" y="245"/>
                  <a:pt x="439" y="247"/>
                </a:cubicBezTo>
                <a:cubicBezTo>
                  <a:pt x="439" y="265"/>
                  <a:pt x="439" y="265"/>
                  <a:pt x="439" y="265"/>
                </a:cubicBezTo>
                <a:cubicBezTo>
                  <a:pt x="478" y="264"/>
                  <a:pt x="513" y="257"/>
                  <a:pt x="543" y="247"/>
                </a:cubicBezTo>
                <a:cubicBezTo>
                  <a:pt x="543" y="274"/>
                  <a:pt x="543" y="274"/>
                  <a:pt x="543" y="274"/>
                </a:cubicBezTo>
                <a:cubicBezTo>
                  <a:pt x="514" y="285"/>
                  <a:pt x="478" y="292"/>
                  <a:pt x="439" y="294"/>
                </a:cubicBezTo>
                <a:cubicBezTo>
                  <a:pt x="439" y="312"/>
                  <a:pt x="439" y="312"/>
                  <a:pt x="439" y="312"/>
                </a:cubicBezTo>
                <a:cubicBezTo>
                  <a:pt x="478" y="311"/>
                  <a:pt x="513" y="304"/>
                  <a:pt x="543" y="294"/>
                </a:cubicBezTo>
                <a:cubicBezTo>
                  <a:pt x="543" y="320"/>
                  <a:pt x="543" y="320"/>
                  <a:pt x="543" y="320"/>
                </a:cubicBezTo>
                <a:cubicBezTo>
                  <a:pt x="514" y="331"/>
                  <a:pt x="478" y="339"/>
                  <a:pt x="439" y="340"/>
                </a:cubicBezTo>
                <a:cubicBezTo>
                  <a:pt x="439" y="358"/>
                  <a:pt x="439" y="358"/>
                  <a:pt x="439" y="358"/>
                </a:cubicBezTo>
                <a:cubicBezTo>
                  <a:pt x="478" y="357"/>
                  <a:pt x="513" y="351"/>
                  <a:pt x="543" y="340"/>
                </a:cubicBezTo>
                <a:cubicBezTo>
                  <a:pt x="543" y="405"/>
                  <a:pt x="543" y="405"/>
                  <a:pt x="543" y="405"/>
                </a:cubicBezTo>
                <a:cubicBezTo>
                  <a:pt x="543" y="478"/>
                  <a:pt x="489" y="537"/>
                  <a:pt x="422" y="537"/>
                </a:cubicBezTo>
                <a:cubicBezTo>
                  <a:pt x="419" y="537"/>
                  <a:pt x="419" y="537"/>
                  <a:pt x="419" y="537"/>
                </a:cubicBezTo>
                <a:cubicBezTo>
                  <a:pt x="416" y="537"/>
                  <a:pt x="416" y="537"/>
                  <a:pt x="416" y="537"/>
                </a:cubicBezTo>
                <a:cubicBezTo>
                  <a:pt x="349" y="537"/>
                  <a:pt x="295" y="478"/>
                  <a:pt x="295" y="405"/>
                </a:cubicBezTo>
                <a:lnTo>
                  <a:pt x="295" y="335"/>
                </a:lnTo>
                <a:close/>
                <a:moveTo>
                  <a:pt x="249" y="329"/>
                </a:moveTo>
                <a:cubicBezTo>
                  <a:pt x="277" y="329"/>
                  <a:pt x="277" y="329"/>
                  <a:pt x="277" y="329"/>
                </a:cubicBezTo>
                <a:cubicBezTo>
                  <a:pt x="277" y="488"/>
                  <a:pt x="277" y="488"/>
                  <a:pt x="277" y="488"/>
                </a:cubicBezTo>
                <a:cubicBezTo>
                  <a:pt x="277" y="535"/>
                  <a:pt x="315" y="572"/>
                  <a:pt x="361" y="572"/>
                </a:cubicBezTo>
                <a:cubicBezTo>
                  <a:pt x="419" y="572"/>
                  <a:pt x="419" y="572"/>
                  <a:pt x="419" y="572"/>
                </a:cubicBezTo>
                <a:cubicBezTo>
                  <a:pt x="477" y="572"/>
                  <a:pt x="477" y="572"/>
                  <a:pt x="477" y="572"/>
                </a:cubicBezTo>
                <a:cubicBezTo>
                  <a:pt x="523" y="572"/>
                  <a:pt x="561" y="535"/>
                  <a:pt x="561" y="488"/>
                </a:cubicBezTo>
                <a:cubicBezTo>
                  <a:pt x="561" y="329"/>
                  <a:pt x="561" y="329"/>
                  <a:pt x="561" y="329"/>
                </a:cubicBezTo>
                <a:cubicBezTo>
                  <a:pt x="589" y="329"/>
                  <a:pt x="589" y="329"/>
                  <a:pt x="589" y="329"/>
                </a:cubicBezTo>
                <a:cubicBezTo>
                  <a:pt x="589" y="488"/>
                  <a:pt x="589" y="488"/>
                  <a:pt x="589" y="488"/>
                </a:cubicBezTo>
                <a:cubicBezTo>
                  <a:pt x="589" y="550"/>
                  <a:pt x="539" y="600"/>
                  <a:pt x="477" y="600"/>
                </a:cubicBezTo>
                <a:cubicBezTo>
                  <a:pt x="451" y="600"/>
                  <a:pt x="451" y="600"/>
                  <a:pt x="451" y="600"/>
                </a:cubicBezTo>
                <a:cubicBezTo>
                  <a:pt x="451" y="654"/>
                  <a:pt x="451" y="654"/>
                  <a:pt x="451" y="654"/>
                </a:cubicBezTo>
                <a:cubicBezTo>
                  <a:pt x="525" y="661"/>
                  <a:pt x="581" y="691"/>
                  <a:pt x="581" y="727"/>
                </a:cubicBezTo>
                <a:cubicBezTo>
                  <a:pt x="419" y="727"/>
                  <a:pt x="419" y="727"/>
                  <a:pt x="419" y="727"/>
                </a:cubicBezTo>
                <a:cubicBezTo>
                  <a:pt x="257" y="727"/>
                  <a:pt x="257" y="727"/>
                  <a:pt x="257" y="727"/>
                </a:cubicBezTo>
                <a:cubicBezTo>
                  <a:pt x="258" y="691"/>
                  <a:pt x="313" y="661"/>
                  <a:pt x="387" y="654"/>
                </a:cubicBezTo>
                <a:cubicBezTo>
                  <a:pt x="387" y="600"/>
                  <a:pt x="387" y="600"/>
                  <a:pt x="387" y="600"/>
                </a:cubicBezTo>
                <a:cubicBezTo>
                  <a:pt x="361" y="600"/>
                  <a:pt x="361" y="600"/>
                  <a:pt x="361" y="600"/>
                </a:cubicBezTo>
                <a:cubicBezTo>
                  <a:pt x="299" y="600"/>
                  <a:pt x="249" y="550"/>
                  <a:pt x="249" y="488"/>
                </a:cubicBezTo>
                <a:lnTo>
                  <a:pt x="249" y="329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3455</Words>
  <Application>WPS 演示</Application>
  <PresentationFormat>宽屏</PresentationFormat>
  <Paragraphs>333</Paragraphs>
  <Slides>23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</vt:lpstr>
      <vt:lpstr>宋体</vt:lpstr>
      <vt:lpstr>Wingdings</vt:lpstr>
      <vt:lpstr>Calibri Light</vt:lpstr>
      <vt:lpstr>微软雅黑</vt:lpstr>
      <vt:lpstr>方正中倩简体</vt:lpstr>
      <vt:lpstr>Calibri</vt:lpstr>
      <vt:lpstr>Calibri</vt:lpstr>
      <vt:lpstr>Helvetica Light</vt:lpstr>
      <vt:lpstr>Kontrapunkt Bob Bold</vt:lpstr>
      <vt:lpstr>Segoe Print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yyq</dc:creator>
  <cp:lastModifiedBy>Administrator</cp:lastModifiedBy>
  <cp:revision>25</cp:revision>
  <dcterms:created xsi:type="dcterms:W3CDTF">2015-08-19T06:09:00Z</dcterms:created>
  <dcterms:modified xsi:type="dcterms:W3CDTF">2017-06-03T05:48:52Z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