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64" r:id="rId5"/>
    <p:sldId id="283" r:id="rId6"/>
    <p:sldId id="265" r:id="rId7"/>
    <p:sldId id="266" r:id="rId8"/>
    <p:sldId id="267" r:id="rId9"/>
    <p:sldId id="268" r:id="rId10"/>
    <p:sldId id="271" r:id="rId11"/>
    <p:sldId id="284" r:id="rId12"/>
    <p:sldId id="272" r:id="rId13"/>
    <p:sldId id="270" r:id="rId14"/>
    <p:sldId id="273" r:id="rId15"/>
    <p:sldId id="274" r:id="rId16"/>
    <p:sldId id="275" r:id="rId17"/>
    <p:sldId id="276" r:id="rId18"/>
    <p:sldId id="285" r:id="rId19"/>
    <p:sldId id="269" r:id="rId20"/>
    <p:sldId id="277" r:id="rId21"/>
    <p:sldId id="278" r:id="rId22"/>
    <p:sldId id="281" r:id="rId23"/>
    <p:sldId id="279" r:id="rId24"/>
    <p:sldId id="286" r:id="rId25"/>
    <p:sldId id="282" r:id="rId26"/>
    <p:sldId id="280" r:id="rId27"/>
    <p:sldId id="289" r:id="rId28"/>
    <p:sldId id="287" r:id="rId29"/>
    <p:sldId id="288"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9CCF"/>
    <a:srgbClr val="ED7D3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80" d="100"/>
          <a:sy n="80" d="100"/>
        </p:scale>
        <p:origin x="-1074" y="-738"/>
      </p:cViewPr>
      <p:guideLst>
        <p:guide orient="horz" pos="2160"/>
        <p:guide pos="3840"/>
      </p:guideLst>
    </p:cSldViewPr>
  </p:slideViewPr>
  <p:notesTextViewPr>
    <p:cViewPr>
      <p:scale>
        <a:sx n="1" d="1"/>
        <a:sy n="1" d="1"/>
      </p:scale>
      <p:origin x="0" y="0"/>
    </p:cViewPr>
  </p:notesTextViewPr>
  <p:sorterViewPr>
    <p:cViewPr>
      <p:scale>
        <a:sx n="100" d="100"/>
        <a:sy n="100" d="100"/>
      </p:scale>
      <p:origin x="0" y="424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0" Type="http://schemas.openxmlformats.org/officeDocument/2006/relationships/slideLayout" Target="../slideLayouts/slideLayout1.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60" y="0"/>
            <a:ext cx="12181172" cy="6858000"/>
          </a:xfrm>
          <a:prstGeom prst="rect">
            <a:avLst/>
          </a:prstGeom>
        </p:spPr>
      </p:pic>
      <p:sp>
        <p:nvSpPr>
          <p:cNvPr id="12" name="矩形 11"/>
          <p:cNvSpPr/>
          <p:nvPr/>
        </p:nvSpPr>
        <p:spPr>
          <a:xfrm>
            <a:off x="295073" y="2464308"/>
            <a:ext cx="6260109" cy="1031047"/>
          </a:xfrm>
          <a:prstGeom prst="rect">
            <a:avLst/>
          </a:prstGeom>
        </p:spPr>
        <p:txBody>
          <a:bodyPr wrap="square" lIns="121917" tIns="60958" rIns="121917" bIns="60958">
            <a:spAutoFit/>
          </a:bodyPr>
          <a:lstStyle/>
          <a:p>
            <a:r>
              <a:rPr lang="zh-CN" altLang="en-US" sz="5900" b="1" dirty="0" smtClean="0">
                <a:solidFill>
                  <a:srgbClr val="649CCF"/>
                </a:solidFill>
                <a:latin typeface="微软雅黑" panose="020B0503020204020204" pitchFamily="34" charset="-122"/>
                <a:ea typeface="微软雅黑" panose="020B0503020204020204" pitchFamily="34" charset="-122"/>
              </a:rPr>
              <a:t>招商合作投资</a:t>
            </a:r>
            <a:r>
              <a:rPr lang="en-US" altLang="zh-CN" sz="5900" b="1" dirty="0" smtClean="0">
                <a:solidFill>
                  <a:srgbClr val="649CCF"/>
                </a:solidFill>
                <a:latin typeface="微软雅黑" panose="020B0503020204020204" pitchFamily="34" charset="-122"/>
                <a:ea typeface="微软雅黑" panose="020B0503020204020204" pitchFamily="34" charset="-122"/>
              </a:rPr>
              <a:t>PPT</a:t>
            </a:r>
            <a:endParaRPr lang="zh-CN" altLang="en-US" sz="5900" b="1" dirty="0">
              <a:solidFill>
                <a:srgbClr val="649CCF"/>
              </a:solidFill>
              <a:latin typeface="微软雅黑" panose="020B0503020204020204" pitchFamily="34" charset="-122"/>
              <a:ea typeface="微软雅黑" panose="020B0503020204020204" pitchFamily="34" charset="-122"/>
            </a:endParaRPr>
          </a:p>
        </p:txBody>
      </p:sp>
      <p:sp>
        <p:nvSpPr>
          <p:cNvPr id="13" name="圆角矩形 12"/>
          <p:cNvSpPr/>
          <p:nvPr/>
        </p:nvSpPr>
        <p:spPr>
          <a:xfrm>
            <a:off x="492872" y="3651803"/>
            <a:ext cx="4319544" cy="497482"/>
          </a:xfrm>
          <a:prstGeom prst="roundRect">
            <a:avLst/>
          </a:prstGeom>
          <a:solidFill>
            <a:srgbClr val="C00000">
              <a:alpha val="7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700" b="1" dirty="0">
                <a:solidFill>
                  <a:schemeClr val="bg1"/>
                </a:solidFill>
                <a:latin typeface="微软雅黑" panose="020B0503020204020204" pitchFamily="34" charset="-122"/>
                <a:ea typeface="微软雅黑" panose="020B0503020204020204" pitchFamily="34" charset="-122"/>
              </a:rPr>
              <a:t>在这里输入您的公司名称</a:t>
            </a:r>
            <a:endParaRPr lang="zh-CN" altLang="en-US" sz="2700" b="1" dirty="0">
              <a:solidFill>
                <a:schemeClr val="bg1"/>
              </a:solidFill>
              <a:latin typeface="微软雅黑" panose="020B0503020204020204" pitchFamily="34" charset="-122"/>
              <a:ea typeface="微软雅黑" panose="020B0503020204020204" pitchFamily="34" charset="-122"/>
            </a:endParaRPr>
          </a:p>
        </p:txBody>
      </p:sp>
      <p:sp>
        <p:nvSpPr>
          <p:cNvPr id="14" name="文本框 3"/>
          <p:cNvSpPr txBox="1">
            <a:spLocks noChangeArrowheads="1"/>
          </p:cNvSpPr>
          <p:nvPr/>
        </p:nvSpPr>
        <p:spPr bwMode="auto">
          <a:xfrm>
            <a:off x="379196" y="4420066"/>
            <a:ext cx="5550589" cy="415494"/>
          </a:xfrm>
          <a:prstGeom prst="rect">
            <a:avLst/>
          </a:prstGeom>
        </p:spPr>
        <p:txBody>
          <a:bodyPr wrap="square" lIns="121917" tIns="60958" rIns="121917" bIns="60958">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anose="020B0503020204020204" pitchFamily="34" charset="-122"/>
                <a:ea typeface="微软雅黑" panose="020B0503020204020204" pitchFamily="34" charset="-122"/>
              </a:defRPr>
            </a:lvl1pPr>
          </a:lstStyle>
          <a:p>
            <a:r>
              <a:rPr lang="zh-CN" altLang="en-US" sz="1900" b="0" dirty="0">
                <a:solidFill>
                  <a:schemeClr val="tx1">
                    <a:lumMod val="65000"/>
                    <a:lumOff val="35000"/>
                  </a:schemeClr>
                </a:solidFill>
              </a:rPr>
              <a:t>适用于商务通用新年计划</a:t>
            </a:r>
            <a:r>
              <a:rPr lang="en-US" altLang="zh-CN" sz="1900" b="0" dirty="0">
                <a:solidFill>
                  <a:schemeClr val="tx1">
                    <a:lumMod val="65000"/>
                    <a:lumOff val="35000"/>
                  </a:schemeClr>
                </a:solidFill>
              </a:rPr>
              <a:t>/</a:t>
            </a:r>
            <a:r>
              <a:rPr lang="zh-CN" altLang="en-US" sz="1900" b="0" dirty="0">
                <a:solidFill>
                  <a:schemeClr val="tx1">
                    <a:lumMod val="65000"/>
                    <a:lumOff val="35000"/>
                  </a:schemeClr>
                </a:solidFill>
              </a:rPr>
              <a:t>工作汇报</a:t>
            </a:r>
            <a:r>
              <a:rPr lang="en-US" altLang="zh-CN" sz="1900" b="0" dirty="0">
                <a:solidFill>
                  <a:schemeClr val="tx1">
                    <a:lumMod val="65000"/>
                    <a:lumOff val="35000"/>
                  </a:schemeClr>
                </a:solidFill>
              </a:rPr>
              <a:t>/</a:t>
            </a:r>
            <a:r>
              <a:rPr lang="zh-CN" altLang="en-US" sz="1900" b="0" dirty="0">
                <a:solidFill>
                  <a:schemeClr val="tx1">
                    <a:lumMod val="65000"/>
                    <a:lumOff val="35000"/>
                  </a:schemeClr>
                </a:solidFill>
              </a:rPr>
              <a:t>述职等模板</a:t>
            </a:r>
            <a:endParaRPr lang="zh-CN" altLang="zh-CN" sz="1900" b="0" dirty="0">
              <a:solidFill>
                <a:schemeClr val="tx1">
                  <a:lumMod val="65000"/>
                  <a:lumOff val="35000"/>
                </a:schemeClr>
              </a:solidFill>
            </a:endParaRPr>
          </a:p>
        </p:txBody>
      </p:sp>
      <p:grpSp>
        <p:nvGrpSpPr>
          <p:cNvPr id="15" name="Group 10"/>
          <p:cNvGrpSpPr/>
          <p:nvPr/>
        </p:nvGrpSpPr>
        <p:grpSpPr bwMode="auto">
          <a:xfrm>
            <a:off x="819449" y="6166754"/>
            <a:ext cx="379999" cy="380209"/>
            <a:chOff x="0" y="0"/>
            <a:chExt cx="965499" cy="965499"/>
          </a:xfrm>
        </p:grpSpPr>
        <p:sp>
          <p:nvSpPr>
            <p:cNvPr id="16" name="AutoShape 11"/>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chemeClr val="bg1"/>
                </a:gs>
                <a:gs pos="51000">
                  <a:schemeClr val="bg1">
                    <a:lumMod val="95000"/>
                  </a:schemeClr>
                </a:gs>
                <a:gs pos="100000">
                  <a:schemeClr val="bg1">
                    <a:lumMod val="75000"/>
                  </a:schemeClr>
                </a:gs>
              </a:gsLst>
              <a:lin ang="18900000" scaled="0"/>
            </a:gradFill>
            <a:ln>
              <a:noFill/>
            </a:ln>
            <a:effectLst>
              <a:outerShdw blurRad="88900" dist="38100" dir="768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7" name="AutoShape 12"/>
            <p:cNvSpPr/>
            <p:nvPr/>
          </p:nvSpPr>
          <p:spPr bwMode="auto">
            <a:xfrm>
              <a:off x="285759" y="283328"/>
              <a:ext cx="393981" cy="393980"/>
            </a:xfrm>
            <a:custGeom>
              <a:avLst/>
              <a:gdLst>
                <a:gd name="T0" fmla="*/ 196991 w 21376"/>
                <a:gd name="T1" fmla="*/ 196990 h 21600"/>
                <a:gd name="T2" fmla="*/ 196991 w 21376"/>
                <a:gd name="T3" fmla="*/ 196990 h 21600"/>
                <a:gd name="T4" fmla="*/ 196991 w 21376"/>
                <a:gd name="T5" fmla="*/ 196990 h 21600"/>
                <a:gd name="T6" fmla="*/ 196991 w 21376"/>
                <a:gd name="T7" fmla="*/ 1969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600"/>
                    <a:pt x="19455" y="21600"/>
                  </a:cubicBezTo>
                  <a:lnTo>
                    <a:pt x="1928" y="21600"/>
                  </a:lnTo>
                  <a:cubicBezTo>
                    <a:pt x="1585" y="21600"/>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grpSp>
        <p:nvGrpSpPr>
          <p:cNvPr id="18" name="Group 13"/>
          <p:cNvGrpSpPr/>
          <p:nvPr/>
        </p:nvGrpSpPr>
        <p:grpSpPr bwMode="auto">
          <a:xfrm>
            <a:off x="1356914" y="6166754"/>
            <a:ext cx="380624" cy="380209"/>
            <a:chOff x="0" y="0"/>
            <a:chExt cx="965499" cy="965499"/>
          </a:xfrm>
        </p:grpSpPr>
        <p:sp>
          <p:nvSpPr>
            <p:cNvPr id="19" name="AutoShape 14"/>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chemeClr val="bg1"/>
                </a:gs>
                <a:gs pos="51000">
                  <a:schemeClr val="bg1">
                    <a:lumMod val="95000"/>
                  </a:schemeClr>
                </a:gs>
                <a:gs pos="100000">
                  <a:schemeClr val="bg1">
                    <a:lumMod val="75000"/>
                  </a:schemeClr>
                </a:gs>
              </a:gsLst>
              <a:lin ang="18900000" scaled="0"/>
            </a:gradFill>
            <a:ln>
              <a:noFill/>
            </a:ln>
            <a:effectLst>
              <a:outerShdw blurRad="88900" dist="38100" dir="768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20" name="AutoShape 15"/>
            <p:cNvSpPr/>
            <p:nvPr/>
          </p:nvSpPr>
          <p:spPr bwMode="auto">
            <a:xfrm>
              <a:off x="285759" y="283328"/>
              <a:ext cx="393981" cy="393980"/>
            </a:xfrm>
            <a:custGeom>
              <a:avLst/>
              <a:gdLst>
                <a:gd name="T0" fmla="*/ 196991 w 21600"/>
                <a:gd name="T1" fmla="*/ 196990 h 21600"/>
                <a:gd name="T2" fmla="*/ 196991 w 21600"/>
                <a:gd name="T3" fmla="*/ 196990 h 21600"/>
                <a:gd name="T4" fmla="*/ 196991 w 21600"/>
                <a:gd name="T5" fmla="*/ 196990 h 21600"/>
                <a:gd name="T6" fmla="*/ 196991 w 21600"/>
                <a:gd name="T7" fmla="*/ 1969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600" y="9409"/>
                    <a:pt x="21600" y="10002"/>
                  </a:cubicBezTo>
                  <a:cubicBezTo>
                    <a:pt x="21600"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grpSp>
        <p:nvGrpSpPr>
          <p:cNvPr id="21" name="Group 16"/>
          <p:cNvGrpSpPr/>
          <p:nvPr/>
        </p:nvGrpSpPr>
        <p:grpSpPr bwMode="auto">
          <a:xfrm>
            <a:off x="1895003" y="6166754"/>
            <a:ext cx="379999" cy="380209"/>
            <a:chOff x="0" y="0"/>
            <a:chExt cx="965499" cy="965499"/>
          </a:xfrm>
        </p:grpSpPr>
        <p:sp>
          <p:nvSpPr>
            <p:cNvPr id="22" name="AutoShape 17"/>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chemeClr val="bg1"/>
                </a:gs>
                <a:gs pos="51000">
                  <a:schemeClr val="bg1">
                    <a:lumMod val="95000"/>
                  </a:schemeClr>
                </a:gs>
                <a:gs pos="100000">
                  <a:schemeClr val="bg1">
                    <a:lumMod val="75000"/>
                  </a:schemeClr>
                </a:gs>
              </a:gsLst>
              <a:lin ang="18900000" scaled="0"/>
            </a:gradFill>
            <a:ln>
              <a:noFill/>
            </a:ln>
            <a:effectLst>
              <a:outerShdw blurRad="88900" dist="38100" dir="768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23" name="AutoShape 18"/>
            <p:cNvSpPr/>
            <p:nvPr/>
          </p:nvSpPr>
          <p:spPr bwMode="auto">
            <a:xfrm>
              <a:off x="293617" y="264823"/>
              <a:ext cx="393980" cy="393980"/>
            </a:xfrm>
            <a:custGeom>
              <a:avLst/>
              <a:gdLst>
                <a:gd name="T0" fmla="*/ 196990 w 21600"/>
                <a:gd name="T1" fmla="*/ 196990 h 21600"/>
                <a:gd name="T2" fmla="*/ 196990 w 21600"/>
                <a:gd name="T3" fmla="*/ 196990 h 21600"/>
                <a:gd name="T4" fmla="*/ 196990 w 21600"/>
                <a:gd name="T5" fmla="*/ 196990 h 21600"/>
                <a:gd name="T6" fmla="*/ 196990 w 21600"/>
                <a:gd name="T7" fmla="*/ 1969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6949"/>
                  </a:moveTo>
                  <a:cubicBezTo>
                    <a:pt x="21600"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lnTo>
                    <a:pt x="21600"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grpSp>
        <p:nvGrpSpPr>
          <p:cNvPr id="24" name="Group 19"/>
          <p:cNvGrpSpPr/>
          <p:nvPr/>
        </p:nvGrpSpPr>
        <p:grpSpPr bwMode="auto">
          <a:xfrm>
            <a:off x="2432468" y="6166754"/>
            <a:ext cx="379999" cy="380209"/>
            <a:chOff x="0" y="0"/>
            <a:chExt cx="965499" cy="965499"/>
          </a:xfrm>
        </p:grpSpPr>
        <p:sp>
          <p:nvSpPr>
            <p:cNvPr id="25" name="AutoShape 20"/>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chemeClr val="bg1"/>
                </a:gs>
                <a:gs pos="51000">
                  <a:schemeClr val="bg1">
                    <a:lumMod val="95000"/>
                  </a:schemeClr>
                </a:gs>
                <a:gs pos="100000">
                  <a:schemeClr val="bg1">
                    <a:lumMod val="75000"/>
                  </a:schemeClr>
                </a:gs>
              </a:gsLst>
              <a:lin ang="18900000" scaled="0"/>
            </a:gradFill>
            <a:ln>
              <a:noFill/>
            </a:ln>
            <a:effectLst>
              <a:outerShdw blurRad="88900" dist="38100" dir="768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26" name="AutoShape 21"/>
            <p:cNvSpPr/>
            <p:nvPr/>
          </p:nvSpPr>
          <p:spPr bwMode="auto">
            <a:xfrm>
              <a:off x="292545" y="314566"/>
              <a:ext cx="380408" cy="307104"/>
            </a:xfrm>
            <a:custGeom>
              <a:avLst/>
              <a:gdLst>
                <a:gd name="T0" fmla="*/ 190204 w 21600"/>
                <a:gd name="T1" fmla="*/ 153552 h 21600"/>
                <a:gd name="T2" fmla="*/ 190204 w 21600"/>
                <a:gd name="T3" fmla="*/ 153552 h 21600"/>
                <a:gd name="T4" fmla="*/ 190204 w 21600"/>
                <a:gd name="T5" fmla="*/ 153552 h 21600"/>
                <a:gd name="T6" fmla="*/ 190204 w 21600"/>
                <a:gd name="T7" fmla="*/ 15355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600" y="4427"/>
                    <a:pt x="21600" y="4865"/>
                  </a:cubicBezTo>
                  <a:lnTo>
                    <a:pt x="21600" y="19984"/>
                  </a:lnTo>
                  <a:cubicBezTo>
                    <a:pt x="21600" y="20421"/>
                    <a:pt x="21470" y="20803"/>
                    <a:pt x="21208" y="21121"/>
                  </a:cubicBezTo>
                  <a:cubicBezTo>
                    <a:pt x="20946" y="21441"/>
                    <a:pt x="20632" y="21600"/>
                    <a:pt x="20263" y="21600"/>
                  </a:cubicBezTo>
                  <a:lnTo>
                    <a:pt x="1348" y="21600"/>
                  </a:lnTo>
                  <a:cubicBezTo>
                    <a:pt x="981" y="21600"/>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grpSp>
        <p:nvGrpSpPr>
          <p:cNvPr id="27" name="Group 22"/>
          <p:cNvGrpSpPr/>
          <p:nvPr/>
        </p:nvGrpSpPr>
        <p:grpSpPr bwMode="auto">
          <a:xfrm>
            <a:off x="2969933" y="6166754"/>
            <a:ext cx="379999" cy="380209"/>
            <a:chOff x="0" y="0"/>
            <a:chExt cx="965499" cy="965499"/>
          </a:xfrm>
        </p:grpSpPr>
        <p:sp>
          <p:nvSpPr>
            <p:cNvPr id="28" name="AutoShape 23"/>
            <p:cNvSpPr/>
            <p:nvPr/>
          </p:nvSpPr>
          <p:spPr bwMode="auto">
            <a:xfrm>
              <a:off x="0" y="0"/>
              <a:ext cx="965499" cy="965499"/>
            </a:xfrm>
            <a:custGeom>
              <a:avLst/>
              <a:gdLst>
                <a:gd name="T0" fmla="*/ 482725 w 19679"/>
                <a:gd name="T1" fmla="*/ 529874 h 19679"/>
                <a:gd name="T2" fmla="*/ 482725 w 19679"/>
                <a:gd name="T3" fmla="*/ 529874 h 19679"/>
                <a:gd name="T4" fmla="*/ 482725 w 19679"/>
                <a:gd name="T5" fmla="*/ 529874 h 19679"/>
                <a:gd name="T6" fmla="*/ 482725 w 19679"/>
                <a:gd name="T7" fmla="*/ 52987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gradFill>
              <a:gsLst>
                <a:gs pos="0">
                  <a:schemeClr val="bg1"/>
                </a:gs>
                <a:gs pos="51000">
                  <a:schemeClr val="bg1">
                    <a:lumMod val="95000"/>
                  </a:schemeClr>
                </a:gs>
                <a:gs pos="100000">
                  <a:schemeClr val="bg1">
                    <a:lumMod val="75000"/>
                  </a:schemeClr>
                </a:gs>
              </a:gsLst>
              <a:lin ang="18900000" scaled="0"/>
            </a:gradFill>
            <a:ln>
              <a:noFill/>
            </a:ln>
            <a:effectLst>
              <a:outerShdw blurRad="88900" dist="38100" dir="768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29" name="AutoShape 24"/>
            <p:cNvSpPr/>
            <p:nvPr/>
          </p:nvSpPr>
          <p:spPr bwMode="auto">
            <a:xfrm>
              <a:off x="293617" y="331589"/>
              <a:ext cx="380408" cy="296161"/>
            </a:xfrm>
            <a:custGeom>
              <a:avLst/>
              <a:gdLst>
                <a:gd name="T0" fmla="*/ 190204 w 21600"/>
                <a:gd name="T1" fmla="*/ 148081 h 21600"/>
                <a:gd name="T2" fmla="*/ 190204 w 21600"/>
                <a:gd name="T3" fmla="*/ 148081 h 21600"/>
                <a:gd name="T4" fmla="*/ 190204 w 21600"/>
                <a:gd name="T5" fmla="*/ 148081 h 21600"/>
                <a:gd name="T6" fmla="*/ 190204 w 21600"/>
                <a:gd name="T7" fmla="*/ 1480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600" y="7250"/>
                  </a:cubicBezTo>
                  <a:lnTo>
                    <a:pt x="21600" y="19981"/>
                  </a:lnTo>
                  <a:cubicBezTo>
                    <a:pt x="21600"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sp>
        <p:nvSpPr>
          <p:cNvPr id="30" name="Freeform 12"/>
          <p:cNvSpPr>
            <a:spLocks noEditPoints="1"/>
          </p:cNvSpPr>
          <p:nvPr/>
        </p:nvSpPr>
        <p:spPr bwMode="auto">
          <a:xfrm>
            <a:off x="319909" y="262160"/>
            <a:ext cx="1224016" cy="557237"/>
          </a:xfrm>
          <a:custGeom>
            <a:avLst/>
            <a:gdLst>
              <a:gd name="T0" fmla="*/ 90721 w 2140"/>
              <a:gd name="T1" fmla="*/ 619813 h 970"/>
              <a:gd name="T2" fmla="*/ 208124 w 2140"/>
              <a:gd name="T3" fmla="*/ 710985 h 970"/>
              <a:gd name="T4" fmla="*/ 90721 w 2140"/>
              <a:gd name="T5" fmla="*/ 619813 h 970"/>
              <a:gd name="T6" fmla="*/ 108255 w 2140"/>
              <a:gd name="T7" fmla="*/ 550860 h 970"/>
              <a:gd name="T8" fmla="*/ 218035 w 2140"/>
              <a:gd name="T9" fmla="*/ 592232 h 970"/>
              <a:gd name="T10" fmla="*/ 147135 w 2140"/>
              <a:gd name="T11" fmla="*/ 663484 h 970"/>
              <a:gd name="T12" fmla="*/ 54890 w 2140"/>
              <a:gd name="T13" fmla="*/ 628241 h 970"/>
              <a:gd name="T14" fmla="*/ 44217 w 2140"/>
              <a:gd name="T15" fmla="*/ 523279 h 970"/>
              <a:gd name="T16" fmla="*/ 264539 w 2140"/>
              <a:gd name="T17" fmla="*/ 710985 h 970"/>
              <a:gd name="T18" fmla="*/ 229470 w 2140"/>
              <a:gd name="T19" fmla="*/ 543965 h 970"/>
              <a:gd name="T20" fmla="*/ 416248 w 2140"/>
              <a:gd name="T21" fmla="*/ 557755 h 970"/>
              <a:gd name="T22" fmla="*/ 337725 w 2140"/>
              <a:gd name="T23" fmla="*/ 708686 h 970"/>
              <a:gd name="T24" fmla="*/ 279786 w 2140"/>
              <a:gd name="T25" fmla="*/ 710985 h 970"/>
              <a:gd name="T26" fmla="*/ 377368 w 2140"/>
              <a:gd name="T27" fmla="*/ 593764 h 970"/>
              <a:gd name="T28" fmla="*/ 439882 w 2140"/>
              <a:gd name="T29" fmla="*/ 685702 h 970"/>
              <a:gd name="T30" fmla="*/ 524504 w 2140"/>
              <a:gd name="T31" fmla="*/ 612152 h 970"/>
              <a:gd name="T32" fmla="*/ 594641 w 2140"/>
              <a:gd name="T33" fmla="*/ 688000 h 970"/>
              <a:gd name="T34" fmla="*/ 631996 w 2140"/>
              <a:gd name="T35" fmla="*/ 655056 h 970"/>
              <a:gd name="T36" fmla="*/ 808864 w 2140"/>
              <a:gd name="T37" fmla="*/ 674976 h 970"/>
              <a:gd name="T38" fmla="*/ 805052 w 2140"/>
              <a:gd name="T39" fmla="*/ 540134 h 970"/>
              <a:gd name="T40" fmla="*/ 760073 w 2140"/>
              <a:gd name="T41" fmla="*/ 670379 h 970"/>
              <a:gd name="T42" fmla="*/ 808864 w 2140"/>
              <a:gd name="T43" fmla="*/ 674976 h 970"/>
              <a:gd name="T44" fmla="*/ 955999 w 2140"/>
              <a:gd name="T45" fmla="*/ 666548 h 970"/>
              <a:gd name="T46" fmla="*/ 903396 w 2140"/>
              <a:gd name="T47" fmla="*/ 670379 h 970"/>
              <a:gd name="T48" fmla="*/ 853081 w 2140"/>
              <a:gd name="T49" fmla="*/ 610619 h 970"/>
              <a:gd name="T50" fmla="*/ 1010127 w 2140"/>
              <a:gd name="T51" fmla="*/ 670379 h 970"/>
              <a:gd name="T52" fmla="*/ 1147352 w 2140"/>
              <a:gd name="T53" fmla="*/ 682637 h 970"/>
              <a:gd name="T54" fmla="*/ 1131342 w 2140"/>
              <a:gd name="T55" fmla="*/ 550860 h 970"/>
              <a:gd name="T56" fmla="*/ 1080264 w 2140"/>
              <a:gd name="T57" fmla="*/ 642798 h 970"/>
              <a:gd name="T58" fmla="*/ 1320407 w 2140"/>
              <a:gd name="T59" fmla="*/ 615983 h 970"/>
              <a:gd name="T60" fmla="*/ 1286101 w 2140"/>
              <a:gd name="T61" fmla="*/ 695662 h 970"/>
              <a:gd name="T62" fmla="*/ 1246458 w 2140"/>
              <a:gd name="T63" fmla="*/ 701025 h 970"/>
              <a:gd name="T64" fmla="*/ 1215202 w 2140"/>
              <a:gd name="T65" fmla="*/ 702557 h 970"/>
              <a:gd name="T66" fmla="*/ 1213677 w 2140"/>
              <a:gd name="T67" fmla="*/ 638201 h 970"/>
              <a:gd name="T68" fmla="*/ 1185470 w 2140"/>
              <a:gd name="T69" fmla="*/ 602958 h 970"/>
              <a:gd name="T70" fmla="*/ 1260943 w 2140"/>
              <a:gd name="T71" fmla="*/ 528642 h 970"/>
              <a:gd name="T72" fmla="*/ 1321170 w 2140"/>
              <a:gd name="T73" fmla="*/ 691831 h 970"/>
              <a:gd name="T74" fmla="*/ 1324219 w 2140"/>
              <a:gd name="T75" fmla="*/ 534771 h 970"/>
              <a:gd name="T76" fmla="*/ 1292962 w 2140"/>
              <a:gd name="T77" fmla="*/ 602958 h 970"/>
              <a:gd name="T78" fmla="*/ 1232736 w 2140"/>
              <a:gd name="T79" fmla="*/ 540900 h 970"/>
              <a:gd name="T80" fmla="*/ 1451533 w 2140"/>
              <a:gd name="T81" fmla="*/ 602958 h 970"/>
              <a:gd name="T82" fmla="*/ 1569699 w 2140"/>
              <a:gd name="T83" fmla="*/ 599893 h 970"/>
              <a:gd name="T84" fmla="*/ 1516334 w 2140"/>
              <a:gd name="T85" fmla="*/ 625176 h 970"/>
              <a:gd name="T86" fmla="*/ 1474404 w 2140"/>
              <a:gd name="T87" fmla="*/ 709453 h 970"/>
              <a:gd name="T88" fmla="*/ 1453058 w 2140"/>
              <a:gd name="T89" fmla="*/ 625176 h 970"/>
              <a:gd name="T90" fmla="*/ 1433999 w 2140"/>
              <a:gd name="T91" fmla="*/ 630539 h 970"/>
              <a:gd name="T92" fmla="*/ 1393594 w 2140"/>
              <a:gd name="T93" fmla="*/ 530174 h 970"/>
              <a:gd name="T94" fmla="*/ 1539204 w 2140"/>
              <a:gd name="T95" fmla="*/ 649693 h 970"/>
              <a:gd name="T96" fmla="*/ 1453058 w 2140"/>
              <a:gd name="T97" fmla="*/ 701025 h 970"/>
              <a:gd name="T98" fmla="*/ 301132 w 2140"/>
              <a:gd name="T99" fmla="*/ 439002 h 970"/>
              <a:gd name="T100" fmla="*/ 538226 w 2140"/>
              <a:gd name="T101" fmla="*/ 446664 h 970"/>
              <a:gd name="T102" fmla="*/ 490960 w 2140"/>
              <a:gd name="T103" fmla="*/ 373114 h 970"/>
              <a:gd name="T104" fmla="*/ 991068 w 2140"/>
              <a:gd name="T105" fmla="*/ 206094 h 970"/>
              <a:gd name="T106" fmla="*/ 856892 w 2140"/>
              <a:gd name="T107" fmla="*/ 389203 h 970"/>
              <a:gd name="T108" fmla="*/ 1092462 w 2140"/>
              <a:gd name="T109" fmla="*/ 138673 h 970"/>
              <a:gd name="T110" fmla="*/ 1007077 w 2140"/>
              <a:gd name="T111" fmla="*/ 407590 h 970"/>
              <a:gd name="T112" fmla="*/ 1631450 w 2140"/>
              <a:gd name="T113" fmla="*/ 222949 h 970"/>
              <a:gd name="T114" fmla="*/ 1379871 w 2140"/>
              <a:gd name="T115" fmla="*/ 222949 h 970"/>
              <a:gd name="T116" fmla="*/ 1440098 w 2140"/>
              <a:gd name="T117" fmla="*/ 34477 h 9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40" h="970">
                <a:moveTo>
                  <a:pt x="2" y="614"/>
                </a:moveTo>
                <a:lnTo>
                  <a:pt x="2131" y="614"/>
                </a:lnTo>
                <a:lnTo>
                  <a:pt x="2131" y="970"/>
                </a:lnTo>
                <a:lnTo>
                  <a:pt x="2" y="970"/>
                </a:lnTo>
                <a:lnTo>
                  <a:pt x="2" y="614"/>
                </a:lnTo>
                <a:close/>
                <a:moveTo>
                  <a:pt x="119" y="809"/>
                </a:moveTo>
                <a:lnTo>
                  <a:pt x="119" y="791"/>
                </a:lnTo>
                <a:lnTo>
                  <a:pt x="260" y="791"/>
                </a:lnTo>
                <a:lnTo>
                  <a:pt x="260" y="808"/>
                </a:lnTo>
                <a:cubicBezTo>
                  <a:pt x="250" y="835"/>
                  <a:pt x="233" y="859"/>
                  <a:pt x="210" y="878"/>
                </a:cubicBezTo>
                <a:cubicBezTo>
                  <a:pt x="231" y="892"/>
                  <a:pt x="257" y="902"/>
                  <a:pt x="288" y="908"/>
                </a:cubicBezTo>
                <a:cubicBezTo>
                  <a:pt x="282" y="915"/>
                  <a:pt x="277" y="922"/>
                  <a:pt x="273" y="928"/>
                </a:cubicBezTo>
                <a:cubicBezTo>
                  <a:pt x="241" y="919"/>
                  <a:pt x="215" y="907"/>
                  <a:pt x="193" y="891"/>
                </a:cubicBezTo>
                <a:cubicBezTo>
                  <a:pt x="169" y="907"/>
                  <a:pt x="140" y="920"/>
                  <a:pt x="106" y="930"/>
                </a:cubicBezTo>
                <a:cubicBezTo>
                  <a:pt x="102" y="924"/>
                  <a:pt x="97" y="918"/>
                  <a:pt x="93" y="912"/>
                </a:cubicBezTo>
                <a:cubicBezTo>
                  <a:pt x="126" y="903"/>
                  <a:pt x="154" y="892"/>
                  <a:pt x="177" y="878"/>
                </a:cubicBezTo>
                <a:cubicBezTo>
                  <a:pt x="156" y="859"/>
                  <a:pt x="141" y="836"/>
                  <a:pt x="132" y="809"/>
                </a:cubicBezTo>
                <a:lnTo>
                  <a:pt x="119" y="809"/>
                </a:lnTo>
                <a:close/>
                <a:moveTo>
                  <a:pt x="228" y="710"/>
                </a:moveTo>
                <a:lnTo>
                  <a:pt x="162" y="710"/>
                </a:lnTo>
                <a:lnTo>
                  <a:pt x="162" y="721"/>
                </a:lnTo>
                <a:cubicBezTo>
                  <a:pt x="162" y="749"/>
                  <a:pt x="148" y="771"/>
                  <a:pt x="119" y="787"/>
                </a:cubicBezTo>
                <a:cubicBezTo>
                  <a:pt x="114" y="781"/>
                  <a:pt x="109" y="776"/>
                  <a:pt x="104" y="771"/>
                </a:cubicBezTo>
                <a:cubicBezTo>
                  <a:pt x="130" y="758"/>
                  <a:pt x="142" y="741"/>
                  <a:pt x="142" y="719"/>
                </a:cubicBezTo>
                <a:lnTo>
                  <a:pt x="142" y="691"/>
                </a:lnTo>
                <a:lnTo>
                  <a:pt x="248" y="691"/>
                </a:lnTo>
                <a:lnTo>
                  <a:pt x="248" y="742"/>
                </a:lnTo>
                <a:cubicBezTo>
                  <a:pt x="248" y="750"/>
                  <a:pt x="252" y="754"/>
                  <a:pt x="259" y="754"/>
                </a:cubicBezTo>
                <a:lnTo>
                  <a:pt x="288" y="754"/>
                </a:lnTo>
                <a:cubicBezTo>
                  <a:pt x="287" y="761"/>
                  <a:pt x="287" y="767"/>
                  <a:pt x="286" y="773"/>
                </a:cubicBezTo>
                <a:lnTo>
                  <a:pt x="254" y="773"/>
                </a:lnTo>
                <a:cubicBezTo>
                  <a:pt x="237" y="773"/>
                  <a:pt x="228" y="764"/>
                  <a:pt x="228" y="746"/>
                </a:cubicBezTo>
                <a:lnTo>
                  <a:pt x="228" y="710"/>
                </a:lnTo>
                <a:close/>
                <a:moveTo>
                  <a:pt x="238" y="809"/>
                </a:moveTo>
                <a:lnTo>
                  <a:pt x="152" y="809"/>
                </a:lnTo>
                <a:cubicBezTo>
                  <a:pt x="161" y="832"/>
                  <a:pt x="175" y="851"/>
                  <a:pt x="193" y="866"/>
                </a:cubicBezTo>
                <a:cubicBezTo>
                  <a:pt x="214" y="850"/>
                  <a:pt x="229" y="831"/>
                  <a:pt x="238" y="809"/>
                </a:cubicBezTo>
                <a:close/>
                <a:moveTo>
                  <a:pt x="72" y="820"/>
                </a:moveTo>
                <a:cubicBezTo>
                  <a:pt x="79" y="823"/>
                  <a:pt x="86" y="826"/>
                  <a:pt x="92" y="828"/>
                </a:cubicBezTo>
                <a:cubicBezTo>
                  <a:pt x="80" y="866"/>
                  <a:pt x="69" y="899"/>
                  <a:pt x="61" y="927"/>
                </a:cubicBezTo>
                <a:lnTo>
                  <a:pt x="39" y="919"/>
                </a:lnTo>
                <a:cubicBezTo>
                  <a:pt x="50" y="891"/>
                  <a:pt x="61" y="858"/>
                  <a:pt x="72" y="820"/>
                </a:cubicBezTo>
                <a:close/>
                <a:moveTo>
                  <a:pt x="48" y="748"/>
                </a:moveTo>
                <a:cubicBezTo>
                  <a:pt x="60" y="756"/>
                  <a:pt x="75" y="768"/>
                  <a:pt x="93" y="782"/>
                </a:cubicBezTo>
                <a:cubicBezTo>
                  <a:pt x="87" y="789"/>
                  <a:pt x="83" y="794"/>
                  <a:pt x="79" y="799"/>
                </a:cubicBezTo>
                <a:cubicBezTo>
                  <a:pt x="59" y="782"/>
                  <a:pt x="45" y="770"/>
                  <a:pt x="35" y="762"/>
                </a:cubicBezTo>
                <a:lnTo>
                  <a:pt x="48" y="748"/>
                </a:lnTo>
                <a:close/>
                <a:moveTo>
                  <a:pt x="58" y="683"/>
                </a:moveTo>
                <a:cubicBezTo>
                  <a:pt x="74" y="695"/>
                  <a:pt x="89" y="707"/>
                  <a:pt x="102" y="719"/>
                </a:cubicBezTo>
                <a:cubicBezTo>
                  <a:pt x="96" y="725"/>
                  <a:pt x="91" y="730"/>
                  <a:pt x="87" y="735"/>
                </a:cubicBezTo>
                <a:cubicBezTo>
                  <a:pt x="73" y="721"/>
                  <a:pt x="59" y="709"/>
                  <a:pt x="45" y="697"/>
                </a:cubicBezTo>
                <a:lnTo>
                  <a:pt x="58" y="683"/>
                </a:lnTo>
                <a:close/>
                <a:moveTo>
                  <a:pt x="367" y="928"/>
                </a:moveTo>
                <a:lnTo>
                  <a:pt x="347" y="928"/>
                </a:lnTo>
                <a:lnTo>
                  <a:pt x="347" y="797"/>
                </a:lnTo>
                <a:cubicBezTo>
                  <a:pt x="334" y="811"/>
                  <a:pt x="321" y="825"/>
                  <a:pt x="306" y="838"/>
                </a:cubicBezTo>
                <a:cubicBezTo>
                  <a:pt x="303" y="832"/>
                  <a:pt x="299" y="826"/>
                  <a:pt x="294" y="819"/>
                </a:cubicBezTo>
                <a:cubicBezTo>
                  <a:pt x="327" y="792"/>
                  <a:pt x="352" y="762"/>
                  <a:pt x="370" y="728"/>
                </a:cubicBezTo>
                <a:lnTo>
                  <a:pt x="301" y="728"/>
                </a:lnTo>
                <a:lnTo>
                  <a:pt x="301" y="710"/>
                </a:lnTo>
                <a:lnTo>
                  <a:pt x="380" y="710"/>
                </a:lnTo>
                <a:cubicBezTo>
                  <a:pt x="385" y="699"/>
                  <a:pt x="389" y="688"/>
                  <a:pt x="392" y="677"/>
                </a:cubicBezTo>
                <a:lnTo>
                  <a:pt x="413" y="682"/>
                </a:lnTo>
                <a:cubicBezTo>
                  <a:pt x="410" y="691"/>
                  <a:pt x="406" y="701"/>
                  <a:pt x="402" y="710"/>
                </a:cubicBezTo>
                <a:lnTo>
                  <a:pt x="546" y="710"/>
                </a:lnTo>
                <a:lnTo>
                  <a:pt x="546" y="728"/>
                </a:lnTo>
                <a:lnTo>
                  <a:pt x="393" y="728"/>
                </a:lnTo>
                <a:cubicBezTo>
                  <a:pt x="388" y="738"/>
                  <a:pt x="382" y="748"/>
                  <a:pt x="376" y="758"/>
                </a:cubicBezTo>
                <a:lnTo>
                  <a:pt x="515" y="758"/>
                </a:lnTo>
                <a:lnTo>
                  <a:pt x="515" y="893"/>
                </a:lnTo>
                <a:cubicBezTo>
                  <a:pt x="515" y="914"/>
                  <a:pt x="505" y="925"/>
                  <a:pt x="484" y="925"/>
                </a:cubicBezTo>
                <a:cubicBezTo>
                  <a:pt x="475" y="925"/>
                  <a:pt x="462" y="925"/>
                  <a:pt x="443" y="925"/>
                </a:cubicBezTo>
                <a:cubicBezTo>
                  <a:pt x="443" y="919"/>
                  <a:pt x="441" y="912"/>
                  <a:pt x="440" y="904"/>
                </a:cubicBezTo>
                <a:cubicBezTo>
                  <a:pt x="455" y="905"/>
                  <a:pt x="468" y="906"/>
                  <a:pt x="477" y="906"/>
                </a:cubicBezTo>
                <a:cubicBezTo>
                  <a:pt x="489" y="906"/>
                  <a:pt x="495" y="900"/>
                  <a:pt x="495" y="889"/>
                </a:cubicBezTo>
                <a:lnTo>
                  <a:pt x="495" y="871"/>
                </a:lnTo>
                <a:lnTo>
                  <a:pt x="367" y="871"/>
                </a:lnTo>
                <a:lnTo>
                  <a:pt x="367" y="928"/>
                </a:lnTo>
                <a:close/>
                <a:moveTo>
                  <a:pt x="367" y="853"/>
                </a:moveTo>
                <a:lnTo>
                  <a:pt x="495" y="853"/>
                </a:lnTo>
                <a:lnTo>
                  <a:pt x="495" y="823"/>
                </a:lnTo>
                <a:lnTo>
                  <a:pt x="367" y="823"/>
                </a:lnTo>
                <a:lnTo>
                  <a:pt x="367" y="853"/>
                </a:lnTo>
                <a:close/>
                <a:moveTo>
                  <a:pt x="495" y="775"/>
                </a:moveTo>
                <a:lnTo>
                  <a:pt x="367" y="775"/>
                </a:lnTo>
                <a:lnTo>
                  <a:pt x="367" y="806"/>
                </a:lnTo>
                <a:lnTo>
                  <a:pt x="495" y="806"/>
                </a:lnTo>
                <a:lnTo>
                  <a:pt x="495" y="775"/>
                </a:lnTo>
                <a:close/>
                <a:moveTo>
                  <a:pt x="680" y="895"/>
                </a:moveTo>
                <a:lnTo>
                  <a:pt x="577" y="895"/>
                </a:lnTo>
                <a:lnTo>
                  <a:pt x="577" y="698"/>
                </a:lnTo>
                <a:lnTo>
                  <a:pt x="602" y="698"/>
                </a:lnTo>
                <a:lnTo>
                  <a:pt x="602" y="872"/>
                </a:lnTo>
                <a:lnTo>
                  <a:pt x="680" y="872"/>
                </a:lnTo>
                <a:lnTo>
                  <a:pt x="680" y="895"/>
                </a:lnTo>
                <a:close/>
                <a:moveTo>
                  <a:pt x="688" y="799"/>
                </a:moveTo>
                <a:cubicBezTo>
                  <a:pt x="688" y="767"/>
                  <a:pt x="696" y="742"/>
                  <a:pt x="713" y="723"/>
                </a:cubicBezTo>
                <a:cubicBezTo>
                  <a:pt x="731" y="704"/>
                  <a:pt x="754" y="695"/>
                  <a:pt x="783" y="695"/>
                </a:cubicBezTo>
                <a:cubicBezTo>
                  <a:pt x="811" y="695"/>
                  <a:pt x="833" y="704"/>
                  <a:pt x="849" y="722"/>
                </a:cubicBezTo>
                <a:cubicBezTo>
                  <a:pt x="866" y="741"/>
                  <a:pt x="874" y="765"/>
                  <a:pt x="874" y="794"/>
                </a:cubicBezTo>
                <a:cubicBezTo>
                  <a:pt x="874" y="826"/>
                  <a:pt x="866" y="851"/>
                  <a:pt x="849" y="870"/>
                </a:cubicBezTo>
                <a:cubicBezTo>
                  <a:pt x="831" y="889"/>
                  <a:pt x="809" y="898"/>
                  <a:pt x="780" y="898"/>
                </a:cubicBezTo>
                <a:cubicBezTo>
                  <a:pt x="752" y="898"/>
                  <a:pt x="730" y="889"/>
                  <a:pt x="713" y="871"/>
                </a:cubicBezTo>
                <a:cubicBezTo>
                  <a:pt x="696" y="852"/>
                  <a:pt x="688" y="828"/>
                  <a:pt x="688" y="799"/>
                </a:cubicBezTo>
                <a:close/>
                <a:moveTo>
                  <a:pt x="714" y="797"/>
                </a:moveTo>
                <a:cubicBezTo>
                  <a:pt x="714" y="821"/>
                  <a:pt x="720" y="840"/>
                  <a:pt x="733" y="854"/>
                </a:cubicBezTo>
                <a:cubicBezTo>
                  <a:pt x="745" y="868"/>
                  <a:pt x="761" y="875"/>
                  <a:pt x="780" y="875"/>
                </a:cubicBezTo>
                <a:cubicBezTo>
                  <a:pt x="801" y="875"/>
                  <a:pt x="818" y="869"/>
                  <a:pt x="829" y="855"/>
                </a:cubicBezTo>
                <a:cubicBezTo>
                  <a:pt x="841" y="841"/>
                  <a:pt x="847" y="822"/>
                  <a:pt x="847" y="797"/>
                </a:cubicBezTo>
                <a:cubicBezTo>
                  <a:pt x="847" y="772"/>
                  <a:pt x="842" y="752"/>
                  <a:pt x="830" y="738"/>
                </a:cubicBezTo>
                <a:cubicBezTo>
                  <a:pt x="818" y="725"/>
                  <a:pt x="802" y="718"/>
                  <a:pt x="782" y="718"/>
                </a:cubicBezTo>
                <a:cubicBezTo>
                  <a:pt x="762" y="718"/>
                  <a:pt x="745" y="725"/>
                  <a:pt x="733" y="740"/>
                </a:cubicBezTo>
                <a:cubicBezTo>
                  <a:pt x="721" y="754"/>
                  <a:pt x="714" y="773"/>
                  <a:pt x="714" y="797"/>
                </a:cubicBezTo>
                <a:close/>
                <a:moveTo>
                  <a:pt x="1061" y="881"/>
                </a:moveTo>
                <a:cubicBezTo>
                  <a:pt x="1041" y="892"/>
                  <a:pt x="1019" y="898"/>
                  <a:pt x="994" y="898"/>
                </a:cubicBezTo>
                <a:cubicBezTo>
                  <a:pt x="966" y="898"/>
                  <a:pt x="943" y="889"/>
                  <a:pt x="926" y="871"/>
                </a:cubicBezTo>
                <a:cubicBezTo>
                  <a:pt x="908" y="853"/>
                  <a:pt x="899" y="829"/>
                  <a:pt x="899" y="799"/>
                </a:cubicBezTo>
                <a:cubicBezTo>
                  <a:pt x="899" y="769"/>
                  <a:pt x="909" y="744"/>
                  <a:pt x="928" y="724"/>
                </a:cubicBezTo>
                <a:cubicBezTo>
                  <a:pt x="947" y="705"/>
                  <a:pt x="972" y="695"/>
                  <a:pt x="1002" y="695"/>
                </a:cubicBezTo>
                <a:cubicBezTo>
                  <a:pt x="1023" y="695"/>
                  <a:pt x="1041" y="698"/>
                  <a:pt x="1056" y="705"/>
                </a:cubicBezTo>
                <a:lnTo>
                  <a:pt x="1056" y="732"/>
                </a:lnTo>
                <a:cubicBezTo>
                  <a:pt x="1040" y="723"/>
                  <a:pt x="1022" y="718"/>
                  <a:pt x="1000" y="718"/>
                </a:cubicBezTo>
                <a:cubicBezTo>
                  <a:pt x="978" y="718"/>
                  <a:pt x="961" y="725"/>
                  <a:pt x="947" y="740"/>
                </a:cubicBezTo>
                <a:cubicBezTo>
                  <a:pt x="933" y="754"/>
                  <a:pt x="926" y="773"/>
                  <a:pt x="926" y="797"/>
                </a:cubicBezTo>
                <a:cubicBezTo>
                  <a:pt x="926" y="822"/>
                  <a:pt x="933" y="841"/>
                  <a:pt x="945" y="855"/>
                </a:cubicBezTo>
                <a:cubicBezTo>
                  <a:pt x="958" y="869"/>
                  <a:pt x="975" y="875"/>
                  <a:pt x="997" y="875"/>
                </a:cubicBezTo>
                <a:cubicBezTo>
                  <a:pt x="1012" y="875"/>
                  <a:pt x="1025" y="873"/>
                  <a:pt x="1035" y="867"/>
                </a:cubicBezTo>
                <a:lnTo>
                  <a:pt x="1035" y="814"/>
                </a:lnTo>
                <a:lnTo>
                  <a:pt x="993" y="814"/>
                </a:lnTo>
                <a:lnTo>
                  <a:pt x="993" y="791"/>
                </a:lnTo>
                <a:lnTo>
                  <a:pt x="1061" y="791"/>
                </a:lnTo>
                <a:lnTo>
                  <a:pt x="1061" y="881"/>
                </a:lnTo>
                <a:close/>
                <a:moveTo>
                  <a:pt x="1093" y="799"/>
                </a:moveTo>
                <a:cubicBezTo>
                  <a:pt x="1093" y="767"/>
                  <a:pt x="1101" y="742"/>
                  <a:pt x="1118" y="723"/>
                </a:cubicBezTo>
                <a:cubicBezTo>
                  <a:pt x="1136" y="704"/>
                  <a:pt x="1159" y="695"/>
                  <a:pt x="1188" y="695"/>
                </a:cubicBezTo>
                <a:cubicBezTo>
                  <a:pt x="1216" y="695"/>
                  <a:pt x="1238" y="704"/>
                  <a:pt x="1254" y="722"/>
                </a:cubicBezTo>
                <a:cubicBezTo>
                  <a:pt x="1271" y="741"/>
                  <a:pt x="1279" y="765"/>
                  <a:pt x="1279" y="794"/>
                </a:cubicBezTo>
                <a:cubicBezTo>
                  <a:pt x="1279" y="826"/>
                  <a:pt x="1271" y="851"/>
                  <a:pt x="1254" y="870"/>
                </a:cubicBezTo>
                <a:cubicBezTo>
                  <a:pt x="1236" y="889"/>
                  <a:pt x="1214" y="898"/>
                  <a:pt x="1185" y="898"/>
                </a:cubicBezTo>
                <a:cubicBezTo>
                  <a:pt x="1157" y="898"/>
                  <a:pt x="1135" y="889"/>
                  <a:pt x="1118" y="871"/>
                </a:cubicBezTo>
                <a:cubicBezTo>
                  <a:pt x="1101" y="852"/>
                  <a:pt x="1093" y="828"/>
                  <a:pt x="1093" y="799"/>
                </a:cubicBezTo>
                <a:close/>
                <a:moveTo>
                  <a:pt x="1119" y="797"/>
                </a:moveTo>
                <a:cubicBezTo>
                  <a:pt x="1119" y="821"/>
                  <a:pt x="1125" y="840"/>
                  <a:pt x="1138" y="854"/>
                </a:cubicBezTo>
                <a:cubicBezTo>
                  <a:pt x="1150" y="868"/>
                  <a:pt x="1166" y="875"/>
                  <a:pt x="1185" y="875"/>
                </a:cubicBezTo>
                <a:cubicBezTo>
                  <a:pt x="1206" y="875"/>
                  <a:pt x="1223" y="869"/>
                  <a:pt x="1235" y="855"/>
                </a:cubicBezTo>
                <a:cubicBezTo>
                  <a:pt x="1246" y="841"/>
                  <a:pt x="1252" y="822"/>
                  <a:pt x="1252" y="797"/>
                </a:cubicBezTo>
                <a:cubicBezTo>
                  <a:pt x="1252" y="772"/>
                  <a:pt x="1247" y="752"/>
                  <a:pt x="1235" y="738"/>
                </a:cubicBezTo>
                <a:cubicBezTo>
                  <a:pt x="1223" y="725"/>
                  <a:pt x="1207" y="718"/>
                  <a:pt x="1187" y="718"/>
                </a:cubicBezTo>
                <a:cubicBezTo>
                  <a:pt x="1167" y="718"/>
                  <a:pt x="1150" y="725"/>
                  <a:pt x="1138" y="740"/>
                </a:cubicBezTo>
                <a:cubicBezTo>
                  <a:pt x="1126" y="754"/>
                  <a:pt x="1119" y="773"/>
                  <a:pt x="1119" y="797"/>
                </a:cubicBezTo>
                <a:close/>
                <a:moveTo>
                  <a:pt x="1325" y="756"/>
                </a:moveTo>
                <a:lnTo>
                  <a:pt x="1437" y="756"/>
                </a:lnTo>
                <a:lnTo>
                  <a:pt x="1437" y="857"/>
                </a:lnTo>
                <a:lnTo>
                  <a:pt x="1345" y="857"/>
                </a:lnTo>
                <a:lnTo>
                  <a:pt x="1345" y="875"/>
                </a:lnTo>
                <a:lnTo>
                  <a:pt x="1325" y="875"/>
                </a:lnTo>
                <a:lnTo>
                  <a:pt x="1325" y="756"/>
                </a:lnTo>
                <a:close/>
                <a:moveTo>
                  <a:pt x="1297" y="699"/>
                </a:moveTo>
                <a:lnTo>
                  <a:pt x="1547" y="699"/>
                </a:lnTo>
                <a:lnTo>
                  <a:pt x="1547" y="719"/>
                </a:lnTo>
                <a:lnTo>
                  <a:pt x="1505" y="719"/>
                </a:lnTo>
                <a:lnTo>
                  <a:pt x="1505" y="891"/>
                </a:lnTo>
                <a:cubicBezTo>
                  <a:pt x="1505" y="913"/>
                  <a:pt x="1494" y="925"/>
                  <a:pt x="1472" y="925"/>
                </a:cubicBezTo>
                <a:cubicBezTo>
                  <a:pt x="1456" y="925"/>
                  <a:pt x="1441" y="925"/>
                  <a:pt x="1426" y="925"/>
                </a:cubicBezTo>
                <a:cubicBezTo>
                  <a:pt x="1425" y="917"/>
                  <a:pt x="1423" y="909"/>
                  <a:pt x="1421" y="902"/>
                </a:cubicBezTo>
                <a:cubicBezTo>
                  <a:pt x="1441" y="903"/>
                  <a:pt x="1455" y="904"/>
                  <a:pt x="1465" y="904"/>
                </a:cubicBezTo>
                <a:cubicBezTo>
                  <a:pt x="1478" y="904"/>
                  <a:pt x="1484" y="897"/>
                  <a:pt x="1484" y="883"/>
                </a:cubicBezTo>
                <a:lnTo>
                  <a:pt x="1484" y="719"/>
                </a:lnTo>
                <a:lnTo>
                  <a:pt x="1297" y="719"/>
                </a:lnTo>
                <a:lnTo>
                  <a:pt x="1297" y="699"/>
                </a:lnTo>
                <a:close/>
                <a:moveTo>
                  <a:pt x="1417" y="774"/>
                </a:moveTo>
                <a:lnTo>
                  <a:pt x="1345" y="774"/>
                </a:lnTo>
                <a:lnTo>
                  <a:pt x="1345" y="839"/>
                </a:lnTo>
                <a:lnTo>
                  <a:pt x="1417" y="839"/>
                </a:lnTo>
                <a:lnTo>
                  <a:pt x="1417" y="774"/>
                </a:lnTo>
                <a:close/>
                <a:moveTo>
                  <a:pt x="1654" y="690"/>
                </a:moveTo>
                <a:lnTo>
                  <a:pt x="1713" y="690"/>
                </a:lnTo>
                <a:lnTo>
                  <a:pt x="1713" y="787"/>
                </a:lnTo>
                <a:lnTo>
                  <a:pt x="1732" y="787"/>
                </a:lnTo>
                <a:lnTo>
                  <a:pt x="1732" y="804"/>
                </a:lnTo>
                <a:lnTo>
                  <a:pt x="1713" y="804"/>
                </a:lnTo>
                <a:lnTo>
                  <a:pt x="1713" y="900"/>
                </a:lnTo>
                <a:cubicBezTo>
                  <a:pt x="1713" y="916"/>
                  <a:pt x="1706" y="924"/>
                  <a:pt x="1692" y="924"/>
                </a:cubicBezTo>
                <a:cubicBezTo>
                  <a:pt x="1686" y="924"/>
                  <a:pt x="1679" y="924"/>
                  <a:pt x="1670" y="924"/>
                </a:cubicBezTo>
                <a:cubicBezTo>
                  <a:pt x="1670" y="918"/>
                  <a:pt x="1669" y="912"/>
                  <a:pt x="1667" y="906"/>
                </a:cubicBezTo>
                <a:cubicBezTo>
                  <a:pt x="1674" y="907"/>
                  <a:pt x="1681" y="908"/>
                  <a:pt x="1687" y="908"/>
                </a:cubicBezTo>
                <a:cubicBezTo>
                  <a:pt x="1693" y="908"/>
                  <a:pt x="1696" y="904"/>
                  <a:pt x="1696" y="896"/>
                </a:cubicBezTo>
                <a:lnTo>
                  <a:pt x="1696" y="804"/>
                </a:lnTo>
                <a:lnTo>
                  <a:pt x="1671" y="804"/>
                </a:lnTo>
                <a:lnTo>
                  <a:pt x="1671" y="830"/>
                </a:lnTo>
                <a:cubicBezTo>
                  <a:pt x="1671" y="872"/>
                  <a:pt x="1663" y="905"/>
                  <a:pt x="1648" y="929"/>
                </a:cubicBezTo>
                <a:cubicBezTo>
                  <a:pt x="1643" y="923"/>
                  <a:pt x="1639" y="918"/>
                  <a:pt x="1635" y="915"/>
                </a:cubicBezTo>
                <a:cubicBezTo>
                  <a:pt x="1648" y="895"/>
                  <a:pt x="1654" y="867"/>
                  <a:pt x="1654" y="830"/>
                </a:cubicBezTo>
                <a:lnTo>
                  <a:pt x="1654" y="804"/>
                </a:lnTo>
                <a:lnTo>
                  <a:pt x="1633" y="804"/>
                </a:lnTo>
                <a:lnTo>
                  <a:pt x="1633" y="893"/>
                </a:lnTo>
                <a:cubicBezTo>
                  <a:pt x="1633" y="910"/>
                  <a:pt x="1626" y="918"/>
                  <a:pt x="1612" y="918"/>
                </a:cubicBezTo>
                <a:cubicBezTo>
                  <a:pt x="1607" y="918"/>
                  <a:pt x="1600" y="918"/>
                  <a:pt x="1594" y="917"/>
                </a:cubicBezTo>
                <a:cubicBezTo>
                  <a:pt x="1593" y="912"/>
                  <a:pt x="1592" y="906"/>
                  <a:pt x="1590" y="900"/>
                </a:cubicBezTo>
                <a:cubicBezTo>
                  <a:pt x="1598" y="901"/>
                  <a:pt x="1604" y="902"/>
                  <a:pt x="1608" y="902"/>
                </a:cubicBezTo>
                <a:cubicBezTo>
                  <a:pt x="1614" y="902"/>
                  <a:pt x="1617" y="898"/>
                  <a:pt x="1617" y="891"/>
                </a:cubicBezTo>
                <a:lnTo>
                  <a:pt x="1617" y="804"/>
                </a:lnTo>
                <a:lnTo>
                  <a:pt x="1592" y="804"/>
                </a:lnTo>
                <a:lnTo>
                  <a:pt x="1592" y="833"/>
                </a:lnTo>
                <a:cubicBezTo>
                  <a:pt x="1592" y="872"/>
                  <a:pt x="1584" y="904"/>
                  <a:pt x="1568" y="928"/>
                </a:cubicBezTo>
                <a:cubicBezTo>
                  <a:pt x="1563" y="922"/>
                  <a:pt x="1559" y="918"/>
                  <a:pt x="1555" y="914"/>
                </a:cubicBezTo>
                <a:cubicBezTo>
                  <a:pt x="1569" y="893"/>
                  <a:pt x="1575" y="864"/>
                  <a:pt x="1575" y="828"/>
                </a:cubicBezTo>
                <a:lnTo>
                  <a:pt x="1575" y="804"/>
                </a:lnTo>
                <a:lnTo>
                  <a:pt x="1555" y="804"/>
                </a:lnTo>
                <a:lnTo>
                  <a:pt x="1555" y="787"/>
                </a:lnTo>
                <a:lnTo>
                  <a:pt x="1575" y="787"/>
                </a:lnTo>
                <a:lnTo>
                  <a:pt x="1575" y="690"/>
                </a:lnTo>
                <a:lnTo>
                  <a:pt x="1633" y="690"/>
                </a:lnTo>
                <a:lnTo>
                  <a:pt x="1633" y="787"/>
                </a:lnTo>
                <a:lnTo>
                  <a:pt x="1654" y="787"/>
                </a:lnTo>
                <a:lnTo>
                  <a:pt x="1654" y="690"/>
                </a:lnTo>
                <a:close/>
                <a:moveTo>
                  <a:pt x="1776" y="679"/>
                </a:moveTo>
                <a:lnTo>
                  <a:pt x="1795" y="679"/>
                </a:lnTo>
                <a:lnTo>
                  <a:pt x="1795" y="897"/>
                </a:lnTo>
                <a:cubicBezTo>
                  <a:pt x="1795" y="915"/>
                  <a:pt x="1786" y="925"/>
                  <a:pt x="1770" y="925"/>
                </a:cubicBezTo>
                <a:cubicBezTo>
                  <a:pt x="1761" y="925"/>
                  <a:pt x="1749" y="924"/>
                  <a:pt x="1737" y="924"/>
                </a:cubicBezTo>
                <a:cubicBezTo>
                  <a:pt x="1736" y="917"/>
                  <a:pt x="1735" y="910"/>
                  <a:pt x="1733" y="903"/>
                </a:cubicBezTo>
                <a:cubicBezTo>
                  <a:pt x="1745" y="904"/>
                  <a:pt x="1755" y="905"/>
                  <a:pt x="1762" y="905"/>
                </a:cubicBezTo>
                <a:cubicBezTo>
                  <a:pt x="1771" y="905"/>
                  <a:pt x="1776" y="901"/>
                  <a:pt x="1776" y="891"/>
                </a:cubicBezTo>
                <a:lnTo>
                  <a:pt x="1776" y="679"/>
                </a:lnTo>
                <a:close/>
                <a:moveTo>
                  <a:pt x="1755" y="868"/>
                </a:moveTo>
                <a:lnTo>
                  <a:pt x="1737" y="868"/>
                </a:lnTo>
                <a:lnTo>
                  <a:pt x="1737" y="698"/>
                </a:lnTo>
                <a:lnTo>
                  <a:pt x="1755" y="698"/>
                </a:lnTo>
                <a:lnTo>
                  <a:pt x="1755" y="868"/>
                </a:lnTo>
                <a:close/>
                <a:moveTo>
                  <a:pt x="1696" y="706"/>
                </a:moveTo>
                <a:lnTo>
                  <a:pt x="1671" y="706"/>
                </a:lnTo>
                <a:lnTo>
                  <a:pt x="1671" y="787"/>
                </a:lnTo>
                <a:lnTo>
                  <a:pt x="1696" y="787"/>
                </a:lnTo>
                <a:lnTo>
                  <a:pt x="1696" y="706"/>
                </a:lnTo>
                <a:close/>
                <a:moveTo>
                  <a:pt x="1617" y="706"/>
                </a:moveTo>
                <a:lnTo>
                  <a:pt x="1592" y="706"/>
                </a:lnTo>
                <a:lnTo>
                  <a:pt x="1592" y="787"/>
                </a:lnTo>
                <a:lnTo>
                  <a:pt x="1617" y="787"/>
                </a:lnTo>
                <a:lnTo>
                  <a:pt x="1617" y="706"/>
                </a:lnTo>
                <a:close/>
                <a:moveTo>
                  <a:pt x="1906" y="816"/>
                </a:moveTo>
                <a:lnTo>
                  <a:pt x="1970" y="816"/>
                </a:lnTo>
                <a:lnTo>
                  <a:pt x="1970" y="784"/>
                </a:lnTo>
                <a:lnTo>
                  <a:pt x="1923" y="784"/>
                </a:lnTo>
                <a:lnTo>
                  <a:pt x="1923" y="772"/>
                </a:lnTo>
                <a:cubicBezTo>
                  <a:pt x="1917" y="777"/>
                  <a:pt x="1910" y="782"/>
                  <a:pt x="1904" y="787"/>
                </a:cubicBezTo>
                <a:cubicBezTo>
                  <a:pt x="1901" y="781"/>
                  <a:pt x="1896" y="775"/>
                  <a:pt x="1891" y="769"/>
                </a:cubicBezTo>
                <a:cubicBezTo>
                  <a:pt x="1927" y="745"/>
                  <a:pt x="1954" y="717"/>
                  <a:pt x="1972" y="684"/>
                </a:cubicBezTo>
                <a:lnTo>
                  <a:pt x="1993" y="684"/>
                </a:lnTo>
                <a:lnTo>
                  <a:pt x="1990" y="691"/>
                </a:lnTo>
                <a:cubicBezTo>
                  <a:pt x="2008" y="722"/>
                  <a:pt x="2034" y="745"/>
                  <a:pt x="2070" y="762"/>
                </a:cubicBezTo>
                <a:cubicBezTo>
                  <a:pt x="2066" y="770"/>
                  <a:pt x="2062" y="777"/>
                  <a:pt x="2059" y="783"/>
                </a:cubicBezTo>
                <a:cubicBezTo>
                  <a:pt x="2025" y="763"/>
                  <a:pt x="1998" y="738"/>
                  <a:pt x="1980" y="709"/>
                </a:cubicBezTo>
                <a:cubicBezTo>
                  <a:pt x="1965" y="731"/>
                  <a:pt x="1948" y="750"/>
                  <a:pt x="1929" y="766"/>
                </a:cubicBezTo>
                <a:lnTo>
                  <a:pt x="2033" y="766"/>
                </a:lnTo>
                <a:lnTo>
                  <a:pt x="2033" y="784"/>
                </a:lnTo>
                <a:lnTo>
                  <a:pt x="1989" y="784"/>
                </a:lnTo>
                <a:lnTo>
                  <a:pt x="1989" y="816"/>
                </a:lnTo>
                <a:lnTo>
                  <a:pt x="2058" y="816"/>
                </a:lnTo>
                <a:lnTo>
                  <a:pt x="2058" y="834"/>
                </a:lnTo>
                <a:lnTo>
                  <a:pt x="1989" y="834"/>
                </a:lnTo>
                <a:lnTo>
                  <a:pt x="1989" y="897"/>
                </a:lnTo>
                <a:cubicBezTo>
                  <a:pt x="1989" y="916"/>
                  <a:pt x="1980" y="926"/>
                  <a:pt x="1962" y="926"/>
                </a:cubicBezTo>
                <a:cubicBezTo>
                  <a:pt x="1955" y="926"/>
                  <a:pt x="1945" y="926"/>
                  <a:pt x="1934" y="926"/>
                </a:cubicBezTo>
                <a:cubicBezTo>
                  <a:pt x="1933" y="920"/>
                  <a:pt x="1932" y="913"/>
                  <a:pt x="1930" y="905"/>
                </a:cubicBezTo>
                <a:cubicBezTo>
                  <a:pt x="1939" y="906"/>
                  <a:pt x="1948" y="907"/>
                  <a:pt x="1956" y="907"/>
                </a:cubicBezTo>
                <a:cubicBezTo>
                  <a:pt x="1965" y="907"/>
                  <a:pt x="1970" y="902"/>
                  <a:pt x="1970" y="892"/>
                </a:cubicBezTo>
                <a:lnTo>
                  <a:pt x="1970" y="834"/>
                </a:lnTo>
                <a:lnTo>
                  <a:pt x="1906" y="834"/>
                </a:lnTo>
                <a:lnTo>
                  <a:pt x="1906" y="816"/>
                </a:lnTo>
                <a:close/>
                <a:moveTo>
                  <a:pt x="1900" y="822"/>
                </a:moveTo>
                <a:cubicBezTo>
                  <a:pt x="1905" y="854"/>
                  <a:pt x="1897" y="872"/>
                  <a:pt x="1877" y="876"/>
                </a:cubicBezTo>
                <a:cubicBezTo>
                  <a:pt x="1871" y="877"/>
                  <a:pt x="1862" y="878"/>
                  <a:pt x="1852" y="876"/>
                </a:cubicBezTo>
                <a:cubicBezTo>
                  <a:pt x="1851" y="869"/>
                  <a:pt x="1849" y="862"/>
                  <a:pt x="1847" y="855"/>
                </a:cubicBezTo>
                <a:cubicBezTo>
                  <a:pt x="1855" y="857"/>
                  <a:pt x="1862" y="858"/>
                  <a:pt x="1869" y="857"/>
                </a:cubicBezTo>
                <a:cubicBezTo>
                  <a:pt x="1881" y="856"/>
                  <a:pt x="1885" y="844"/>
                  <a:pt x="1881" y="823"/>
                </a:cubicBezTo>
                <a:cubicBezTo>
                  <a:pt x="1879" y="811"/>
                  <a:pt x="1871" y="796"/>
                  <a:pt x="1858" y="780"/>
                </a:cubicBezTo>
                <a:cubicBezTo>
                  <a:pt x="1865" y="758"/>
                  <a:pt x="1872" y="735"/>
                  <a:pt x="1879" y="710"/>
                </a:cubicBezTo>
                <a:lnTo>
                  <a:pt x="1847" y="710"/>
                </a:lnTo>
                <a:lnTo>
                  <a:pt x="1847" y="929"/>
                </a:lnTo>
                <a:lnTo>
                  <a:pt x="1828" y="929"/>
                </a:lnTo>
                <a:lnTo>
                  <a:pt x="1828" y="692"/>
                </a:lnTo>
                <a:lnTo>
                  <a:pt x="1899" y="692"/>
                </a:lnTo>
                <a:lnTo>
                  <a:pt x="1899" y="710"/>
                </a:lnTo>
                <a:cubicBezTo>
                  <a:pt x="1891" y="735"/>
                  <a:pt x="1884" y="758"/>
                  <a:pt x="1878" y="777"/>
                </a:cubicBezTo>
                <a:cubicBezTo>
                  <a:pt x="1891" y="794"/>
                  <a:pt x="1898" y="809"/>
                  <a:pt x="1900" y="822"/>
                </a:cubicBezTo>
                <a:close/>
                <a:moveTo>
                  <a:pt x="2005" y="860"/>
                </a:moveTo>
                <a:lnTo>
                  <a:pt x="2019" y="848"/>
                </a:lnTo>
                <a:cubicBezTo>
                  <a:pt x="2034" y="863"/>
                  <a:pt x="2050" y="879"/>
                  <a:pt x="2066" y="897"/>
                </a:cubicBezTo>
                <a:lnTo>
                  <a:pt x="2050" y="911"/>
                </a:lnTo>
                <a:cubicBezTo>
                  <a:pt x="2033" y="891"/>
                  <a:pt x="2018" y="874"/>
                  <a:pt x="2005" y="860"/>
                </a:cubicBezTo>
                <a:close/>
                <a:moveTo>
                  <a:pt x="1927" y="846"/>
                </a:moveTo>
                <a:lnTo>
                  <a:pt x="1944" y="855"/>
                </a:lnTo>
                <a:cubicBezTo>
                  <a:pt x="1932" y="877"/>
                  <a:pt x="1919" y="897"/>
                  <a:pt x="1906" y="915"/>
                </a:cubicBezTo>
                <a:cubicBezTo>
                  <a:pt x="1901" y="912"/>
                  <a:pt x="1896" y="908"/>
                  <a:pt x="1890" y="904"/>
                </a:cubicBezTo>
                <a:cubicBezTo>
                  <a:pt x="1904" y="888"/>
                  <a:pt x="1916" y="868"/>
                  <a:pt x="1927" y="846"/>
                </a:cubicBezTo>
                <a:close/>
                <a:moveTo>
                  <a:pt x="163" y="10"/>
                </a:moveTo>
                <a:lnTo>
                  <a:pt x="163" y="517"/>
                </a:lnTo>
                <a:lnTo>
                  <a:pt x="395" y="517"/>
                </a:lnTo>
                <a:lnTo>
                  <a:pt x="395" y="573"/>
                </a:lnTo>
                <a:lnTo>
                  <a:pt x="0" y="573"/>
                </a:lnTo>
                <a:lnTo>
                  <a:pt x="0" y="10"/>
                </a:lnTo>
                <a:lnTo>
                  <a:pt x="163" y="10"/>
                </a:lnTo>
                <a:close/>
                <a:moveTo>
                  <a:pt x="711" y="0"/>
                </a:moveTo>
                <a:cubicBezTo>
                  <a:pt x="875" y="0"/>
                  <a:pt x="957" y="97"/>
                  <a:pt x="957" y="291"/>
                </a:cubicBezTo>
                <a:cubicBezTo>
                  <a:pt x="957" y="486"/>
                  <a:pt x="873" y="583"/>
                  <a:pt x="706" y="583"/>
                </a:cubicBezTo>
                <a:cubicBezTo>
                  <a:pt x="539" y="583"/>
                  <a:pt x="456" y="483"/>
                  <a:pt x="456" y="285"/>
                </a:cubicBezTo>
                <a:cubicBezTo>
                  <a:pt x="456" y="95"/>
                  <a:pt x="541" y="0"/>
                  <a:pt x="711" y="0"/>
                </a:cubicBezTo>
                <a:close/>
                <a:moveTo>
                  <a:pt x="706" y="45"/>
                </a:moveTo>
                <a:cubicBezTo>
                  <a:pt x="675" y="45"/>
                  <a:pt x="654" y="62"/>
                  <a:pt x="644" y="96"/>
                </a:cubicBezTo>
                <a:cubicBezTo>
                  <a:pt x="633" y="130"/>
                  <a:pt x="627" y="195"/>
                  <a:pt x="627" y="291"/>
                </a:cubicBezTo>
                <a:cubicBezTo>
                  <a:pt x="627" y="388"/>
                  <a:pt x="633" y="453"/>
                  <a:pt x="644" y="487"/>
                </a:cubicBezTo>
                <a:cubicBezTo>
                  <a:pt x="654" y="521"/>
                  <a:pt x="675" y="538"/>
                  <a:pt x="706" y="538"/>
                </a:cubicBezTo>
                <a:cubicBezTo>
                  <a:pt x="737" y="538"/>
                  <a:pt x="758" y="521"/>
                  <a:pt x="769" y="487"/>
                </a:cubicBezTo>
                <a:cubicBezTo>
                  <a:pt x="779" y="453"/>
                  <a:pt x="785" y="388"/>
                  <a:pt x="785" y="291"/>
                </a:cubicBezTo>
                <a:cubicBezTo>
                  <a:pt x="785" y="195"/>
                  <a:pt x="779" y="130"/>
                  <a:pt x="769" y="96"/>
                </a:cubicBezTo>
                <a:cubicBezTo>
                  <a:pt x="758" y="62"/>
                  <a:pt x="737" y="45"/>
                  <a:pt x="706" y="45"/>
                </a:cubicBezTo>
                <a:close/>
                <a:moveTo>
                  <a:pt x="1300" y="269"/>
                </a:moveTo>
                <a:lnTo>
                  <a:pt x="1532" y="269"/>
                </a:lnTo>
                <a:lnTo>
                  <a:pt x="1532" y="573"/>
                </a:lnTo>
                <a:lnTo>
                  <a:pt x="1480" y="573"/>
                </a:lnTo>
                <a:lnTo>
                  <a:pt x="1462" y="534"/>
                </a:lnTo>
                <a:cubicBezTo>
                  <a:pt x="1417" y="567"/>
                  <a:pt x="1369" y="583"/>
                  <a:pt x="1318" y="583"/>
                </a:cubicBezTo>
                <a:cubicBezTo>
                  <a:pt x="1235" y="583"/>
                  <a:pt x="1170" y="558"/>
                  <a:pt x="1124" y="508"/>
                </a:cubicBezTo>
                <a:cubicBezTo>
                  <a:pt x="1078" y="458"/>
                  <a:pt x="1055" y="387"/>
                  <a:pt x="1055" y="297"/>
                </a:cubicBezTo>
                <a:cubicBezTo>
                  <a:pt x="1055" y="208"/>
                  <a:pt x="1079" y="137"/>
                  <a:pt x="1128" y="82"/>
                </a:cubicBezTo>
                <a:cubicBezTo>
                  <a:pt x="1177" y="28"/>
                  <a:pt x="1241" y="0"/>
                  <a:pt x="1320" y="0"/>
                </a:cubicBezTo>
                <a:cubicBezTo>
                  <a:pt x="1424" y="0"/>
                  <a:pt x="1487" y="53"/>
                  <a:pt x="1510" y="160"/>
                </a:cubicBezTo>
                <a:lnTo>
                  <a:pt x="1433" y="195"/>
                </a:lnTo>
                <a:lnTo>
                  <a:pt x="1433" y="181"/>
                </a:lnTo>
                <a:lnTo>
                  <a:pt x="1432" y="151"/>
                </a:lnTo>
                <a:cubicBezTo>
                  <a:pt x="1427" y="84"/>
                  <a:pt x="1396" y="51"/>
                  <a:pt x="1340" y="51"/>
                </a:cubicBezTo>
                <a:cubicBezTo>
                  <a:pt x="1298" y="51"/>
                  <a:pt x="1270" y="69"/>
                  <a:pt x="1255" y="104"/>
                </a:cubicBezTo>
                <a:cubicBezTo>
                  <a:pt x="1240" y="139"/>
                  <a:pt x="1232" y="205"/>
                  <a:pt x="1232" y="301"/>
                </a:cubicBezTo>
                <a:cubicBezTo>
                  <a:pt x="1232" y="390"/>
                  <a:pt x="1238" y="451"/>
                  <a:pt x="1251" y="484"/>
                </a:cubicBezTo>
                <a:cubicBezTo>
                  <a:pt x="1263" y="516"/>
                  <a:pt x="1286" y="532"/>
                  <a:pt x="1321" y="532"/>
                </a:cubicBezTo>
                <a:cubicBezTo>
                  <a:pt x="1361" y="532"/>
                  <a:pt x="1381" y="509"/>
                  <a:pt x="1381" y="464"/>
                </a:cubicBezTo>
                <a:lnTo>
                  <a:pt x="1381" y="325"/>
                </a:lnTo>
                <a:lnTo>
                  <a:pt x="1300" y="325"/>
                </a:lnTo>
                <a:lnTo>
                  <a:pt x="1300" y="269"/>
                </a:lnTo>
                <a:close/>
                <a:moveTo>
                  <a:pt x="1894" y="0"/>
                </a:moveTo>
                <a:cubicBezTo>
                  <a:pt x="2058" y="0"/>
                  <a:pt x="2140" y="97"/>
                  <a:pt x="2140" y="291"/>
                </a:cubicBezTo>
                <a:cubicBezTo>
                  <a:pt x="2140" y="486"/>
                  <a:pt x="2056" y="583"/>
                  <a:pt x="1889" y="583"/>
                </a:cubicBezTo>
                <a:cubicBezTo>
                  <a:pt x="1722" y="583"/>
                  <a:pt x="1638" y="483"/>
                  <a:pt x="1638" y="285"/>
                </a:cubicBezTo>
                <a:cubicBezTo>
                  <a:pt x="1638" y="95"/>
                  <a:pt x="1724" y="0"/>
                  <a:pt x="1894" y="0"/>
                </a:cubicBezTo>
                <a:close/>
                <a:moveTo>
                  <a:pt x="1889" y="45"/>
                </a:moveTo>
                <a:cubicBezTo>
                  <a:pt x="1858" y="45"/>
                  <a:pt x="1837" y="62"/>
                  <a:pt x="1827" y="96"/>
                </a:cubicBezTo>
                <a:cubicBezTo>
                  <a:pt x="1816" y="130"/>
                  <a:pt x="1810" y="195"/>
                  <a:pt x="1810" y="291"/>
                </a:cubicBezTo>
                <a:cubicBezTo>
                  <a:pt x="1810" y="388"/>
                  <a:pt x="1816" y="453"/>
                  <a:pt x="1827" y="487"/>
                </a:cubicBezTo>
                <a:cubicBezTo>
                  <a:pt x="1837" y="521"/>
                  <a:pt x="1858" y="538"/>
                  <a:pt x="1889" y="538"/>
                </a:cubicBezTo>
                <a:cubicBezTo>
                  <a:pt x="1920" y="538"/>
                  <a:pt x="1941" y="521"/>
                  <a:pt x="1951" y="487"/>
                </a:cubicBezTo>
                <a:cubicBezTo>
                  <a:pt x="1962" y="453"/>
                  <a:pt x="1968" y="388"/>
                  <a:pt x="1968" y="291"/>
                </a:cubicBezTo>
                <a:cubicBezTo>
                  <a:pt x="1968" y="195"/>
                  <a:pt x="1962" y="130"/>
                  <a:pt x="1951" y="96"/>
                </a:cubicBezTo>
                <a:cubicBezTo>
                  <a:pt x="1941" y="62"/>
                  <a:pt x="1920" y="45"/>
                  <a:pt x="1889" y="45"/>
                </a:cubicBezTo>
                <a:close/>
              </a:path>
            </a:pathLst>
          </a:custGeom>
          <a:solidFill>
            <a:srgbClr val="649CCF"/>
          </a:solidFill>
          <a:ln>
            <a:noFill/>
          </a:ln>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4/3*#ppt_w"/>
                                          </p:val>
                                        </p:tav>
                                        <p:tav tm="100000">
                                          <p:val>
                                            <p:strVal val="#ppt_w"/>
                                          </p:val>
                                        </p:tav>
                                      </p:tavLst>
                                    </p:anim>
                                    <p:anim calcmode="lin" valueType="num">
                                      <p:cBhvr>
                                        <p:cTn id="8" dur="2000" fill="hold"/>
                                        <p:tgtEl>
                                          <p:spTgt spid="8"/>
                                        </p:tgtEl>
                                        <p:attrNameLst>
                                          <p:attrName>ppt_h</p:attrName>
                                        </p:attrNameLst>
                                      </p:cBhvr>
                                      <p:tavLst>
                                        <p:tav tm="0">
                                          <p:val>
                                            <p:strVal val="4/3*#ppt_h"/>
                                          </p:val>
                                        </p:tav>
                                        <p:tav tm="100000">
                                          <p:val>
                                            <p:strVal val="#ppt_h"/>
                                          </p:val>
                                        </p:tav>
                                      </p:tavLst>
                                    </p:anim>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par>
                          <p:cTn id="13" fill="hold">
                            <p:stCondLst>
                              <p:cond delay="2500"/>
                            </p:stCondLst>
                            <p:childTnLst>
                              <p:par>
                                <p:cTn id="14" presetID="42" presetClass="entr" presetSubtype="0"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750"/>
                                        <p:tgtEl>
                                          <p:spTgt spid="12"/>
                                        </p:tgtEl>
                                      </p:cBhvr>
                                    </p:animEffect>
                                    <p:anim calcmode="lin" valueType="num">
                                      <p:cBhvr>
                                        <p:cTn id="17" dur="750" fill="hold"/>
                                        <p:tgtEl>
                                          <p:spTgt spid="12"/>
                                        </p:tgtEl>
                                        <p:attrNameLst>
                                          <p:attrName>ppt_x</p:attrName>
                                        </p:attrNameLst>
                                      </p:cBhvr>
                                      <p:tavLst>
                                        <p:tav tm="0">
                                          <p:val>
                                            <p:strVal val="#ppt_x"/>
                                          </p:val>
                                        </p:tav>
                                        <p:tav tm="100000">
                                          <p:val>
                                            <p:strVal val="#ppt_x"/>
                                          </p:val>
                                        </p:tav>
                                      </p:tavLst>
                                    </p:anim>
                                    <p:anim calcmode="lin" valueType="num">
                                      <p:cBhvr>
                                        <p:cTn id="18" dur="75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1850"/>
                            </p:stCondLst>
                            <p:childTnLst>
                              <p:par>
                                <p:cTn id="20" presetID="16" presetClass="entr" presetSubtype="37"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outVertical)">
                                      <p:cBhvr>
                                        <p:cTn id="22" dur="500"/>
                                        <p:tgtEl>
                                          <p:spTgt spid="13"/>
                                        </p:tgtEl>
                                      </p:cBhvr>
                                    </p:animEffect>
                                  </p:childTnLst>
                                </p:cTn>
                              </p:par>
                            </p:childTnLst>
                          </p:cTn>
                        </p:par>
                        <p:par>
                          <p:cTn id="23" fill="hold">
                            <p:stCondLst>
                              <p:cond delay="2350"/>
                            </p:stCondLst>
                            <p:childTnLst>
                              <p:par>
                                <p:cTn id="24" presetID="23" presetClass="entr" presetSubtype="528" fill="hold" grpId="0" nodeType="afterEffect">
                                  <p:stCondLst>
                                    <p:cond delay="0"/>
                                  </p:stCondLst>
                                  <p:iterate type="lt">
                                    <p:tmPct val="10000"/>
                                  </p:iterate>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 calcmode="lin" valueType="num">
                                      <p:cBhvr>
                                        <p:cTn id="28" dur="500" fill="hold"/>
                                        <p:tgtEl>
                                          <p:spTgt spid="14"/>
                                        </p:tgtEl>
                                        <p:attrNameLst>
                                          <p:attrName>ppt_x</p:attrName>
                                        </p:attrNameLst>
                                      </p:cBhvr>
                                      <p:tavLst>
                                        <p:tav tm="0">
                                          <p:val>
                                            <p:fltVal val="0.5"/>
                                          </p:val>
                                        </p:tav>
                                        <p:tav tm="100000">
                                          <p:val>
                                            <p:strVal val="#ppt_x"/>
                                          </p:val>
                                        </p:tav>
                                      </p:tavLst>
                                    </p:anim>
                                    <p:anim calcmode="lin" valueType="num">
                                      <p:cBhvr>
                                        <p:cTn id="29" dur="500" fill="hold"/>
                                        <p:tgtEl>
                                          <p:spTgt spid="14"/>
                                        </p:tgtEl>
                                        <p:attrNameLst>
                                          <p:attrName>ppt_y</p:attrName>
                                        </p:attrNameLst>
                                      </p:cBhvr>
                                      <p:tavLst>
                                        <p:tav tm="0">
                                          <p:val>
                                            <p:fltVal val="0.5"/>
                                          </p:val>
                                        </p:tav>
                                        <p:tav tm="100000">
                                          <p:val>
                                            <p:strVal val="#ppt_y"/>
                                          </p:val>
                                        </p:tav>
                                      </p:tavLst>
                                    </p:anim>
                                  </p:childTnLst>
                                </p:cTn>
                              </p:par>
                              <p:par>
                                <p:cTn id="30" presetID="23" presetClass="entr" presetSubtype="16" fill="hold" nodeType="withEffect">
                                  <p:stCondLst>
                                    <p:cond delay="125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childTnLst>
                                </p:cTn>
                              </p:par>
                              <p:par>
                                <p:cTn id="34" presetID="23" presetClass="entr" presetSubtype="16" fill="hold" nodeType="withEffect">
                                  <p:stCondLst>
                                    <p:cond delay="150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childTnLst>
                                </p:cTn>
                              </p:par>
                              <p:par>
                                <p:cTn id="38" presetID="23" presetClass="entr" presetSubtype="16" fill="hold" nodeType="withEffect">
                                  <p:stCondLst>
                                    <p:cond delay="175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childTnLst>
                                </p:cTn>
                              </p:par>
                              <p:par>
                                <p:cTn id="42" presetID="23" presetClass="entr" presetSubtype="16" fill="hold" nodeType="withEffect">
                                  <p:stCondLst>
                                    <p:cond delay="200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childTnLst>
                                </p:cTn>
                              </p:par>
                              <p:par>
                                <p:cTn id="46" presetID="23" presetClass="entr" presetSubtype="16" fill="hold" nodeType="withEffect">
                                  <p:stCondLst>
                                    <p:cond delay="2250"/>
                                  </p:stCondLst>
                                  <p:childTnLst>
                                    <p:set>
                                      <p:cBhvr>
                                        <p:cTn id="47" dur="1" fill="hold">
                                          <p:stCondLst>
                                            <p:cond delay="0"/>
                                          </p:stCondLst>
                                        </p:cTn>
                                        <p:tgtEl>
                                          <p:spTgt spid="27"/>
                                        </p:tgtEl>
                                        <p:attrNameLst>
                                          <p:attrName>style.visibility</p:attrName>
                                        </p:attrNameLst>
                                      </p:cBhvr>
                                      <p:to>
                                        <p:strVal val="visible"/>
                                      </p:to>
                                    </p:set>
                                    <p:anim calcmode="lin" valueType="num">
                                      <p:cBhvr>
                                        <p:cTn id="48" dur="500" fill="hold"/>
                                        <p:tgtEl>
                                          <p:spTgt spid="27"/>
                                        </p:tgtEl>
                                        <p:attrNameLst>
                                          <p:attrName>ppt_w</p:attrName>
                                        </p:attrNameLst>
                                      </p:cBhvr>
                                      <p:tavLst>
                                        <p:tav tm="0">
                                          <p:val>
                                            <p:fltVal val="0"/>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60" y="-10477"/>
            <a:ext cx="12181172" cy="6858000"/>
          </a:xfrm>
          <a:prstGeom prst="rect">
            <a:avLst/>
          </a:prstGeom>
        </p:spPr>
      </p:pic>
      <p:sp>
        <p:nvSpPr>
          <p:cNvPr id="29" name="Rectangle 7"/>
          <p:cNvSpPr>
            <a:spLocks noChangeArrowheads="1"/>
          </p:cNvSpPr>
          <p:nvPr/>
        </p:nvSpPr>
        <p:spPr bwMode="auto">
          <a:xfrm>
            <a:off x="1053244" y="4514133"/>
            <a:ext cx="375625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eaLnBrk="0" fontAlgn="base" hangingPunct="0">
              <a:lnSpc>
                <a:spcPct val="150000"/>
              </a:lnSpc>
              <a:spcBef>
                <a:spcPct val="0"/>
              </a:spcBef>
              <a:spcAft>
                <a:spcPct val="0"/>
              </a:spcAft>
              <a:buFont typeface="Arial" panose="020B0604020202020204" pitchFamily="34" charset="0"/>
            </a:pPr>
            <a:r>
              <a:rPr lang="zh-CN" altLang="en-US" sz="1400" noProof="1">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770843" y="1188646"/>
            <a:ext cx="5713578" cy="3939540"/>
          </a:xfrm>
          <a:prstGeom prst="rect">
            <a:avLst/>
          </a:prstGeom>
          <a:noFill/>
        </p:spPr>
        <p:txBody>
          <a:bodyPr wrap="square" rtlCol="0">
            <a:spAutoFit/>
          </a:bodyPr>
          <a:lstStyle/>
          <a:p>
            <a:r>
              <a:rPr lang="en-US" altLang="zh-CN" sz="25000" b="1" dirty="0" smtClean="0">
                <a:solidFill>
                  <a:srgbClr val="ED7D31">
                    <a:alpha val="39000"/>
                  </a:srgbClr>
                </a:solidFill>
                <a:latin typeface="方正正大黑简体" panose="02000000000000000000" pitchFamily="2" charset="-122"/>
                <a:ea typeface="方正正大黑简体" panose="02000000000000000000" pitchFamily="2" charset="-122"/>
              </a:rPr>
              <a:t>02</a:t>
            </a:r>
            <a:endParaRPr lang="zh-CN" altLang="en-US" sz="25000" b="1" dirty="0">
              <a:solidFill>
                <a:srgbClr val="ED7D31">
                  <a:alpha val="39000"/>
                </a:srgbClr>
              </a:solidFill>
              <a:latin typeface="方正正大黑简体" panose="02000000000000000000" pitchFamily="2" charset="-122"/>
              <a:ea typeface="方正正大黑简体" panose="02000000000000000000" pitchFamily="2" charset="-122"/>
            </a:endParaRPr>
          </a:p>
        </p:txBody>
      </p:sp>
      <p:grpSp>
        <p:nvGrpSpPr>
          <p:cNvPr id="32" name="组合 31"/>
          <p:cNvGrpSpPr/>
          <p:nvPr/>
        </p:nvGrpSpPr>
        <p:grpSpPr>
          <a:xfrm>
            <a:off x="260211" y="2696158"/>
            <a:ext cx="5463701" cy="1246067"/>
            <a:chOff x="260212" y="2415899"/>
            <a:chExt cx="5463701" cy="1246067"/>
          </a:xfrm>
        </p:grpSpPr>
        <p:grpSp>
          <p:nvGrpSpPr>
            <p:cNvPr id="33" name="组合 32"/>
            <p:cNvGrpSpPr/>
            <p:nvPr/>
          </p:nvGrpSpPr>
          <p:grpSpPr>
            <a:xfrm>
              <a:off x="260212" y="2415899"/>
              <a:ext cx="5356823" cy="131642"/>
              <a:chOff x="6246813" y="2146300"/>
              <a:chExt cx="5038725" cy="123825"/>
            </a:xfrm>
          </p:grpSpPr>
          <p:pic>
            <p:nvPicPr>
              <p:cNvPr id="38" name="Picture 57"/>
              <p:cNvPicPr>
                <a:picLocks noChangeAspect="1" noChangeArrowheads="1"/>
              </p:cNvPicPr>
              <p:nvPr/>
            </p:nvPicPr>
            <p:blipFill>
              <a:blip r:embed="rId2">
                <a:lum bright="24000"/>
                <a:extLst>
                  <a:ext uri="{28A0092B-C50C-407E-A947-70E740481C1C}">
                    <a14:useLocalDpi xmlns:a14="http://schemas.microsoft.com/office/drawing/2010/main" val="0"/>
                  </a:ext>
                </a:extLst>
              </a:blip>
              <a:srcRect t="50449" r="-420"/>
              <a:stretch>
                <a:fillRect/>
              </a:stretch>
            </p:blipFill>
            <p:spPr bwMode="auto">
              <a:xfrm>
                <a:off x="6246813" y="2146300"/>
                <a:ext cx="5038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7"/>
              <p:cNvPicPr>
                <a:picLocks noChangeAspect="1" noChangeArrowheads="1"/>
              </p:cNvPicPr>
              <p:nvPr/>
            </p:nvPicPr>
            <p:blipFill>
              <a:blip r:embed="rId2">
                <a:lum bright="24000"/>
                <a:extLst>
                  <a:ext uri="{28A0092B-C50C-407E-A947-70E740481C1C}">
                    <a14:useLocalDpi xmlns:a14="http://schemas.microsoft.com/office/drawing/2010/main" val="0"/>
                  </a:ext>
                </a:extLst>
              </a:blip>
              <a:srcRect t="50449" r="-420"/>
              <a:stretch>
                <a:fillRect/>
              </a:stretch>
            </p:blipFill>
            <p:spPr bwMode="auto">
              <a:xfrm>
                <a:off x="6246813" y="2146300"/>
                <a:ext cx="5038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Rectangle 3"/>
            <p:cNvSpPr>
              <a:spLocks noChangeArrowheads="1"/>
            </p:cNvSpPr>
            <p:nvPr/>
          </p:nvSpPr>
          <p:spPr bwMode="auto">
            <a:xfrm>
              <a:off x="967600" y="2464459"/>
              <a:ext cx="3913158" cy="1073681"/>
            </a:xfrm>
            <a:prstGeom prst="rect">
              <a:avLst/>
            </a:prstGeom>
            <a:solidFill>
              <a:schemeClr val="bg1"/>
            </a:solidFill>
            <a:ln>
              <a:noFill/>
            </a:ln>
          </p:spPr>
          <p:txBody>
            <a:bodyPr vert="horz"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35" name="组合 34"/>
            <p:cNvGrpSpPr/>
            <p:nvPr/>
          </p:nvGrpSpPr>
          <p:grpSpPr>
            <a:xfrm>
              <a:off x="260212" y="3487600"/>
              <a:ext cx="5463701" cy="174366"/>
              <a:chOff x="6246813" y="2146300"/>
              <a:chExt cx="5038725" cy="123825"/>
            </a:xfrm>
          </p:grpSpPr>
          <p:pic>
            <p:nvPicPr>
              <p:cNvPr id="36" name="Picture 57"/>
              <p:cNvPicPr>
                <a:picLocks noChangeAspect="1" noChangeArrowheads="1"/>
              </p:cNvPicPr>
              <p:nvPr/>
            </p:nvPicPr>
            <p:blipFill>
              <a:blip r:embed="rId2">
                <a:lum bright="24000"/>
                <a:extLst>
                  <a:ext uri="{28A0092B-C50C-407E-A947-70E740481C1C}">
                    <a14:useLocalDpi xmlns:a14="http://schemas.microsoft.com/office/drawing/2010/main" val="0"/>
                  </a:ext>
                </a:extLst>
              </a:blip>
              <a:srcRect t="50449" r="-420"/>
              <a:stretch>
                <a:fillRect/>
              </a:stretch>
            </p:blipFill>
            <p:spPr bwMode="auto">
              <a:xfrm>
                <a:off x="6246813" y="2146300"/>
                <a:ext cx="5038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7"/>
              <p:cNvPicPr>
                <a:picLocks noChangeAspect="1" noChangeArrowheads="1"/>
              </p:cNvPicPr>
              <p:nvPr/>
            </p:nvPicPr>
            <p:blipFill>
              <a:blip r:embed="rId2">
                <a:lum bright="24000"/>
                <a:extLst>
                  <a:ext uri="{28A0092B-C50C-407E-A947-70E740481C1C}">
                    <a14:useLocalDpi xmlns:a14="http://schemas.microsoft.com/office/drawing/2010/main" val="0"/>
                  </a:ext>
                </a:extLst>
              </a:blip>
              <a:srcRect t="50449" r="-420"/>
              <a:stretch>
                <a:fillRect/>
              </a:stretch>
            </p:blipFill>
            <p:spPr bwMode="auto">
              <a:xfrm>
                <a:off x="6246813" y="2146300"/>
                <a:ext cx="5038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0" name="TextBox 39"/>
          <p:cNvSpPr txBox="1"/>
          <p:nvPr/>
        </p:nvSpPr>
        <p:spPr>
          <a:xfrm>
            <a:off x="889968" y="2922353"/>
            <a:ext cx="4083151" cy="677098"/>
          </a:xfrm>
          <a:prstGeom prst="rect">
            <a:avLst/>
          </a:prstGeom>
          <a:noFill/>
        </p:spPr>
        <p:txBody>
          <a:bodyPr wrap="none" lIns="91431" tIns="45715" rIns="91431" bIns="45715">
            <a:spAutoFit/>
          </a:bodyPr>
          <a:lstStyle/>
          <a:p>
            <a:pPr fontAlgn="base">
              <a:spcBef>
                <a:spcPct val="0"/>
              </a:spcBef>
              <a:spcAft>
                <a:spcPct val="0"/>
              </a:spcAft>
              <a:buFont typeface="Arial" panose="020B0604020202020204" pitchFamily="34" charset="0"/>
              <a:buNone/>
              <a:defRPr/>
            </a:pPr>
            <a:r>
              <a:rPr lang="zh-CN" altLang="en-US" sz="3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单击此处章节标题</a:t>
            </a:r>
            <a:endParaRPr lang="zh-CN" altLang="en-US" sz="3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Horizontal)">
                                      <p:cBhvr>
                                        <p:cTn id="7" dur="500"/>
                                        <p:tgtEl>
                                          <p:spTgt spid="3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0"/>
                                  </p:stCondLst>
                                  <p:iterate type="lt">
                                    <p:tmPct val="10000"/>
                                  </p:iterate>
                                  <p:childTnLst>
                                    <p:set>
                                      <p:cBhvr>
                                        <p:cTn id="16" dur="1" fill="hold">
                                          <p:stCondLst>
                                            <p:cond delay="0"/>
                                          </p:stCondLst>
                                        </p:cTn>
                                        <p:tgtEl>
                                          <p:spTgt spid="40"/>
                                        </p:tgtEl>
                                        <p:attrNameLst>
                                          <p:attrName>style.visibility</p:attrName>
                                        </p:attrNameLst>
                                      </p:cBhvr>
                                      <p:to>
                                        <p:strVal val="visible"/>
                                      </p:to>
                                    </p:set>
                                    <p:animEffect transition="in" filter="wipe(up)">
                                      <p:cBhvr>
                                        <p:cTn id="17" dur="500"/>
                                        <p:tgtEl>
                                          <p:spTgt spid="40"/>
                                        </p:tgtEl>
                                      </p:cBhvr>
                                    </p:animEffect>
                                  </p:childTnLst>
                                </p:cTn>
                              </p:par>
                            </p:childTnLst>
                          </p:cTn>
                        </p:par>
                        <p:par>
                          <p:cTn id="18" fill="hold">
                            <p:stCondLst>
                              <p:cond delay="2349"/>
                            </p:stCondLst>
                            <p:childTnLst>
                              <p:par>
                                <p:cTn id="19" presetID="14" presetClass="entr" presetSubtype="1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19" name="矩形 18"/>
          <p:cNvSpPr/>
          <p:nvPr/>
        </p:nvSpPr>
        <p:spPr>
          <a:xfrm>
            <a:off x="1812055" y="1914675"/>
            <a:ext cx="2555228" cy="1776320"/>
          </a:xfrm>
          <a:prstGeom prst="rect">
            <a:avLst/>
          </a:prstGeom>
          <a:solidFill>
            <a:srgbClr val="ED7D31"/>
          </a:solidFill>
          <a:ln w="12700" cap="flat" cmpd="sng" algn="ctr">
            <a:noFill/>
            <a:prstDash val="solid"/>
            <a:miter lim="800000"/>
          </a:ln>
          <a:effectLst/>
        </p:spPr>
        <p:txBody>
          <a:bodyPr lIns="121912" tIns="60956" rIns="121912" bIns="60956"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9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1812055" y="4032372"/>
            <a:ext cx="2555228" cy="1776320"/>
          </a:xfrm>
          <a:prstGeom prst="rect">
            <a:avLst/>
          </a:prstGeom>
          <a:solidFill>
            <a:srgbClr val="649CCF"/>
          </a:solidFill>
          <a:ln w="12700" cap="flat" cmpd="sng" algn="ctr">
            <a:noFill/>
            <a:prstDash val="solid"/>
            <a:miter lim="800000"/>
          </a:ln>
          <a:effectLst/>
        </p:spPr>
        <p:txBody>
          <a:bodyPr lIns="121912" tIns="60956" rIns="121912" bIns="60956"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9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1" name="矩形 20"/>
          <p:cNvSpPr/>
          <p:nvPr/>
        </p:nvSpPr>
        <p:spPr>
          <a:xfrm>
            <a:off x="5281297" y="1988840"/>
            <a:ext cx="2431518" cy="425800"/>
          </a:xfrm>
          <a:prstGeom prst="rect">
            <a:avLst/>
          </a:prstGeom>
        </p:spPr>
        <p:txBody>
          <a:bodyPr wrap="none" lIns="86401" tIns="43201" rIns="86401" bIns="43201">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200" b="1"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ea"/>
                <a:sym typeface="+mn-lt"/>
              </a:rPr>
              <a:t>点击此处添加标题</a:t>
            </a:r>
            <a:endParaRPr kumimoji="0" lang="en-US" altLang="zh-CN" sz="2200" b="1"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2" name="矩形 47"/>
          <p:cNvSpPr>
            <a:spLocks noChangeArrowheads="1"/>
          </p:cNvSpPr>
          <p:nvPr/>
        </p:nvSpPr>
        <p:spPr bwMode="auto">
          <a:xfrm>
            <a:off x="5267626" y="2440091"/>
            <a:ext cx="5290479" cy="118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01" tIns="43201" rIns="86401" bIns="43201">
            <a:spAutoFit/>
          </a:bodyPr>
          <a:lstStyle/>
          <a:p>
            <a:pPr marL="228600" marR="0" lvl="0" indent="-228600" defTabSz="914400" eaLnBrk="1" fontAlgn="auto" latinLnBrk="0" hangingPunct="1">
              <a:lnSpc>
                <a:spcPct val="120000"/>
              </a:lnSpc>
              <a:spcBef>
                <a:spcPct val="0"/>
              </a:spcBef>
              <a:spcAft>
                <a:spcPts val="535"/>
              </a:spcAft>
              <a:buClrTx/>
              <a:buSzTx/>
              <a:buFont typeface="Wingdings" panose="05000000000000000000" pitchFamily="2" charset="2"/>
              <a:buChar char="n"/>
              <a:defRPr/>
            </a:pPr>
            <a:r>
              <a:rPr kumimoji="0" lang="zh-CN" altLang="en-US" sz="1400" b="0"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ea"/>
                <a:sym typeface="+mn-lt"/>
              </a:rPr>
              <a:t>在此录入上述图表的综合描述说明，在此录入上述图表的详细描述说明，在此录入上述图表的详细描述说明。</a:t>
            </a:r>
            <a:endParaRPr kumimoji="0" lang="en-US" altLang="zh-CN" sz="1400" b="0"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ea"/>
              <a:sym typeface="+mn-lt"/>
            </a:endParaRPr>
          </a:p>
          <a:p>
            <a:pPr marL="228600" marR="0" lvl="0" indent="-228600" defTabSz="914400" eaLnBrk="1" fontAlgn="auto" latinLnBrk="0" hangingPunct="1">
              <a:lnSpc>
                <a:spcPct val="120000"/>
              </a:lnSpc>
              <a:spcBef>
                <a:spcPct val="0"/>
              </a:spcBef>
              <a:spcAft>
                <a:spcPts val="535"/>
              </a:spcAft>
              <a:buClrTx/>
              <a:buSzTx/>
              <a:buFont typeface="Wingdings" panose="05000000000000000000" pitchFamily="2" charset="2"/>
              <a:buChar char="n"/>
              <a:defRPr/>
            </a:pPr>
            <a:r>
              <a:rPr kumimoji="0" lang="zh-CN" altLang="en-US" sz="1400" b="0"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ea"/>
                <a:sym typeface="+mn-lt"/>
              </a:rPr>
              <a:t>在此录入上述图表的详细描述说明，在此录入图表的综合描述说明，在此录入上述图表的详细描述说明。</a:t>
            </a:r>
            <a:endParaRPr kumimoji="0" lang="zh-CN" altLang="en-US" sz="1400" b="0"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8" name="矩形 27"/>
          <p:cNvSpPr/>
          <p:nvPr/>
        </p:nvSpPr>
        <p:spPr>
          <a:xfrm>
            <a:off x="5281297" y="4077074"/>
            <a:ext cx="2431518" cy="425800"/>
          </a:xfrm>
          <a:prstGeom prst="rect">
            <a:avLst/>
          </a:prstGeom>
        </p:spPr>
        <p:txBody>
          <a:bodyPr wrap="none" lIns="86401" tIns="43201" rIns="86401" bIns="43201">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200" b="1"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ea"/>
                <a:sym typeface="+mn-lt"/>
              </a:rPr>
              <a:t>点击此处添加标题</a:t>
            </a:r>
            <a:endParaRPr kumimoji="0" lang="en-US" altLang="zh-CN" sz="2200" b="1"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9" name="矩形 47"/>
          <p:cNvSpPr>
            <a:spLocks noChangeArrowheads="1"/>
          </p:cNvSpPr>
          <p:nvPr/>
        </p:nvSpPr>
        <p:spPr bwMode="auto">
          <a:xfrm>
            <a:off x="5267626" y="4528323"/>
            <a:ext cx="5290479" cy="118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01" tIns="43201" rIns="86401" bIns="4320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28600" marR="0" lvl="0" indent="-228600" defTabSz="914400" eaLnBrk="1" fontAlgn="auto" latinLnBrk="0" hangingPunct="1">
              <a:lnSpc>
                <a:spcPct val="120000"/>
              </a:lnSpc>
              <a:spcBef>
                <a:spcPct val="0"/>
              </a:spcBef>
              <a:spcAft>
                <a:spcPts val="535"/>
              </a:spcAft>
              <a:buClrTx/>
              <a:buSzTx/>
              <a:buFont typeface="Wingdings" panose="05000000000000000000" pitchFamily="2" charset="2"/>
              <a:buChar char="n"/>
              <a:defRPr/>
            </a:pPr>
            <a:r>
              <a:rPr kumimoji="0" lang="zh-CN" altLang="en-US" sz="1400" b="0" i="0" u="none" strike="noStrike" kern="0" cap="none" spc="0" normalizeH="0" baseline="0" noProof="0" dirty="0">
                <a:ln>
                  <a:noFill/>
                </a:ln>
                <a:solidFill>
                  <a:sysClr val="windowText" lastClr="000000">
                    <a:lumMod val="75000"/>
                    <a:lumOff val="25000"/>
                  </a:sysClr>
                </a:solidFill>
                <a:effectLst/>
                <a:uLnTx/>
                <a:uFillTx/>
                <a:cs typeface="+mn-ea"/>
                <a:sym typeface="+mn-lt"/>
              </a:rPr>
              <a:t>在此录入上述图表的综合描述说明，在此录入上述图表的详细描述说明，在此录入上述图表的详细描述说明。</a:t>
            </a:r>
            <a:endParaRPr kumimoji="0" lang="en-US" altLang="zh-CN" sz="1400" b="0" i="0" u="none" strike="noStrike" kern="0" cap="none" spc="0" normalizeH="0" baseline="0" noProof="0" dirty="0">
              <a:ln>
                <a:noFill/>
              </a:ln>
              <a:solidFill>
                <a:sysClr val="windowText" lastClr="000000">
                  <a:lumMod val="75000"/>
                  <a:lumOff val="25000"/>
                </a:sysClr>
              </a:solidFill>
              <a:effectLst/>
              <a:uLnTx/>
              <a:uFillTx/>
              <a:cs typeface="+mn-ea"/>
              <a:sym typeface="+mn-lt"/>
            </a:endParaRPr>
          </a:p>
          <a:p>
            <a:pPr marL="228600" marR="0" lvl="0" indent="-228600" defTabSz="914400" eaLnBrk="1" fontAlgn="auto" latinLnBrk="0" hangingPunct="1">
              <a:lnSpc>
                <a:spcPct val="120000"/>
              </a:lnSpc>
              <a:spcBef>
                <a:spcPct val="0"/>
              </a:spcBef>
              <a:spcAft>
                <a:spcPts val="535"/>
              </a:spcAft>
              <a:buClrTx/>
              <a:buSzTx/>
              <a:buFont typeface="Wingdings" panose="05000000000000000000" pitchFamily="2" charset="2"/>
              <a:buChar char="n"/>
              <a:defRPr/>
            </a:pPr>
            <a:r>
              <a:rPr kumimoji="0" lang="zh-CN" altLang="en-US" sz="1400" b="0" i="0" u="none" strike="noStrike" kern="0" cap="none" spc="0" normalizeH="0" baseline="0" noProof="0" dirty="0">
                <a:ln>
                  <a:noFill/>
                </a:ln>
                <a:solidFill>
                  <a:sysClr val="windowText" lastClr="000000">
                    <a:lumMod val="75000"/>
                    <a:lumOff val="25000"/>
                  </a:sysClr>
                </a:solidFill>
                <a:effectLst/>
                <a:uLnTx/>
                <a:uFillTx/>
                <a:cs typeface="+mn-ea"/>
                <a:sym typeface="+mn-lt"/>
              </a:rPr>
              <a:t>在此录入上述图表的详细描述说明，在此录入图表的综合描述说明，在此录入上述图表的详细描述说明。</a:t>
            </a:r>
            <a:endParaRPr kumimoji="0" lang="zh-CN" altLang="en-US" sz="1400" b="0" i="0" u="none" strike="noStrike" kern="0" cap="none" spc="0" normalizeH="0" baseline="0" noProof="0" dirty="0">
              <a:ln>
                <a:noFill/>
              </a:ln>
              <a:solidFill>
                <a:sysClr val="windowText" lastClr="000000">
                  <a:lumMod val="75000"/>
                  <a:lumOff val="25000"/>
                </a:sysClr>
              </a:solidFill>
              <a:effectLst/>
              <a:uLnTx/>
              <a:uFillTx/>
              <a:cs typeface="+mn-ea"/>
              <a:sym typeface="+mn-lt"/>
            </a:endParaRPr>
          </a:p>
        </p:txBody>
      </p:sp>
      <p:grpSp>
        <p:nvGrpSpPr>
          <p:cNvPr id="30" name="组合 29"/>
          <p:cNvGrpSpPr/>
          <p:nvPr/>
        </p:nvGrpSpPr>
        <p:grpSpPr>
          <a:xfrm rot="2947859">
            <a:off x="2399209" y="1553906"/>
            <a:ext cx="1046575" cy="2306263"/>
            <a:chOff x="3026843" y="1580365"/>
            <a:chExt cx="631020" cy="1390533"/>
          </a:xfrm>
          <a:solidFill>
            <a:srgbClr val="F5F5F5"/>
          </a:solidFill>
        </p:grpSpPr>
        <p:sp>
          <p:nvSpPr>
            <p:cNvPr id="31" name="直角上箭头 30"/>
            <p:cNvSpPr/>
            <p:nvPr/>
          </p:nvSpPr>
          <p:spPr>
            <a:xfrm>
              <a:off x="3026844" y="1580365"/>
              <a:ext cx="631019" cy="839885"/>
            </a:xfrm>
            <a:prstGeom prst="bentUpArrow">
              <a:avLst>
                <a:gd name="adj1" fmla="val 13867"/>
                <a:gd name="adj2" fmla="val 17280"/>
                <a:gd name="adj3" fmla="val 24783"/>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9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2" name="矩形 31"/>
            <p:cNvSpPr/>
            <p:nvPr/>
          </p:nvSpPr>
          <p:spPr>
            <a:xfrm>
              <a:off x="3026843" y="2333842"/>
              <a:ext cx="91307" cy="63705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9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33" name="组合 32"/>
          <p:cNvGrpSpPr/>
          <p:nvPr/>
        </p:nvGrpSpPr>
        <p:grpSpPr>
          <a:xfrm rot="18652141" flipV="1">
            <a:off x="2359800" y="3786154"/>
            <a:ext cx="1046575" cy="2306263"/>
            <a:chOff x="3026843" y="1580365"/>
            <a:chExt cx="631020" cy="1390533"/>
          </a:xfrm>
          <a:solidFill>
            <a:srgbClr val="F5F5F5"/>
          </a:solidFill>
        </p:grpSpPr>
        <p:sp>
          <p:nvSpPr>
            <p:cNvPr id="34" name="直角上箭头 33"/>
            <p:cNvSpPr/>
            <p:nvPr/>
          </p:nvSpPr>
          <p:spPr>
            <a:xfrm>
              <a:off x="3026844" y="1580365"/>
              <a:ext cx="631019" cy="839885"/>
            </a:xfrm>
            <a:prstGeom prst="bentUpArrow">
              <a:avLst>
                <a:gd name="adj1" fmla="val 13867"/>
                <a:gd name="adj2" fmla="val 17280"/>
                <a:gd name="adj3" fmla="val 24783"/>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9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5" name="矩形 34"/>
            <p:cNvSpPr/>
            <p:nvPr/>
          </p:nvSpPr>
          <p:spPr>
            <a:xfrm>
              <a:off x="3026843" y="2333842"/>
              <a:ext cx="91307" cy="63705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9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12" presetClass="entr" presetSubtype="4"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p:tgtEl>
                                          <p:spTgt spid="19"/>
                                        </p:tgtEl>
                                        <p:attrNameLst>
                                          <p:attrName>ppt_y</p:attrName>
                                        </p:attrNameLst>
                                      </p:cBhvr>
                                      <p:tavLst>
                                        <p:tav tm="0">
                                          <p:val>
                                            <p:strVal val="#ppt_y+#ppt_h*1.125000"/>
                                          </p:val>
                                        </p:tav>
                                        <p:tav tm="100000">
                                          <p:val>
                                            <p:strVal val="#ppt_y"/>
                                          </p:val>
                                        </p:tav>
                                      </p:tavLst>
                                    </p:anim>
                                    <p:animEffect transition="in" filter="wipe(up)">
                                      <p:cBhvr>
                                        <p:cTn id="25" dur="500"/>
                                        <p:tgtEl>
                                          <p:spTgt spid="19"/>
                                        </p:tgtEl>
                                      </p:cBhvr>
                                    </p:animEffect>
                                  </p:childTnLst>
                                </p:cTn>
                              </p:par>
                              <p:par>
                                <p:cTn id="26" presetID="12" presetClass="entr" presetSubtype="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p:tgtEl>
                                          <p:spTgt spid="20"/>
                                        </p:tgtEl>
                                        <p:attrNameLst>
                                          <p:attrName>ppt_y</p:attrName>
                                        </p:attrNameLst>
                                      </p:cBhvr>
                                      <p:tavLst>
                                        <p:tav tm="0">
                                          <p:val>
                                            <p:strVal val="#ppt_y-#ppt_h*1.125000"/>
                                          </p:val>
                                        </p:tav>
                                        <p:tav tm="100000">
                                          <p:val>
                                            <p:strVal val="#ppt_y"/>
                                          </p:val>
                                        </p:tav>
                                      </p:tavLst>
                                    </p:anim>
                                    <p:animEffect transition="in" filter="wipe(down)">
                                      <p:cBhvr>
                                        <p:cTn id="29" dur="500"/>
                                        <p:tgtEl>
                                          <p:spTgt spid="20"/>
                                        </p:tgtEl>
                                      </p:cBhvr>
                                    </p:animEffect>
                                  </p:childTnLst>
                                </p:cTn>
                              </p:par>
                            </p:childTnLst>
                          </p:cTn>
                        </p:par>
                        <p:par>
                          <p:cTn id="30" fill="hold">
                            <p:stCondLst>
                              <p:cond delay="1939"/>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2439"/>
                            </p:stCondLst>
                            <p:childTnLst>
                              <p:par>
                                <p:cTn id="35" presetID="22" presetClass="entr" presetSubtype="8"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par>
                          <p:cTn id="38" fill="hold">
                            <p:stCondLst>
                              <p:cond delay="2939"/>
                            </p:stCondLst>
                            <p:childTnLst>
                              <p:par>
                                <p:cTn id="39" presetID="22" presetClass="entr" presetSubtype="8"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750"/>
                                        <p:tgtEl>
                                          <p:spTgt spid="2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19" grpId="0" animBg="1"/>
      <p:bldP spid="20" grpId="0" animBg="1"/>
      <p:bldP spid="21" grpId="0"/>
      <p:bldP spid="22"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7" name="六边形 6"/>
          <p:cNvSpPr/>
          <p:nvPr/>
        </p:nvSpPr>
        <p:spPr>
          <a:xfrm>
            <a:off x="4508519" y="1080463"/>
            <a:ext cx="1724083" cy="1486279"/>
          </a:xfrm>
          <a:prstGeom prst="hexag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latin typeface="微软雅黑" panose="020B0503020204020204" pitchFamily="34" charset="-122"/>
                <a:ea typeface="微软雅黑" panose="020B0503020204020204" pitchFamily="34" charset="-122"/>
              </a:rPr>
              <a:t>添加文字</a:t>
            </a:r>
            <a:endParaRPr lang="zh-CN" altLang="en-US" sz="2800" dirty="0">
              <a:latin typeface="微软雅黑" panose="020B0503020204020204" pitchFamily="34" charset="-122"/>
              <a:ea typeface="微软雅黑" panose="020B0503020204020204" pitchFamily="34" charset="-122"/>
            </a:endParaRPr>
          </a:p>
        </p:txBody>
      </p:sp>
      <p:sp>
        <p:nvSpPr>
          <p:cNvPr id="8" name="六边形 7"/>
          <p:cNvSpPr/>
          <p:nvPr/>
        </p:nvSpPr>
        <p:spPr>
          <a:xfrm>
            <a:off x="5955026" y="1883349"/>
            <a:ext cx="1724083" cy="1486279"/>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添加</a:t>
            </a:r>
            <a:r>
              <a:rPr lang="zh-CN" altLang="en-US" sz="2800" b="1" dirty="0">
                <a:latin typeface="微软雅黑" panose="020B0503020204020204" pitchFamily="34" charset="-122"/>
                <a:ea typeface="微软雅黑" panose="020B0503020204020204" pitchFamily="34" charset="-122"/>
              </a:rPr>
              <a:t>文字</a:t>
            </a:r>
            <a:endParaRPr lang="zh-CN" altLang="en-US" sz="2800" b="1" dirty="0">
              <a:latin typeface="微软雅黑" panose="020B0503020204020204" pitchFamily="34" charset="-122"/>
              <a:ea typeface="微软雅黑" panose="020B0503020204020204" pitchFamily="34" charset="-122"/>
            </a:endParaRPr>
          </a:p>
        </p:txBody>
      </p:sp>
      <p:sp>
        <p:nvSpPr>
          <p:cNvPr id="9" name="六边形 8"/>
          <p:cNvSpPr/>
          <p:nvPr/>
        </p:nvSpPr>
        <p:spPr>
          <a:xfrm>
            <a:off x="4508519" y="2665102"/>
            <a:ext cx="1724083" cy="1486279"/>
          </a:xfrm>
          <a:prstGeom prst="hexagon">
            <a:avLst/>
          </a:prstGeom>
          <a:blipFill dpi="0" rotWithShape="1">
            <a:blip r:embed="rId1"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anose="020B0503020204020204" pitchFamily="34" charset="-122"/>
            </a:endParaRPr>
          </a:p>
        </p:txBody>
      </p:sp>
      <p:sp>
        <p:nvSpPr>
          <p:cNvPr id="10" name="六边形 9"/>
          <p:cNvSpPr/>
          <p:nvPr/>
        </p:nvSpPr>
        <p:spPr>
          <a:xfrm>
            <a:off x="7396842" y="2686395"/>
            <a:ext cx="1724083" cy="1486279"/>
          </a:xfrm>
          <a:prstGeom prst="hexagon">
            <a:avLst/>
          </a:prstGeom>
          <a:blipFill>
            <a:blip r:embed="rId2"/>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anose="020B0503020204020204" pitchFamily="34" charset="-122"/>
            </a:endParaRPr>
          </a:p>
        </p:txBody>
      </p:sp>
      <p:sp>
        <p:nvSpPr>
          <p:cNvPr id="11" name="六边形 10"/>
          <p:cNvSpPr/>
          <p:nvPr/>
        </p:nvSpPr>
        <p:spPr>
          <a:xfrm>
            <a:off x="5955026" y="3457404"/>
            <a:ext cx="1724083" cy="148627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latin typeface="微软雅黑" panose="020B0503020204020204" pitchFamily="34" charset="-122"/>
                <a:ea typeface="微软雅黑" panose="020B0503020204020204" pitchFamily="34" charset="-122"/>
              </a:rPr>
              <a:t>添加文字</a:t>
            </a:r>
            <a:endParaRPr lang="zh-CN" altLang="en-US" sz="2800" dirty="0">
              <a:latin typeface="微软雅黑" panose="020B0503020204020204" pitchFamily="34" charset="-122"/>
              <a:ea typeface="微软雅黑" panose="020B0503020204020204" pitchFamily="34" charset="-122"/>
            </a:endParaRPr>
          </a:p>
        </p:txBody>
      </p:sp>
      <p:sp>
        <p:nvSpPr>
          <p:cNvPr id="12" name="六边形 11"/>
          <p:cNvSpPr/>
          <p:nvPr/>
        </p:nvSpPr>
        <p:spPr>
          <a:xfrm>
            <a:off x="8841003" y="1886924"/>
            <a:ext cx="1724083" cy="148627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添加文字</a:t>
            </a:r>
            <a:endParaRPr lang="zh-CN" altLang="en-US" sz="2800" b="1" dirty="0">
              <a:latin typeface="微软雅黑" panose="020B0503020204020204" pitchFamily="34" charset="-122"/>
              <a:ea typeface="微软雅黑" panose="020B0503020204020204" pitchFamily="34" charset="-122"/>
            </a:endParaRPr>
          </a:p>
        </p:txBody>
      </p:sp>
      <p:sp>
        <p:nvSpPr>
          <p:cNvPr id="13" name="六边形 12"/>
          <p:cNvSpPr/>
          <p:nvPr/>
        </p:nvSpPr>
        <p:spPr>
          <a:xfrm>
            <a:off x="3064355" y="1886924"/>
            <a:ext cx="1724083" cy="1486279"/>
          </a:xfrm>
          <a:prstGeom prst="hexagon">
            <a:avLst/>
          </a:prstGeom>
          <a:blipFill>
            <a:blip r:embed="rId3" cstate="print"/>
            <a:srcRect/>
            <a:stretch>
              <a:fillRect t="1"/>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anose="020B0503020204020204" pitchFamily="34" charset="-122"/>
            </a:endParaRPr>
          </a:p>
        </p:txBody>
      </p:sp>
      <p:sp>
        <p:nvSpPr>
          <p:cNvPr id="14" name="六边形 13"/>
          <p:cNvSpPr/>
          <p:nvPr/>
        </p:nvSpPr>
        <p:spPr>
          <a:xfrm>
            <a:off x="7396842" y="4249741"/>
            <a:ext cx="1724083" cy="1486279"/>
          </a:xfrm>
          <a:prstGeom prst="hexag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添加文字</a:t>
            </a:r>
            <a:endParaRPr lang="zh-CN" altLang="en-US" sz="2800" b="1" dirty="0">
              <a:latin typeface="微软雅黑" panose="020B0503020204020204" pitchFamily="34" charset="-122"/>
              <a:ea typeface="微软雅黑" panose="020B0503020204020204" pitchFamily="34" charset="-122"/>
            </a:endParaRPr>
          </a:p>
        </p:txBody>
      </p:sp>
      <p:sp>
        <p:nvSpPr>
          <p:cNvPr id="15" name="六边形 14"/>
          <p:cNvSpPr/>
          <p:nvPr/>
        </p:nvSpPr>
        <p:spPr>
          <a:xfrm>
            <a:off x="8841003" y="3444977"/>
            <a:ext cx="1724083" cy="1486279"/>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微软雅黑" panose="020B0503020204020204" pitchFamily="34" charset="-122"/>
                <a:ea typeface="微软雅黑" panose="020B0503020204020204" pitchFamily="34" charset="-122"/>
              </a:rPr>
              <a:t>添加文字</a:t>
            </a:r>
            <a:endParaRPr lang="zh-CN" altLang="en-US" sz="2800" dirty="0">
              <a:latin typeface="微软雅黑" panose="020B0503020204020204" pitchFamily="34" charset="-122"/>
              <a:ea typeface="微软雅黑" panose="020B0503020204020204" pitchFamily="34" charset="-122"/>
            </a:endParaRPr>
          </a:p>
        </p:txBody>
      </p:sp>
      <p:sp>
        <p:nvSpPr>
          <p:cNvPr id="16" name="六边形 15"/>
          <p:cNvSpPr/>
          <p:nvPr/>
        </p:nvSpPr>
        <p:spPr>
          <a:xfrm>
            <a:off x="3064355" y="3444977"/>
            <a:ext cx="1724083" cy="1486279"/>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添加文字</a:t>
            </a:r>
            <a:endParaRPr lang="zh-CN" altLang="en-US" sz="2800" b="1" dirty="0">
              <a:latin typeface="微软雅黑" panose="020B0503020204020204" pitchFamily="34" charset="-122"/>
              <a:ea typeface="微软雅黑" panose="020B0503020204020204" pitchFamily="34" charset="-122"/>
            </a:endParaRPr>
          </a:p>
        </p:txBody>
      </p:sp>
      <p:sp>
        <p:nvSpPr>
          <p:cNvPr id="17" name="六边形 16"/>
          <p:cNvSpPr/>
          <p:nvPr/>
        </p:nvSpPr>
        <p:spPr>
          <a:xfrm>
            <a:off x="1620193" y="2686395"/>
            <a:ext cx="1724083" cy="148627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微软雅黑" panose="020B0503020204020204" pitchFamily="34" charset="-122"/>
                <a:ea typeface="微软雅黑" panose="020B0503020204020204" pitchFamily="34" charset="-122"/>
              </a:rPr>
              <a:t>添加文字</a:t>
            </a:r>
            <a:endParaRPr lang="zh-CN" altLang="en-US" sz="2800" dirty="0">
              <a:latin typeface="微软雅黑" panose="020B0503020204020204" pitchFamily="34" charset="-122"/>
              <a:ea typeface="微软雅黑" panose="020B0503020204020204" pitchFamily="34" charset="-122"/>
            </a:endParaRPr>
          </a:p>
        </p:txBody>
      </p:sp>
      <p:sp>
        <p:nvSpPr>
          <p:cNvPr id="18" name="TextBox 40"/>
          <p:cNvSpPr txBox="1"/>
          <p:nvPr/>
        </p:nvSpPr>
        <p:spPr>
          <a:xfrm>
            <a:off x="1448557" y="5850422"/>
            <a:ext cx="9294887"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bg1"/>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olidFill>
                  <a:schemeClr val="tx1">
                    <a:lumMod val="75000"/>
                    <a:lumOff val="25000"/>
                  </a:schemeClr>
                </a:solidFill>
              </a:rPr>
              <a:t>您的内容打在这里，或者通过复制您的文本后，在此框中选择粘贴，并选择只保留文字</a:t>
            </a:r>
            <a:r>
              <a:rPr lang="zh-CN" altLang="en-US" dirty="0" smtClean="0">
                <a:solidFill>
                  <a:schemeClr val="tx1">
                    <a:lumMod val="75000"/>
                    <a:lumOff val="25000"/>
                  </a:schemeClr>
                </a:solidFill>
              </a:rPr>
              <a:t>。</a:t>
            </a:r>
            <a:r>
              <a:rPr lang="zh-CN" altLang="en-US" dirty="0">
                <a:solidFill>
                  <a:schemeClr val="tx1">
                    <a:lumMod val="75000"/>
                    <a:lumOff val="25000"/>
                  </a:schemeClr>
                </a:solidFill>
                <a:sym typeface="微软雅黑" panose="020B0503020204020204" pitchFamily="34" charset="-122"/>
              </a:rPr>
              <a:t>在此录入上述图表的综合描述说明</a:t>
            </a:r>
            <a:r>
              <a:rPr lang="zh-CN" altLang="en-US" dirty="0" smtClean="0">
                <a:solidFill>
                  <a:schemeClr val="tx1">
                    <a:lumMod val="75000"/>
                    <a:lumOff val="25000"/>
                  </a:schemeClr>
                </a:solidFill>
                <a:sym typeface="微软雅黑" panose="020B0503020204020204" pitchFamily="34" charset="-122"/>
              </a:rPr>
              <a:t>，在此</a:t>
            </a:r>
            <a:r>
              <a:rPr lang="zh-CN" altLang="en-US" dirty="0">
                <a:solidFill>
                  <a:schemeClr val="tx1">
                    <a:lumMod val="75000"/>
                    <a:lumOff val="25000"/>
                  </a:schemeClr>
                </a:solidFill>
                <a:sym typeface="微软雅黑" panose="020B0503020204020204" pitchFamily="34" charset="-122"/>
              </a:rPr>
              <a:t>录入上述图表的综合描述说明</a:t>
            </a:r>
            <a:r>
              <a:rPr lang="zh-CN" altLang="en-US" dirty="0" smtClean="0">
                <a:solidFill>
                  <a:schemeClr val="tx1">
                    <a:lumMod val="75000"/>
                    <a:lumOff val="25000"/>
                  </a:schemeClr>
                </a:solidFill>
                <a:sym typeface="微软雅黑" panose="020B0503020204020204" pitchFamily="34" charset="-122"/>
              </a:rPr>
              <a:t>，在此</a:t>
            </a:r>
            <a:r>
              <a:rPr lang="zh-CN" altLang="en-US" dirty="0">
                <a:solidFill>
                  <a:schemeClr val="tx1">
                    <a:lumMod val="75000"/>
                    <a:lumOff val="25000"/>
                  </a:schemeClr>
                </a:solidFill>
                <a:sym typeface="微软雅黑" panose="020B0503020204020204" pitchFamily="34" charset="-122"/>
              </a:rPr>
              <a:t>录入上述图表的综合描述说明。</a:t>
            </a:r>
            <a:endParaRPr lang="zh-CN" altLang="en-US" dirty="0">
              <a:solidFill>
                <a:schemeClr val="tx1">
                  <a:lumMod val="75000"/>
                  <a:lumOff val="25000"/>
                </a:schemeClr>
              </a:solidFill>
              <a:sym typeface="微软雅黑" panose="020B0503020204020204" pitchFamily="34" charset="-122"/>
            </a:endParaRPr>
          </a:p>
          <a:p>
            <a:pPr>
              <a:lnSpc>
                <a:spcPct val="120000"/>
              </a:lnSpc>
            </a:pPr>
            <a:endParaRPr lang="zh-CN" altLang="en-US" dirty="0">
              <a:solidFill>
                <a:schemeClr val="tx1">
                  <a:lumMod val="75000"/>
                  <a:lumOff val="25000"/>
                </a:schemeClr>
              </a:solidFill>
              <a:sym typeface="微软雅黑" panose="020B0503020204020204" pitchFamily="34" charset="-122"/>
            </a:endParaRPr>
          </a:p>
        </p:txBody>
      </p:sp>
      <p:sp>
        <p:nvSpPr>
          <p:cNvPr id="19" name="六边形 18"/>
          <p:cNvSpPr/>
          <p:nvPr/>
        </p:nvSpPr>
        <p:spPr>
          <a:xfrm>
            <a:off x="4508519" y="4249741"/>
            <a:ext cx="1724083" cy="1486279"/>
          </a:xfrm>
          <a:prstGeom prst="hexagon">
            <a:avLst/>
          </a:prstGeom>
          <a:blipFill>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23" presetClass="entr" presetSubtype="52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300" fill="hold"/>
                                        <p:tgtEl>
                                          <p:spTgt spid="17"/>
                                        </p:tgtEl>
                                        <p:attrNameLst>
                                          <p:attrName>ppt_w</p:attrName>
                                        </p:attrNameLst>
                                      </p:cBhvr>
                                      <p:tavLst>
                                        <p:tav tm="0">
                                          <p:val>
                                            <p:fltVal val="0"/>
                                          </p:val>
                                        </p:tav>
                                        <p:tav tm="100000">
                                          <p:val>
                                            <p:strVal val="#ppt_w"/>
                                          </p:val>
                                        </p:tav>
                                      </p:tavLst>
                                    </p:anim>
                                    <p:anim calcmode="lin" valueType="num">
                                      <p:cBhvr>
                                        <p:cTn id="25" dur="300" fill="hold"/>
                                        <p:tgtEl>
                                          <p:spTgt spid="17"/>
                                        </p:tgtEl>
                                        <p:attrNameLst>
                                          <p:attrName>ppt_h</p:attrName>
                                        </p:attrNameLst>
                                      </p:cBhvr>
                                      <p:tavLst>
                                        <p:tav tm="0">
                                          <p:val>
                                            <p:fltVal val="0"/>
                                          </p:val>
                                        </p:tav>
                                        <p:tav tm="100000">
                                          <p:val>
                                            <p:strVal val="#ppt_h"/>
                                          </p:val>
                                        </p:tav>
                                      </p:tavLst>
                                    </p:anim>
                                    <p:anim calcmode="lin" valueType="num">
                                      <p:cBhvr>
                                        <p:cTn id="26" dur="300" fill="hold"/>
                                        <p:tgtEl>
                                          <p:spTgt spid="17"/>
                                        </p:tgtEl>
                                        <p:attrNameLst>
                                          <p:attrName>ppt_x</p:attrName>
                                        </p:attrNameLst>
                                      </p:cBhvr>
                                      <p:tavLst>
                                        <p:tav tm="0">
                                          <p:val>
                                            <p:fltVal val="0.5"/>
                                          </p:val>
                                        </p:tav>
                                        <p:tav tm="100000">
                                          <p:val>
                                            <p:strVal val="#ppt_x"/>
                                          </p:val>
                                        </p:tav>
                                      </p:tavLst>
                                    </p:anim>
                                    <p:anim calcmode="lin" valueType="num">
                                      <p:cBhvr>
                                        <p:cTn id="27" dur="300" fill="hold"/>
                                        <p:tgtEl>
                                          <p:spTgt spid="17"/>
                                        </p:tgtEl>
                                        <p:attrNameLst>
                                          <p:attrName>ppt_y</p:attrName>
                                        </p:attrNameLst>
                                      </p:cBhvr>
                                      <p:tavLst>
                                        <p:tav tm="0">
                                          <p:val>
                                            <p:fltVal val="0.5"/>
                                          </p:val>
                                        </p:tav>
                                        <p:tav tm="100000">
                                          <p:val>
                                            <p:strVal val="#ppt_y"/>
                                          </p:val>
                                        </p:tav>
                                      </p:tavLst>
                                    </p:anim>
                                  </p:childTnLst>
                                </p:cTn>
                              </p:par>
                              <p:par>
                                <p:cTn id="28" presetID="26" presetClass="emph" presetSubtype="0" fill="hold" grpId="1" nodeType="withEffect">
                                  <p:stCondLst>
                                    <p:cond delay="300"/>
                                  </p:stCondLst>
                                  <p:childTnLst>
                                    <p:animEffect transition="out" filter="fade">
                                      <p:cBhvr>
                                        <p:cTn id="29" dur="300" tmFilter="0, 0; .2, .5; .8, .5; 1, 0"/>
                                        <p:tgtEl>
                                          <p:spTgt spid="17"/>
                                        </p:tgtEl>
                                      </p:cBhvr>
                                    </p:animEffect>
                                    <p:animScale>
                                      <p:cBhvr>
                                        <p:cTn id="30" dur="150" autoRev="1" fill="hold"/>
                                        <p:tgtEl>
                                          <p:spTgt spid="17"/>
                                        </p:tgtEl>
                                      </p:cBhvr>
                                      <p:by x="105000" y="105000"/>
                                    </p:animScale>
                                  </p:childTnLst>
                                </p:cTn>
                              </p:par>
                              <p:par>
                                <p:cTn id="31" presetID="23" presetClass="entr" presetSubtype="528" fill="hold" grpId="0" nodeType="withEffect">
                                  <p:stCondLst>
                                    <p:cond delay="100"/>
                                  </p:stCondLst>
                                  <p:childTnLst>
                                    <p:set>
                                      <p:cBhvr>
                                        <p:cTn id="32" dur="1" fill="hold">
                                          <p:stCondLst>
                                            <p:cond delay="0"/>
                                          </p:stCondLst>
                                        </p:cTn>
                                        <p:tgtEl>
                                          <p:spTgt spid="13"/>
                                        </p:tgtEl>
                                        <p:attrNameLst>
                                          <p:attrName>style.visibility</p:attrName>
                                        </p:attrNameLst>
                                      </p:cBhvr>
                                      <p:to>
                                        <p:strVal val="visible"/>
                                      </p:to>
                                    </p:set>
                                    <p:anim calcmode="lin" valueType="num">
                                      <p:cBhvr>
                                        <p:cTn id="33" dur="300" fill="hold"/>
                                        <p:tgtEl>
                                          <p:spTgt spid="13"/>
                                        </p:tgtEl>
                                        <p:attrNameLst>
                                          <p:attrName>ppt_w</p:attrName>
                                        </p:attrNameLst>
                                      </p:cBhvr>
                                      <p:tavLst>
                                        <p:tav tm="0">
                                          <p:val>
                                            <p:fltVal val="0"/>
                                          </p:val>
                                        </p:tav>
                                        <p:tav tm="100000">
                                          <p:val>
                                            <p:strVal val="#ppt_w"/>
                                          </p:val>
                                        </p:tav>
                                      </p:tavLst>
                                    </p:anim>
                                    <p:anim calcmode="lin" valueType="num">
                                      <p:cBhvr>
                                        <p:cTn id="34" dur="300" fill="hold"/>
                                        <p:tgtEl>
                                          <p:spTgt spid="13"/>
                                        </p:tgtEl>
                                        <p:attrNameLst>
                                          <p:attrName>ppt_h</p:attrName>
                                        </p:attrNameLst>
                                      </p:cBhvr>
                                      <p:tavLst>
                                        <p:tav tm="0">
                                          <p:val>
                                            <p:fltVal val="0"/>
                                          </p:val>
                                        </p:tav>
                                        <p:tav tm="100000">
                                          <p:val>
                                            <p:strVal val="#ppt_h"/>
                                          </p:val>
                                        </p:tav>
                                      </p:tavLst>
                                    </p:anim>
                                    <p:anim calcmode="lin" valueType="num">
                                      <p:cBhvr>
                                        <p:cTn id="35" dur="300" fill="hold"/>
                                        <p:tgtEl>
                                          <p:spTgt spid="13"/>
                                        </p:tgtEl>
                                        <p:attrNameLst>
                                          <p:attrName>ppt_x</p:attrName>
                                        </p:attrNameLst>
                                      </p:cBhvr>
                                      <p:tavLst>
                                        <p:tav tm="0">
                                          <p:val>
                                            <p:fltVal val="0.5"/>
                                          </p:val>
                                        </p:tav>
                                        <p:tav tm="100000">
                                          <p:val>
                                            <p:strVal val="#ppt_x"/>
                                          </p:val>
                                        </p:tav>
                                      </p:tavLst>
                                    </p:anim>
                                    <p:anim calcmode="lin" valueType="num">
                                      <p:cBhvr>
                                        <p:cTn id="36" dur="300" fill="hold"/>
                                        <p:tgtEl>
                                          <p:spTgt spid="13"/>
                                        </p:tgtEl>
                                        <p:attrNameLst>
                                          <p:attrName>ppt_y</p:attrName>
                                        </p:attrNameLst>
                                      </p:cBhvr>
                                      <p:tavLst>
                                        <p:tav tm="0">
                                          <p:val>
                                            <p:fltVal val="0.5"/>
                                          </p:val>
                                        </p:tav>
                                        <p:tav tm="100000">
                                          <p:val>
                                            <p:strVal val="#ppt_y"/>
                                          </p:val>
                                        </p:tav>
                                      </p:tavLst>
                                    </p:anim>
                                  </p:childTnLst>
                                </p:cTn>
                              </p:par>
                              <p:par>
                                <p:cTn id="37" presetID="26" presetClass="emph" presetSubtype="0" fill="hold" grpId="1" nodeType="withEffect">
                                  <p:stCondLst>
                                    <p:cond delay="400"/>
                                  </p:stCondLst>
                                  <p:childTnLst>
                                    <p:animEffect transition="out" filter="fade">
                                      <p:cBhvr>
                                        <p:cTn id="38" dur="300" tmFilter="0, 0; .2, .5; .8, .5; 1, 0"/>
                                        <p:tgtEl>
                                          <p:spTgt spid="13"/>
                                        </p:tgtEl>
                                      </p:cBhvr>
                                    </p:animEffect>
                                    <p:animScale>
                                      <p:cBhvr>
                                        <p:cTn id="39" dur="150" autoRev="1" fill="hold"/>
                                        <p:tgtEl>
                                          <p:spTgt spid="13"/>
                                        </p:tgtEl>
                                      </p:cBhvr>
                                      <p:by x="105000" y="105000"/>
                                    </p:animScale>
                                  </p:childTnLst>
                                </p:cTn>
                              </p:par>
                              <p:par>
                                <p:cTn id="40" presetID="23" presetClass="entr" presetSubtype="528" fill="hold" grpId="0" nodeType="withEffect">
                                  <p:stCondLst>
                                    <p:cond delay="200"/>
                                  </p:stCondLst>
                                  <p:childTnLst>
                                    <p:set>
                                      <p:cBhvr>
                                        <p:cTn id="41" dur="1" fill="hold">
                                          <p:stCondLst>
                                            <p:cond delay="0"/>
                                          </p:stCondLst>
                                        </p:cTn>
                                        <p:tgtEl>
                                          <p:spTgt spid="7"/>
                                        </p:tgtEl>
                                        <p:attrNameLst>
                                          <p:attrName>style.visibility</p:attrName>
                                        </p:attrNameLst>
                                      </p:cBhvr>
                                      <p:to>
                                        <p:strVal val="visible"/>
                                      </p:to>
                                    </p:set>
                                    <p:anim calcmode="lin" valueType="num">
                                      <p:cBhvr>
                                        <p:cTn id="42" dur="300" fill="hold"/>
                                        <p:tgtEl>
                                          <p:spTgt spid="7"/>
                                        </p:tgtEl>
                                        <p:attrNameLst>
                                          <p:attrName>ppt_w</p:attrName>
                                        </p:attrNameLst>
                                      </p:cBhvr>
                                      <p:tavLst>
                                        <p:tav tm="0">
                                          <p:val>
                                            <p:fltVal val="0"/>
                                          </p:val>
                                        </p:tav>
                                        <p:tav tm="100000">
                                          <p:val>
                                            <p:strVal val="#ppt_w"/>
                                          </p:val>
                                        </p:tav>
                                      </p:tavLst>
                                    </p:anim>
                                    <p:anim calcmode="lin" valueType="num">
                                      <p:cBhvr>
                                        <p:cTn id="43" dur="300" fill="hold"/>
                                        <p:tgtEl>
                                          <p:spTgt spid="7"/>
                                        </p:tgtEl>
                                        <p:attrNameLst>
                                          <p:attrName>ppt_h</p:attrName>
                                        </p:attrNameLst>
                                      </p:cBhvr>
                                      <p:tavLst>
                                        <p:tav tm="0">
                                          <p:val>
                                            <p:fltVal val="0"/>
                                          </p:val>
                                        </p:tav>
                                        <p:tav tm="100000">
                                          <p:val>
                                            <p:strVal val="#ppt_h"/>
                                          </p:val>
                                        </p:tav>
                                      </p:tavLst>
                                    </p:anim>
                                    <p:anim calcmode="lin" valueType="num">
                                      <p:cBhvr>
                                        <p:cTn id="44" dur="300" fill="hold"/>
                                        <p:tgtEl>
                                          <p:spTgt spid="7"/>
                                        </p:tgtEl>
                                        <p:attrNameLst>
                                          <p:attrName>ppt_x</p:attrName>
                                        </p:attrNameLst>
                                      </p:cBhvr>
                                      <p:tavLst>
                                        <p:tav tm="0">
                                          <p:val>
                                            <p:fltVal val="0.5"/>
                                          </p:val>
                                        </p:tav>
                                        <p:tav tm="100000">
                                          <p:val>
                                            <p:strVal val="#ppt_x"/>
                                          </p:val>
                                        </p:tav>
                                      </p:tavLst>
                                    </p:anim>
                                    <p:anim calcmode="lin" valueType="num">
                                      <p:cBhvr>
                                        <p:cTn id="45" dur="300" fill="hold"/>
                                        <p:tgtEl>
                                          <p:spTgt spid="7"/>
                                        </p:tgtEl>
                                        <p:attrNameLst>
                                          <p:attrName>ppt_y</p:attrName>
                                        </p:attrNameLst>
                                      </p:cBhvr>
                                      <p:tavLst>
                                        <p:tav tm="0">
                                          <p:val>
                                            <p:fltVal val="0.5"/>
                                          </p:val>
                                        </p:tav>
                                        <p:tav tm="100000">
                                          <p:val>
                                            <p:strVal val="#ppt_y"/>
                                          </p:val>
                                        </p:tav>
                                      </p:tavLst>
                                    </p:anim>
                                  </p:childTnLst>
                                </p:cTn>
                              </p:par>
                              <p:par>
                                <p:cTn id="46" presetID="26" presetClass="emph" presetSubtype="0" fill="hold" grpId="1" nodeType="withEffect">
                                  <p:stCondLst>
                                    <p:cond delay="500"/>
                                  </p:stCondLst>
                                  <p:childTnLst>
                                    <p:animEffect transition="out" filter="fade">
                                      <p:cBhvr>
                                        <p:cTn id="47" dur="300" tmFilter="0, 0; .2, .5; .8, .5; 1, 0"/>
                                        <p:tgtEl>
                                          <p:spTgt spid="7"/>
                                        </p:tgtEl>
                                      </p:cBhvr>
                                    </p:animEffect>
                                    <p:animScale>
                                      <p:cBhvr>
                                        <p:cTn id="48" dur="150" autoRev="1" fill="hold"/>
                                        <p:tgtEl>
                                          <p:spTgt spid="7"/>
                                        </p:tgtEl>
                                      </p:cBhvr>
                                      <p:by x="105000" y="105000"/>
                                    </p:animScale>
                                  </p:childTnLst>
                                </p:cTn>
                              </p:par>
                              <p:par>
                                <p:cTn id="49" presetID="23" presetClass="entr" presetSubtype="528" fill="hold" grpId="0" nodeType="withEffect">
                                  <p:stCondLst>
                                    <p:cond delay="300"/>
                                  </p:stCondLst>
                                  <p:childTnLst>
                                    <p:set>
                                      <p:cBhvr>
                                        <p:cTn id="50" dur="1" fill="hold">
                                          <p:stCondLst>
                                            <p:cond delay="0"/>
                                          </p:stCondLst>
                                        </p:cTn>
                                        <p:tgtEl>
                                          <p:spTgt spid="8"/>
                                        </p:tgtEl>
                                        <p:attrNameLst>
                                          <p:attrName>style.visibility</p:attrName>
                                        </p:attrNameLst>
                                      </p:cBhvr>
                                      <p:to>
                                        <p:strVal val="visible"/>
                                      </p:to>
                                    </p:set>
                                    <p:anim calcmode="lin" valueType="num">
                                      <p:cBhvr>
                                        <p:cTn id="51" dur="300" fill="hold"/>
                                        <p:tgtEl>
                                          <p:spTgt spid="8"/>
                                        </p:tgtEl>
                                        <p:attrNameLst>
                                          <p:attrName>ppt_w</p:attrName>
                                        </p:attrNameLst>
                                      </p:cBhvr>
                                      <p:tavLst>
                                        <p:tav tm="0">
                                          <p:val>
                                            <p:fltVal val="0"/>
                                          </p:val>
                                        </p:tav>
                                        <p:tav tm="100000">
                                          <p:val>
                                            <p:strVal val="#ppt_w"/>
                                          </p:val>
                                        </p:tav>
                                      </p:tavLst>
                                    </p:anim>
                                    <p:anim calcmode="lin" valueType="num">
                                      <p:cBhvr>
                                        <p:cTn id="52" dur="300" fill="hold"/>
                                        <p:tgtEl>
                                          <p:spTgt spid="8"/>
                                        </p:tgtEl>
                                        <p:attrNameLst>
                                          <p:attrName>ppt_h</p:attrName>
                                        </p:attrNameLst>
                                      </p:cBhvr>
                                      <p:tavLst>
                                        <p:tav tm="0">
                                          <p:val>
                                            <p:fltVal val="0"/>
                                          </p:val>
                                        </p:tav>
                                        <p:tav tm="100000">
                                          <p:val>
                                            <p:strVal val="#ppt_h"/>
                                          </p:val>
                                        </p:tav>
                                      </p:tavLst>
                                    </p:anim>
                                    <p:anim calcmode="lin" valueType="num">
                                      <p:cBhvr>
                                        <p:cTn id="53" dur="300" fill="hold"/>
                                        <p:tgtEl>
                                          <p:spTgt spid="8"/>
                                        </p:tgtEl>
                                        <p:attrNameLst>
                                          <p:attrName>ppt_x</p:attrName>
                                        </p:attrNameLst>
                                      </p:cBhvr>
                                      <p:tavLst>
                                        <p:tav tm="0">
                                          <p:val>
                                            <p:fltVal val="0.5"/>
                                          </p:val>
                                        </p:tav>
                                        <p:tav tm="100000">
                                          <p:val>
                                            <p:strVal val="#ppt_x"/>
                                          </p:val>
                                        </p:tav>
                                      </p:tavLst>
                                    </p:anim>
                                    <p:anim calcmode="lin" valueType="num">
                                      <p:cBhvr>
                                        <p:cTn id="54" dur="300" fill="hold"/>
                                        <p:tgtEl>
                                          <p:spTgt spid="8"/>
                                        </p:tgtEl>
                                        <p:attrNameLst>
                                          <p:attrName>ppt_y</p:attrName>
                                        </p:attrNameLst>
                                      </p:cBhvr>
                                      <p:tavLst>
                                        <p:tav tm="0">
                                          <p:val>
                                            <p:fltVal val="0.5"/>
                                          </p:val>
                                        </p:tav>
                                        <p:tav tm="100000">
                                          <p:val>
                                            <p:strVal val="#ppt_y"/>
                                          </p:val>
                                        </p:tav>
                                      </p:tavLst>
                                    </p:anim>
                                  </p:childTnLst>
                                </p:cTn>
                              </p:par>
                              <p:par>
                                <p:cTn id="55" presetID="26" presetClass="emph" presetSubtype="0" fill="hold" grpId="1" nodeType="withEffect">
                                  <p:stCondLst>
                                    <p:cond delay="600"/>
                                  </p:stCondLst>
                                  <p:childTnLst>
                                    <p:animEffect transition="out" filter="fade">
                                      <p:cBhvr>
                                        <p:cTn id="56" dur="300" tmFilter="0, 0; .2, .5; .8, .5; 1, 0"/>
                                        <p:tgtEl>
                                          <p:spTgt spid="8"/>
                                        </p:tgtEl>
                                      </p:cBhvr>
                                    </p:animEffect>
                                    <p:animScale>
                                      <p:cBhvr>
                                        <p:cTn id="57" dur="150" autoRev="1" fill="hold"/>
                                        <p:tgtEl>
                                          <p:spTgt spid="8"/>
                                        </p:tgtEl>
                                      </p:cBhvr>
                                      <p:by x="105000" y="105000"/>
                                    </p:animScale>
                                  </p:childTnLst>
                                </p:cTn>
                              </p:par>
                              <p:par>
                                <p:cTn id="58" presetID="23" presetClass="entr" presetSubtype="528" fill="hold" grpId="0" nodeType="withEffect">
                                  <p:stCondLst>
                                    <p:cond delay="400"/>
                                  </p:stCondLst>
                                  <p:childTnLst>
                                    <p:set>
                                      <p:cBhvr>
                                        <p:cTn id="59" dur="1" fill="hold">
                                          <p:stCondLst>
                                            <p:cond delay="0"/>
                                          </p:stCondLst>
                                        </p:cTn>
                                        <p:tgtEl>
                                          <p:spTgt spid="10"/>
                                        </p:tgtEl>
                                        <p:attrNameLst>
                                          <p:attrName>style.visibility</p:attrName>
                                        </p:attrNameLst>
                                      </p:cBhvr>
                                      <p:to>
                                        <p:strVal val="visible"/>
                                      </p:to>
                                    </p:set>
                                    <p:anim calcmode="lin" valueType="num">
                                      <p:cBhvr>
                                        <p:cTn id="60" dur="300" fill="hold"/>
                                        <p:tgtEl>
                                          <p:spTgt spid="10"/>
                                        </p:tgtEl>
                                        <p:attrNameLst>
                                          <p:attrName>ppt_w</p:attrName>
                                        </p:attrNameLst>
                                      </p:cBhvr>
                                      <p:tavLst>
                                        <p:tav tm="0">
                                          <p:val>
                                            <p:fltVal val="0"/>
                                          </p:val>
                                        </p:tav>
                                        <p:tav tm="100000">
                                          <p:val>
                                            <p:strVal val="#ppt_w"/>
                                          </p:val>
                                        </p:tav>
                                      </p:tavLst>
                                    </p:anim>
                                    <p:anim calcmode="lin" valueType="num">
                                      <p:cBhvr>
                                        <p:cTn id="61" dur="300" fill="hold"/>
                                        <p:tgtEl>
                                          <p:spTgt spid="10"/>
                                        </p:tgtEl>
                                        <p:attrNameLst>
                                          <p:attrName>ppt_h</p:attrName>
                                        </p:attrNameLst>
                                      </p:cBhvr>
                                      <p:tavLst>
                                        <p:tav tm="0">
                                          <p:val>
                                            <p:fltVal val="0"/>
                                          </p:val>
                                        </p:tav>
                                        <p:tav tm="100000">
                                          <p:val>
                                            <p:strVal val="#ppt_h"/>
                                          </p:val>
                                        </p:tav>
                                      </p:tavLst>
                                    </p:anim>
                                    <p:anim calcmode="lin" valueType="num">
                                      <p:cBhvr>
                                        <p:cTn id="62" dur="300" fill="hold"/>
                                        <p:tgtEl>
                                          <p:spTgt spid="10"/>
                                        </p:tgtEl>
                                        <p:attrNameLst>
                                          <p:attrName>ppt_x</p:attrName>
                                        </p:attrNameLst>
                                      </p:cBhvr>
                                      <p:tavLst>
                                        <p:tav tm="0">
                                          <p:val>
                                            <p:fltVal val="0.5"/>
                                          </p:val>
                                        </p:tav>
                                        <p:tav tm="100000">
                                          <p:val>
                                            <p:strVal val="#ppt_x"/>
                                          </p:val>
                                        </p:tav>
                                      </p:tavLst>
                                    </p:anim>
                                    <p:anim calcmode="lin" valueType="num">
                                      <p:cBhvr>
                                        <p:cTn id="63" dur="300" fill="hold"/>
                                        <p:tgtEl>
                                          <p:spTgt spid="10"/>
                                        </p:tgtEl>
                                        <p:attrNameLst>
                                          <p:attrName>ppt_y</p:attrName>
                                        </p:attrNameLst>
                                      </p:cBhvr>
                                      <p:tavLst>
                                        <p:tav tm="0">
                                          <p:val>
                                            <p:fltVal val="0.5"/>
                                          </p:val>
                                        </p:tav>
                                        <p:tav tm="100000">
                                          <p:val>
                                            <p:strVal val="#ppt_y"/>
                                          </p:val>
                                        </p:tav>
                                      </p:tavLst>
                                    </p:anim>
                                  </p:childTnLst>
                                </p:cTn>
                              </p:par>
                              <p:par>
                                <p:cTn id="64" presetID="26" presetClass="emph" presetSubtype="0" fill="hold" grpId="1" nodeType="withEffect">
                                  <p:stCondLst>
                                    <p:cond delay="700"/>
                                  </p:stCondLst>
                                  <p:childTnLst>
                                    <p:animEffect transition="out" filter="fade">
                                      <p:cBhvr>
                                        <p:cTn id="65" dur="300" tmFilter="0, 0; .2, .5; .8, .5; 1, 0"/>
                                        <p:tgtEl>
                                          <p:spTgt spid="10"/>
                                        </p:tgtEl>
                                      </p:cBhvr>
                                    </p:animEffect>
                                    <p:animScale>
                                      <p:cBhvr>
                                        <p:cTn id="66" dur="150" autoRev="1" fill="hold"/>
                                        <p:tgtEl>
                                          <p:spTgt spid="10"/>
                                        </p:tgtEl>
                                      </p:cBhvr>
                                      <p:by x="105000" y="105000"/>
                                    </p:animScale>
                                  </p:childTnLst>
                                </p:cTn>
                              </p:par>
                              <p:par>
                                <p:cTn id="67" presetID="23" presetClass="entr" presetSubtype="528" fill="hold" grpId="0" nodeType="withEffect">
                                  <p:stCondLst>
                                    <p:cond delay="5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300" fill="hold"/>
                                        <p:tgtEl>
                                          <p:spTgt spid="12"/>
                                        </p:tgtEl>
                                        <p:attrNameLst>
                                          <p:attrName>ppt_w</p:attrName>
                                        </p:attrNameLst>
                                      </p:cBhvr>
                                      <p:tavLst>
                                        <p:tav tm="0">
                                          <p:val>
                                            <p:fltVal val="0"/>
                                          </p:val>
                                        </p:tav>
                                        <p:tav tm="100000">
                                          <p:val>
                                            <p:strVal val="#ppt_w"/>
                                          </p:val>
                                        </p:tav>
                                      </p:tavLst>
                                    </p:anim>
                                    <p:anim calcmode="lin" valueType="num">
                                      <p:cBhvr>
                                        <p:cTn id="70" dur="300" fill="hold"/>
                                        <p:tgtEl>
                                          <p:spTgt spid="12"/>
                                        </p:tgtEl>
                                        <p:attrNameLst>
                                          <p:attrName>ppt_h</p:attrName>
                                        </p:attrNameLst>
                                      </p:cBhvr>
                                      <p:tavLst>
                                        <p:tav tm="0">
                                          <p:val>
                                            <p:fltVal val="0"/>
                                          </p:val>
                                        </p:tav>
                                        <p:tav tm="100000">
                                          <p:val>
                                            <p:strVal val="#ppt_h"/>
                                          </p:val>
                                        </p:tav>
                                      </p:tavLst>
                                    </p:anim>
                                    <p:anim calcmode="lin" valueType="num">
                                      <p:cBhvr>
                                        <p:cTn id="71" dur="300" fill="hold"/>
                                        <p:tgtEl>
                                          <p:spTgt spid="12"/>
                                        </p:tgtEl>
                                        <p:attrNameLst>
                                          <p:attrName>ppt_x</p:attrName>
                                        </p:attrNameLst>
                                      </p:cBhvr>
                                      <p:tavLst>
                                        <p:tav tm="0">
                                          <p:val>
                                            <p:fltVal val="0.5"/>
                                          </p:val>
                                        </p:tav>
                                        <p:tav tm="100000">
                                          <p:val>
                                            <p:strVal val="#ppt_x"/>
                                          </p:val>
                                        </p:tav>
                                      </p:tavLst>
                                    </p:anim>
                                    <p:anim calcmode="lin" valueType="num">
                                      <p:cBhvr>
                                        <p:cTn id="72" dur="300" fill="hold"/>
                                        <p:tgtEl>
                                          <p:spTgt spid="12"/>
                                        </p:tgtEl>
                                        <p:attrNameLst>
                                          <p:attrName>ppt_y</p:attrName>
                                        </p:attrNameLst>
                                      </p:cBhvr>
                                      <p:tavLst>
                                        <p:tav tm="0">
                                          <p:val>
                                            <p:fltVal val="0.5"/>
                                          </p:val>
                                        </p:tav>
                                        <p:tav tm="100000">
                                          <p:val>
                                            <p:strVal val="#ppt_y"/>
                                          </p:val>
                                        </p:tav>
                                      </p:tavLst>
                                    </p:anim>
                                  </p:childTnLst>
                                </p:cTn>
                              </p:par>
                              <p:par>
                                <p:cTn id="73" presetID="26" presetClass="emph" presetSubtype="0" fill="hold" grpId="1" nodeType="withEffect">
                                  <p:stCondLst>
                                    <p:cond delay="800"/>
                                  </p:stCondLst>
                                  <p:childTnLst>
                                    <p:animEffect transition="out" filter="fade">
                                      <p:cBhvr>
                                        <p:cTn id="74" dur="300" tmFilter="0, 0; .2, .5; .8, .5; 1, 0"/>
                                        <p:tgtEl>
                                          <p:spTgt spid="12"/>
                                        </p:tgtEl>
                                      </p:cBhvr>
                                    </p:animEffect>
                                    <p:animScale>
                                      <p:cBhvr>
                                        <p:cTn id="75" dur="150" autoRev="1" fill="hold"/>
                                        <p:tgtEl>
                                          <p:spTgt spid="12"/>
                                        </p:tgtEl>
                                      </p:cBhvr>
                                      <p:by x="105000" y="105000"/>
                                    </p:animScale>
                                  </p:childTnLst>
                                </p:cTn>
                              </p:par>
                              <p:par>
                                <p:cTn id="76" presetID="23" presetClass="entr" presetSubtype="528" fill="hold" grpId="0" nodeType="withEffect">
                                  <p:stCondLst>
                                    <p:cond delay="600"/>
                                  </p:stCondLst>
                                  <p:childTnLst>
                                    <p:set>
                                      <p:cBhvr>
                                        <p:cTn id="77" dur="1" fill="hold">
                                          <p:stCondLst>
                                            <p:cond delay="0"/>
                                          </p:stCondLst>
                                        </p:cTn>
                                        <p:tgtEl>
                                          <p:spTgt spid="16"/>
                                        </p:tgtEl>
                                        <p:attrNameLst>
                                          <p:attrName>style.visibility</p:attrName>
                                        </p:attrNameLst>
                                      </p:cBhvr>
                                      <p:to>
                                        <p:strVal val="visible"/>
                                      </p:to>
                                    </p:set>
                                    <p:anim calcmode="lin" valueType="num">
                                      <p:cBhvr>
                                        <p:cTn id="78" dur="300" fill="hold"/>
                                        <p:tgtEl>
                                          <p:spTgt spid="16"/>
                                        </p:tgtEl>
                                        <p:attrNameLst>
                                          <p:attrName>ppt_w</p:attrName>
                                        </p:attrNameLst>
                                      </p:cBhvr>
                                      <p:tavLst>
                                        <p:tav tm="0">
                                          <p:val>
                                            <p:fltVal val="0"/>
                                          </p:val>
                                        </p:tav>
                                        <p:tav tm="100000">
                                          <p:val>
                                            <p:strVal val="#ppt_w"/>
                                          </p:val>
                                        </p:tav>
                                      </p:tavLst>
                                    </p:anim>
                                    <p:anim calcmode="lin" valueType="num">
                                      <p:cBhvr>
                                        <p:cTn id="79" dur="300" fill="hold"/>
                                        <p:tgtEl>
                                          <p:spTgt spid="16"/>
                                        </p:tgtEl>
                                        <p:attrNameLst>
                                          <p:attrName>ppt_h</p:attrName>
                                        </p:attrNameLst>
                                      </p:cBhvr>
                                      <p:tavLst>
                                        <p:tav tm="0">
                                          <p:val>
                                            <p:fltVal val="0"/>
                                          </p:val>
                                        </p:tav>
                                        <p:tav tm="100000">
                                          <p:val>
                                            <p:strVal val="#ppt_h"/>
                                          </p:val>
                                        </p:tav>
                                      </p:tavLst>
                                    </p:anim>
                                    <p:anim calcmode="lin" valueType="num">
                                      <p:cBhvr>
                                        <p:cTn id="80" dur="300" fill="hold"/>
                                        <p:tgtEl>
                                          <p:spTgt spid="16"/>
                                        </p:tgtEl>
                                        <p:attrNameLst>
                                          <p:attrName>ppt_x</p:attrName>
                                        </p:attrNameLst>
                                      </p:cBhvr>
                                      <p:tavLst>
                                        <p:tav tm="0">
                                          <p:val>
                                            <p:fltVal val="0.5"/>
                                          </p:val>
                                        </p:tav>
                                        <p:tav tm="100000">
                                          <p:val>
                                            <p:strVal val="#ppt_x"/>
                                          </p:val>
                                        </p:tav>
                                      </p:tavLst>
                                    </p:anim>
                                    <p:anim calcmode="lin" valueType="num">
                                      <p:cBhvr>
                                        <p:cTn id="81" dur="300" fill="hold"/>
                                        <p:tgtEl>
                                          <p:spTgt spid="16"/>
                                        </p:tgtEl>
                                        <p:attrNameLst>
                                          <p:attrName>ppt_y</p:attrName>
                                        </p:attrNameLst>
                                      </p:cBhvr>
                                      <p:tavLst>
                                        <p:tav tm="0">
                                          <p:val>
                                            <p:fltVal val="0.5"/>
                                          </p:val>
                                        </p:tav>
                                        <p:tav tm="100000">
                                          <p:val>
                                            <p:strVal val="#ppt_y"/>
                                          </p:val>
                                        </p:tav>
                                      </p:tavLst>
                                    </p:anim>
                                  </p:childTnLst>
                                </p:cTn>
                              </p:par>
                              <p:par>
                                <p:cTn id="82" presetID="26" presetClass="emph" presetSubtype="0" fill="hold" grpId="1" nodeType="withEffect">
                                  <p:stCondLst>
                                    <p:cond delay="900"/>
                                  </p:stCondLst>
                                  <p:childTnLst>
                                    <p:animEffect transition="out" filter="fade">
                                      <p:cBhvr>
                                        <p:cTn id="83" dur="300" tmFilter="0, 0; .2, .5; .8, .5; 1, 0"/>
                                        <p:tgtEl>
                                          <p:spTgt spid="16"/>
                                        </p:tgtEl>
                                      </p:cBhvr>
                                    </p:animEffect>
                                    <p:animScale>
                                      <p:cBhvr>
                                        <p:cTn id="84" dur="150" autoRev="1" fill="hold"/>
                                        <p:tgtEl>
                                          <p:spTgt spid="16"/>
                                        </p:tgtEl>
                                      </p:cBhvr>
                                      <p:by x="105000" y="105000"/>
                                    </p:animScale>
                                  </p:childTnLst>
                                </p:cTn>
                              </p:par>
                              <p:par>
                                <p:cTn id="85" presetID="23" presetClass="entr" presetSubtype="528" fill="hold" grpId="0" nodeType="withEffect">
                                  <p:stCondLst>
                                    <p:cond delay="700"/>
                                  </p:stCondLst>
                                  <p:childTnLst>
                                    <p:set>
                                      <p:cBhvr>
                                        <p:cTn id="86" dur="1" fill="hold">
                                          <p:stCondLst>
                                            <p:cond delay="0"/>
                                          </p:stCondLst>
                                        </p:cTn>
                                        <p:tgtEl>
                                          <p:spTgt spid="9"/>
                                        </p:tgtEl>
                                        <p:attrNameLst>
                                          <p:attrName>style.visibility</p:attrName>
                                        </p:attrNameLst>
                                      </p:cBhvr>
                                      <p:to>
                                        <p:strVal val="visible"/>
                                      </p:to>
                                    </p:set>
                                    <p:anim calcmode="lin" valueType="num">
                                      <p:cBhvr>
                                        <p:cTn id="87" dur="300" fill="hold"/>
                                        <p:tgtEl>
                                          <p:spTgt spid="9"/>
                                        </p:tgtEl>
                                        <p:attrNameLst>
                                          <p:attrName>ppt_w</p:attrName>
                                        </p:attrNameLst>
                                      </p:cBhvr>
                                      <p:tavLst>
                                        <p:tav tm="0">
                                          <p:val>
                                            <p:fltVal val="0"/>
                                          </p:val>
                                        </p:tav>
                                        <p:tav tm="100000">
                                          <p:val>
                                            <p:strVal val="#ppt_w"/>
                                          </p:val>
                                        </p:tav>
                                      </p:tavLst>
                                    </p:anim>
                                    <p:anim calcmode="lin" valueType="num">
                                      <p:cBhvr>
                                        <p:cTn id="88" dur="300" fill="hold"/>
                                        <p:tgtEl>
                                          <p:spTgt spid="9"/>
                                        </p:tgtEl>
                                        <p:attrNameLst>
                                          <p:attrName>ppt_h</p:attrName>
                                        </p:attrNameLst>
                                      </p:cBhvr>
                                      <p:tavLst>
                                        <p:tav tm="0">
                                          <p:val>
                                            <p:fltVal val="0"/>
                                          </p:val>
                                        </p:tav>
                                        <p:tav tm="100000">
                                          <p:val>
                                            <p:strVal val="#ppt_h"/>
                                          </p:val>
                                        </p:tav>
                                      </p:tavLst>
                                    </p:anim>
                                    <p:anim calcmode="lin" valueType="num">
                                      <p:cBhvr>
                                        <p:cTn id="89" dur="300" fill="hold"/>
                                        <p:tgtEl>
                                          <p:spTgt spid="9"/>
                                        </p:tgtEl>
                                        <p:attrNameLst>
                                          <p:attrName>ppt_x</p:attrName>
                                        </p:attrNameLst>
                                      </p:cBhvr>
                                      <p:tavLst>
                                        <p:tav tm="0">
                                          <p:val>
                                            <p:fltVal val="0.5"/>
                                          </p:val>
                                        </p:tav>
                                        <p:tav tm="100000">
                                          <p:val>
                                            <p:strVal val="#ppt_x"/>
                                          </p:val>
                                        </p:tav>
                                      </p:tavLst>
                                    </p:anim>
                                    <p:anim calcmode="lin" valueType="num">
                                      <p:cBhvr>
                                        <p:cTn id="90" dur="300" fill="hold"/>
                                        <p:tgtEl>
                                          <p:spTgt spid="9"/>
                                        </p:tgtEl>
                                        <p:attrNameLst>
                                          <p:attrName>ppt_y</p:attrName>
                                        </p:attrNameLst>
                                      </p:cBhvr>
                                      <p:tavLst>
                                        <p:tav tm="0">
                                          <p:val>
                                            <p:fltVal val="0.5"/>
                                          </p:val>
                                        </p:tav>
                                        <p:tav tm="100000">
                                          <p:val>
                                            <p:strVal val="#ppt_y"/>
                                          </p:val>
                                        </p:tav>
                                      </p:tavLst>
                                    </p:anim>
                                  </p:childTnLst>
                                </p:cTn>
                              </p:par>
                              <p:par>
                                <p:cTn id="91" presetID="26" presetClass="emph" presetSubtype="0" fill="hold" grpId="1" nodeType="withEffect">
                                  <p:stCondLst>
                                    <p:cond delay="1000"/>
                                  </p:stCondLst>
                                  <p:childTnLst>
                                    <p:animEffect transition="out" filter="fade">
                                      <p:cBhvr>
                                        <p:cTn id="92" dur="300" tmFilter="0, 0; .2, .5; .8, .5; 1, 0"/>
                                        <p:tgtEl>
                                          <p:spTgt spid="9"/>
                                        </p:tgtEl>
                                      </p:cBhvr>
                                    </p:animEffect>
                                    <p:animScale>
                                      <p:cBhvr>
                                        <p:cTn id="93" dur="150" autoRev="1" fill="hold"/>
                                        <p:tgtEl>
                                          <p:spTgt spid="9"/>
                                        </p:tgtEl>
                                      </p:cBhvr>
                                      <p:by x="105000" y="105000"/>
                                    </p:animScale>
                                  </p:childTnLst>
                                </p:cTn>
                              </p:par>
                              <p:par>
                                <p:cTn id="94" presetID="23" presetClass="entr" presetSubtype="528" fill="hold" grpId="0" nodeType="withEffect">
                                  <p:stCondLst>
                                    <p:cond delay="700"/>
                                  </p:stCondLst>
                                  <p:childTnLst>
                                    <p:set>
                                      <p:cBhvr>
                                        <p:cTn id="95" dur="1" fill="hold">
                                          <p:stCondLst>
                                            <p:cond delay="0"/>
                                          </p:stCondLst>
                                        </p:cTn>
                                        <p:tgtEl>
                                          <p:spTgt spid="11"/>
                                        </p:tgtEl>
                                        <p:attrNameLst>
                                          <p:attrName>style.visibility</p:attrName>
                                        </p:attrNameLst>
                                      </p:cBhvr>
                                      <p:to>
                                        <p:strVal val="visible"/>
                                      </p:to>
                                    </p:set>
                                    <p:anim calcmode="lin" valueType="num">
                                      <p:cBhvr>
                                        <p:cTn id="96" dur="300" fill="hold"/>
                                        <p:tgtEl>
                                          <p:spTgt spid="11"/>
                                        </p:tgtEl>
                                        <p:attrNameLst>
                                          <p:attrName>ppt_w</p:attrName>
                                        </p:attrNameLst>
                                      </p:cBhvr>
                                      <p:tavLst>
                                        <p:tav tm="0">
                                          <p:val>
                                            <p:fltVal val="0"/>
                                          </p:val>
                                        </p:tav>
                                        <p:tav tm="100000">
                                          <p:val>
                                            <p:strVal val="#ppt_w"/>
                                          </p:val>
                                        </p:tav>
                                      </p:tavLst>
                                    </p:anim>
                                    <p:anim calcmode="lin" valueType="num">
                                      <p:cBhvr>
                                        <p:cTn id="97" dur="300" fill="hold"/>
                                        <p:tgtEl>
                                          <p:spTgt spid="11"/>
                                        </p:tgtEl>
                                        <p:attrNameLst>
                                          <p:attrName>ppt_h</p:attrName>
                                        </p:attrNameLst>
                                      </p:cBhvr>
                                      <p:tavLst>
                                        <p:tav tm="0">
                                          <p:val>
                                            <p:fltVal val="0"/>
                                          </p:val>
                                        </p:tav>
                                        <p:tav tm="100000">
                                          <p:val>
                                            <p:strVal val="#ppt_h"/>
                                          </p:val>
                                        </p:tav>
                                      </p:tavLst>
                                    </p:anim>
                                    <p:anim calcmode="lin" valueType="num">
                                      <p:cBhvr>
                                        <p:cTn id="98" dur="300" fill="hold"/>
                                        <p:tgtEl>
                                          <p:spTgt spid="11"/>
                                        </p:tgtEl>
                                        <p:attrNameLst>
                                          <p:attrName>ppt_x</p:attrName>
                                        </p:attrNameLst>
                                      </p:cBhvr>
                                      <p:tavLst>
                                        <p:tav tm="0">
                                          <p:val>
                                            <p:fltVal val="0.5"/>
                                          </p:val>
                                        </p:tav>
                                        <p:tav tm="100000">
                                          <p:val>
                                            <p:strVal val="#ppt_x"/>
                                          </p:val>
                                        </p:tav>
                                      </p:tavLst>
                                    </p:anim>
                                    <p:anim calcmode="lin" valueType="num">
                                      <p:cBhvr>
                                        <p:cTn id="99" dur="300" fill="hold"/>
                                        <p:tgtEl>
                                          <p:spTgt spid="11"/>
                                        </p:tgtEl>
                                        <p:attrNameLst>
                                          <p:attrName>ppt_y</p:attrName>
                                        </p:attrNameLst>
                                      </p:cBhvr>
                                      <p:tavLst>
                                        <p:tav tm="0">
                                          <p:val>
                                            <p:fltVal val="0.5"/>
                                          </p:val>
                                        </p:tav>
                                        <p:tav tm="100000">
                                          <p:val>
                                            <p:strVal val="#ppt_y"/>
                                          </p:val>
                                        </p:tav>
                                      </p:tavLst>
                                    </p:anim>
                                  </p:childTnLst>
                                </p:cTn>
                              </p:par>
                              <p:par>
                                <p:cTn id="100" presetID="26" presetClass="emph" presetSubtype="0" fill="hold" grpId="1" nodeType="withEffect">
                                  <p:stCondLst>
                                    <p:cond delay="1000"/>
                                  </p:stCondLst>
                                  <p:childTnLst>
                                    <p:animEffect transition="out" filter="fade">
                                      <p:cBhvr>
                                        <p:cTn id="101" dur="300" tmFilter="0, 0; .2, .5; .8, .5; 1, 0"/>
                                        <p:tgtEl>
                                          <p:spTgt spid="11"/>
                                        </p:tgtEl>
                                      </p:cBhvr>
                                    </p:animEffect>
                                    <p:animScale>
                                      <p:cBhvr>
                                        <p:cTn id="102" dur="150" autoRev="1" fill="hold"/>
                                        <p:tgtEl>
                                          <p:spTgt spid="11"/>
                                        </p:tgtEl>
                                      </p:cBhvr>
                                      <p:by x="105000" y="105000"/>
                                    </p:animScale>
                                  </p:childTnLst>
                                </p:cTn>
                              </p:par>
                              <p:par>
                                <p:cTn id="103" presetID="23" presetClass="entr" presetSubtype="528" fill="hold" grpId="0" nodeType="withEffect">
                                  <p:stCondLst>
                                    <p:cond delay="80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300" fill="hold"/>
                                        <p:tgtEl>
                                          <p:spTgt spid="14"/>
                                        </p:tgtEl>
                                        <p:attrNameLst>
                                          <p:attrName>ppt_w</p:attrName>
                                        </p:attrNameLst>
                                      </p:cBhvr>
                                      <p:tavLst>
                                        <p:tav tm="0">
                                          <p:val>
                                            <p:fltVal val="0"/>
                                          </p:val>
                                        </p:tav>
                                        <p:tav tm="100000">
                                          <p:val>
                                            <p:strVal val="#ppt_w"/>
                                          </p:val>
                                        </p:tav>
                                      </p:tavLst>
                                    </p:anim>
                                    <p:anim calcmode="lin" valueType="num">
                                      <p:cBhvr>
                                        <p:cTn id="106" dur="300" fill="hold"/>
                                        <p:tgtEl>
                                          <p:spTgt spid="14"/>
                                        </p:tgtEl>
                                        <p:attrNameLst>
                                          <p:attrName>ppt_h</p:attrName>
                                        </p:attrNameLst>
                                      </p:cBhvr>
                                      <p:tavLst>
                                        <p:tav tm="0">
                                          <p:val>
                                            <p:fltVal val="0"/>
                                          </p:val>
                                        </p:tav>
                                        <p:tav tm="100000">
                                          <p:val>
                                            <p:strVal val="#ppt_h"/>
                                          </p:val>
                                        </p:tav>
                                      </p:tavLst>
                                    </p:anim>
                                    <p:anim calcmode="lin" valueType="num">
                                      <p:cBhvr>
                                        <p:cTn id="107" dur="300" fill="hold"/>
                                        <p:tgtEl>
                                          <p:spTgt spid="14"/>
                                        </p:tgtEl>
                                        <p:attrNameLst>
                                          <p:attrName>ppt_x</p:attrName>
                                        </p:attrNameLst>
                                      </p:cBhvr>
                                      <p:tavLst>
                                        <p:tav tm="0">
                                          <p:val>
                                            <p:fltVal val="0.5"/>
                                          </p:val>
                                        </p:tav>
                                        <p:tav tm="100000">
                                          <p:val>
                                            <p:strVal val="#ppt_x"/>
                                          </p:val>
                                        </p:tav>
                                      </p:tavLst>
                                    </p:anim>
                                    <p:anim calcmode="lin" valueType="num">
                                      <p:cBhvr>
                                        <p:cTn id="108" dur="300" fill="hold"/>
                                        <p:tgtEl>
                                          <p:spTgt spid="14"/>
                                        </p:tgtEl>
                                        <p:attrNameLst>
                                          <p:attrName>ppt_y</p:attrName>
                                        </p:attrNameLst>
                                      </p:cBhvr>
                                      <p:tavLst>
                                        <p:tav tm="0">
                                          <p:val>
                                            <p:fltVal val="0.5"/>
                                          </p:val>
                                        </p:tav>
                                        <p:tav tm="100000">
                                          <p:val>
                                            <p:strVal val="#ppt_y"/>
                                          </p:val>
                                        </p:tav>
                                      </p:tavLst>
                                    </p:anim>
                                  </p:childTnLst>
                                </p:cTn>
                              </p:par>
                              <p:par>
                                <p:cTn id="109" presetID="26" presetClass="emph" presetSubtype="0" fill="hold" grpId="1" nodeType="withEffect">
                                  <p:stCondLst>
                                    <p:cond delay="1100"/>
                                  </p:stCondLst>
                                  <p:childTnLst>
                                    <p:animEffect transition="out" filter="fade">
                                      <p:cBhvr>
                                        <p:cTn id="110" dur="300" tmFilter="0, 0; .2, .5; .8, .5; 1, 0"/>
                                        <p:tgtEl>
                                          <p:spTgt spid="14"/>
                                        </p:tgtEl>
                                      </p:cBhvr>
                                    </p:animEffect>
                                    <p:animScale>
                                      <p:cBhvr>
                                        <p:cTn id="111" dur="150" autoRev="1" fill="hold"/>
                                        <p:tgtEl>
                                          <p:spTgt spid="14"/>
                                        </p:tgtEl>
                                      </p:cBhvr>
                                      <p:by x="105000" y="105000"/>
                                    </p:animScale>
                                  </p:childTnLst>
                                </p:cTn>
                              </p:par>
                              <p:par>
                                <p:cTn id="112" presetID="23" presetClass="entr" presetSubtype="528" fill="hold" grpId="0" nodeType="withEffect">
                                  <p:stCondLst>
                                    <p:cond delay="900"/>
                                  </p:stCondLst>
                                  <p:childTnLst>
                                    <p:set>
                                      <p:cBhvr>
                                        <p:cTn id="113" dur="1" fill="hold">
                                          <p:stCondLst>
                                            <p:cond delay="0"/>
                                          </p:stCondLst>
                                        </p:cTn>
                                        <p:tgtEl>
                                          <p:spTgt spid="15"/>
                                        </p:tgtEl>
                                        <p:attrNameLst>
                                          <p:attrName>style.visibility</p:attrName>
                                        </p:attrNameLst>
                                      </p:cBhvr>
                                      <p:to>
                                        <p:strVal val="visible"/>
                                      </p:to>
                                    </p:set>
                                    <p:anim calcmode="lin" valueType="num">
                                      <p:cBhvr>
                                        <p:cTn id="114" dur="300" fill="hold"/>
                                        <p:tgtEl>
                                          <p:spTgt spid="15"/>
                                        </p:tgtEl>
                                        <p:attrNameLst>
                                          <p:attrName>ppt_w</p:attrName>
                                        </p:attrNameLst>
                                      </p:cBhvr>
                                      <p:tavLst>
                                        <p:tav tm="0">
                                          <p:val>
                                            <p:fltVal val="0"/>
                                          </p:val>
                                        </p:tav>
                                        <p:tav tm="100000">
                                          <p:val>
                                            <p:strVal val="#ppt_w"/>
                                          </p:val>
                                        </p:tav>
                                      </p:tavLst>
                                    </p:anim>
                                    <p:anim calcmode="lin" valueType="num">
                                      <p:cBhvr>
                                        <p:cTn id="115" dur="300" fill="hold"/>
                                        <p:tgtEl>
                                          <p:spTgt spid="15"/>
                                        </p:tgtEl>
                                        <p:attrNameLst>
                                          <p:attrName>ppt_h</p:attrName>
                                        </p:attrNameLst>
                                      </p:cBhvr>
                                      <p:tavLst>
                                        <p:tav tm="0">
                                          <p:val>
                                            <p:fltVal val="0"/>
                                          </p:val>
                                        </p:tav>
                                        <p:tav tm="100000">
                                          <p:val>
                                            <p:strVal val="#ppt_h"/>
                                          </p:val>
                                        </p:tav>
                                      </p:tavLst>
                                    </p:anim>
                                    <p:anim calcmode="lin" valueType="num">
                                      <p:cBhvr>
                                        <p:cTn id="116" dur="300" fill="hold"/>
                                        <p:tgtEl>
                                          <p:spTgt spid="15"/>
                                        </p:tgtEl>
                                        <p:attrNameLst>
                                          <p:attrName>ppt_x</p:attrName>
                                        </p:attrNameLst>
                                      </p:cBhvr>
                                      <p:tavLst>
                                        <p:tav tm="0">
                                          <p:val>
                                            <p:fltVal val="0.5"/>
                                          </p:val>
                                        </p:tav>
                                        <p:tav tm="100000">
                                          <p:val>
                                            <p:strVal val="#ppt_x"/>
                                          </p:val>
                                        </p:tav>
                                      </p:tavLst>
                                    </p:anim>
                                    <p:anim calcmode="lin" valueType="num">
                                      <p:cBhvr>
                                        <p:cTn id="117" dur="300" fill="hold"/>
                                        <p:tgtEl>
                                          <p:spTgt spid="15"/>
                                        </p:tgtEl>
                                        <p:attrNameLst>
                                          <p:attrName>ppt_y</p:attrName>
                                        </p:attrNameLst>
                                      </p:cBhvr>
                                      <p:tavLst>
                                        <p:tav tm="0">
                                          <p:val>
                                            <p:fltVal val="0.5"/>
                                          </p:val>
                                        </p:tav>
                                        <p:tav tm="100000">
                                          <p:val>
                                            <p:strVal val="#ppt_y"/>
                                          </p:val>
                                        </p:tav>
                                      </p:tavLst>
                                    </p:anim>
                                  </p:childTnLst>
                                </p:cTn>
                              </p:par>
                              <p:par>
                                <p:cTn id="118" presetID="26" presetClass="emph" presetSubtype="0" fill="hold" grpId="1" nodeType="withEffect">
                                  <p:stCondLst>
                                    <p:cond delay="1200"/>
                                  </p:stCondLst>
                                  <p:childTnLst>
                                    <p:animEffect transition="out" filter="fade">
                                      <p:cBhvr>
                                        <p:cTn id="119" dur="300" tmFilter="0, 0; .2, .5; .8, .5; 1, 0"/>
                                        <p:tgtEl>
                                          <p:spTgt spid="15"/>
                                        </p:tgtEl>
                                      </p:cBhvr>
                                    </p:animEffect>
                                    <p:animScale>
                                      <p:cBhvr>
                                        <p:cTn id="120" dur="150" autoRev="1" fill="hold"/>
                                        <p:tgtEl>
                                          <p:spTgt spid="15"/>
                                        </p:tgtEl>
                                      </p:cBhvr>
                                      <p:by x="105000" y="105000"/>
                                    </p:animScale>
                                  </p:childTnLst>
                                </p:cTn>
                              </p:par>
                              <p:par>
                                <p:cTn id="121" presetID="23" presetClass="entr" presetSubtype="528" fill="hold" grpId="0" nodeType="withEffect">
                                  <p:stCondLst>
                                    <p:cond delay="1000"/>
                                  </p:stCondLst>
                                  <p:childTnLst>
                                    <p:set>
                                      <p:cBhvr>
                                        <p:cTn id="122" dur="1" fill="hold">
                                          <p:stCondLst>
                                            <p:cond delay="0"/>
                                          </p:stCondLst>
                                        </p:cTn>
                                        <p:tgtEl>
                                          <p:spTgt spid="19"/>
                                        </p:tgtEl>
                                        <p:attrNameLst>
                                          <p:attrName>style.visibility</p:attrName>
                                        </p:attrNameLst>
                                      </p:cBhvr>
                                      <p:to>
                                        <p:strVal val="visible"/>
                                      </p:to>
                                    </p:set>
                                    <p:anim calcmode="lin" valueType="num">
                                      <p:cBhvr>
                                        <p:cTn id="123" dur="300" fill="hold"/>
                                        <p:tgtEl>
                                          <p:spTgt spid="19"/>
                                        </p:tgtEl>
                                        <p:attrNameLst>
                                          <p:attrName>ppt_w</p:attrName>
                                        </p:attrNameLst>
                                      </p:cBhvr>
                                      <p:tavLst>
                                        <p:tav tm="0">
                                          <p:val>
                                            <p:fltVal val="0"/>
                                          </p:val>
                                        </p:tav>
                                        <p:tav tm="100000">
                                          <p:val>
                                            <p:strVal val="#ppt_w"/>
                                          </p:val>
                                        </p:tav>
                                      </p:tavLst>
                                    </p:anim>
                                    <p:anim calcmode="lin" valueType="num">
                                      <p:cBhvr>
                                        <p:cTn id="124" dur="300" fill="hold"/>
                                        <p:tgtEl>
                                          <p:spTgt spid="19"/>
                                        </p:tgtEl>
                                        <p:attrNameLst>
                                          <p:attrName>ppt_h</p:attrName>
                                        </p:attrNameLst>
                                      </p:cBhvr>
                                      <p:tavLst>
                                        <p:tav tm="0">
                                          <p:val>
                                            <p:fltVal val="0"/>
                                          </p:val>
                                        </p:tav>
                                        <p:tav tm="100000">
                                          <p:val>
                                            <p:strVal val="#ppt_h"/>
                                          </p:val>
                                        </p:tav>
                                      </p:tavLst>
                                    </p:anim>
                                    <p:anim calcmode="lin" valueType="num">
                                      <p:cBhvr>
                                        <p:cTn id="125" dur="300" fill="hold"/>
                                        <p:tgtEl>
                                          <p:spTgt spid="19"/>
                                        </p:tgtEl>
                                        <p:attrNameLst>
                                          <p:attrName>ppt_x</p:attrName>
                                        </p:attrNameLst>
                                      </p:cBhvr>
                                      <p:tavLst>
                                        <p:tav tm="0">
                                          <p:val>
                                            <p:fltVal val="0.5"/>
                                          </p:val>
                                        </p:tav>
                                        <p:tav tm="100000">
                                          <p:val>
                                            <p:strVal val="#ppt_x"/>
                                          </p:val>
                                        </p:tav>
                                      </p:tavLst>
                                    </p:anim>
                                    <p:anim calcmode="lin" valueType="num">
                                      <p:cBhvr>
                                        <p:cTn id="126" dur="300" fill="hold"/>
                                        <p:tgtEl>
                                          <p:spTgt spid="19"/>
                                        </p:tgtEl>
                                        <p:attrNameLst>
                                          <p:attrName>ppt_y</p:attrName>
                                        </p:attrNameLst>
                                      </p:cBhvr>
                                      <p:tavLst>
                                        <p:tav tm="0">
                                          <p:val>
                                            <p:fltVal val="0.5"/>
                                          </p:val>
                                        </p:tav>
                                        <p:tav tm="100000">
                                          <p:val>
                                            <p:strVal val="#ppt_y"/>
                                          </p:val>
                                        </p:tav>
                                      </p:tavLst>
                                    </p:anim>
                                  </p:childTnLst>
                                </p:cTn>
                              </p:par>
                              <p:par>
                                <p:cTn id="127" presetID="26" presetClass="emph" presetSubtype="0" fill="hold" grpId="1" nodeType="withEffect">
                                  <p:stCondLst>
                                    <p:cond delay="1300"/>
                                  </p:stCondLst>
                                  <p:childTnLst>
                                    <p:animEffect transition="out" filter="fade">
                                      <p:cBhvr>
                                        <p:cTn id="128" dur="300" tmFilter="0, 0; .2, .5; .8, .5; 1, 0"/>
                                        <p:tgtEl>
                                          <p:spTgt spid="19"/>
                                        </p:tgtEl>
                                      </p:cBhvr>
                                    </p:animEffect>
                                    <p:animScale>
                                      <p:cBhvr>
                                        <p:cTn id="129" dur="150" autoRev="1" fill="hold"/>
                                        <p:tgtEl>
                                          <p:spTgt spid="19"/>
                                        </p:tgtEl>
                                      </p:cBhvr>
                                      <p:by x="105000" y="105000"/>
                                    </p:animScale>
                                  </p:childTnLst>
                                </p:cTn>
                              </p:par>
                            </p:childTnLst>
                          </p:cTn>
                        </p:par>
                        <p:par>
                          <p:cTn id="130" fill="hold">
                            <p:stCondLst>
                              <p:cond delay="1939"/>
                            </p:stCondLst>
                            <p:childTnLst>
                              <p:par>
                                <p:cTn id="131" presetID="10" presetClass="entr" presetSubtype="0" fill="hold" grpId="0" nodeType="afterEffect">
                                  <p:stCondLst>
                                    <p:cond delay="0"/>
                                  </p:stCondLst>
                                  <p:iterate type="lt">
                                    <p:tmPct val="10000"/>
                                  </p:iterate>
                                  <p:childTnLst>
                                    <p:set>
                                      <p:cBhvr>
                                        <p:cTn id="132" dur="1" fill="hold">
                                          <p:stCondLst>
                                            <p:cond delay="0"/>
                                          </p:stCondLst>
                                        </p:cTn>
                                        <p:tgtEl>
                                          <p:spTgt spid="18"/>
                                        </p:tgtEl>
                                        <p:attrNameLst>
                                          <p:attrName>style.visibility</p:attrName>
                                        </p:attrNameLst>
                                      </p:cBhvr>
                                      <p:to>
                                        <p:strVal val="visible"/>
                                      </p:to>
                                    </p:set>
                                    <p:animEffect transition="in" filter="fade">
                                      <p:cBhvr>
                                        <p:cTn id="133" dur="1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7" name="组合 6"/>
          <p:cNvGrpSpPr/>
          <p:nvPr/>
        </p:nvGrpSpPr>
        <p:grpSpPr>
          <a:xfrm>
            <a:off x="1367600" y="1784092"/>
            <a:ext cx="3755477" cy="3755477"/>
            <a:chOff x="5258944" y="977070"/>
            <a:chExt cx="5044439" cy="5044439"/>
          </a:xfrm>
          <a:noFill/>
        </p:grpSpPr>
        <p:sp>
          <p:nvSpPr>
            <p:cNvPr id="8" name="正五边形 7"/>
            <p:cNvSpPr/>
            <p:nvPr/>
          </p:nvSpPr>
          <p:spPr>
            <a:xfrm rot="2880000">
              <a:off x="5258944" y="1097176"/>
              <a:ext cx="5044439" cy="4804228"/>
            </a:xfrm>
            <a:prstGeom prst="pentagon">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9" name="正五边形 8"/>
            <p:cNvSpPr/>
            <p:nvPr/>
          </p:nvSpPr>
          <p:spPr>
            <a:xfrm rot="1440000">
              <a:off x="5258944" y="1097176"/>
              <a:ext cx="5044439" cy="4804228"/>
            </a:xfrm>
            <a:prstGeom prst="pentagon">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0" name="正五边形 9"/>
            <p:cNvSpPr/>
            <p:nvPr/>
          </p:nvSpPr>
          <p:spPr>
            <a:xfrm>
              <a:off x="5258944" y="1097176"/>
              <a:ext cx="5044439" cy="4804228"/>
            </a:xfrm>
            <a:prstGeom prst="pentagon">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1" name="椭圆 10"/>
            <p:cNvSpPr>
              <a:spLocks noChangeAspect="1"/>
            </p:cNvSpPr>
            <p:nvPr/>
          </p:nvSpPr>
          <p:spPr>
            <a:xfrm>
              <a:off x="5639163" y="1617404"/>
              <a:ext cx="4284000" cy="4284000"/>
            </a:xfrm>
            <a:prstGeom prst="ellipse">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12" name="组合 11"/>
          <p:cNvGrpSpPr/>
          <p:nvPr/>
        </p:nvGrpSpPr>
        <p:grpSpPr>
          <a:xfrm>
            <a:off x="7142348" y="1784092"/>
            <a:ext cx="3755477" cy="3755477"/>
            <a:chOff x="5258944" y="977070"/>
            <a:chExt cx="5044439" cy="5044439"/>
          </a:xfrm>
          <a:noFill/>
        </p:grpSpPr>
        <p:sp>
          <p:nvSpPr>
            <p:cNvPr id="13" name="正五边形 12"/>
            <p:cNvSpPr/>
            <p:nvPr/>
          </p:nvSpPr>
          <p:spPr>
            <a:xfrm rot="2880000">
              <a:off x="5258944" y="1097176"/>
              <a:ext cx="5044439" cy="4804228"/>
            </a:xfrm>
            <a:prstGeom prst="pentagon">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4" name="正五边形 13"/>
            <p:cNvSpPr/>
            <p:nvPr/>
          </p:nvSpPr>
          <p:spPr>
            <a:xfrm rot="1440000">
              <a:off x="5258944" y="1097176"/>
              <a:ext cx="5044439" cy="4804228"/>
            </a:xfrm>
            <a:prstGeom prst="pentagon">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5" name="正五边形 14"/>
            <p:cNvSpPr/>
            <p:nvPr/>
          </p:nvSpPr>
          <p:spPr>
            <a:xfrm>
              <a:off x="5258944" y="1097176"/>
              <a:ext cx="5044439" cy="4804228"/>
            </a:xfrm>
            <a:prstGeom prst="pentagon">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6" name="椭圆 15"/>
            <p:cNvSpPr>
              <a:spLocks noChangeAspect="1"/>
            </p:cNvSpPr>
            <p:nvPr/>
          </p:nvSpPr>
          <p:spPr>
            <a:xfrm>
              <a:off x="5639163" y="1617404"/>
              <a:ext cx="4284000" cy="4284000"/>
            </a:xfrm>
            <a:prstGeom prst="ellipse">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17" name="矩形 16"/>
          <p:cNvSpPr/>
          <p:nvPr/>
        </p:nvSpPr>
        <p:spPr>
          <a:xfrm>
            <a:off x="5036251" y="3263179"/>
            <a:ext cx="2192923" cy="707886"/>
          </a:xfrm>
          <a:prstGeom prst="rect">
            <a:avLst/>
          </a:prstGeom>
        </p:spPr>
        <p:txBody>
          <a:bodyPr wrap="square">
            <a:spAutoFit/>
          </a:bodyPr>
          <a:lstStyle/>
          <a:p>
            <a:pPr algn="ctr"/>
            <a:r>
              <a:rPr lang="en-US" altLang="zh-CN" sz="4000" b="1" dirty="0" smtClean="0">
                <a:solidFill>
                  <a:schemeClr val="tx1">
                    <a:lumMod val="75000"/>
                    <a:lumOff val="25000"/>
                  </a:schemeClr>
                </a:solidFill>
                <a:ea typeface="微软雅黑" panose="020B0503020204020204" pitchFamily="34" charset="-122"/>
              </a:rPr>
              <a:t>VS</a:t>
            </a:r>
            <a:endParaRPr lang="zh-CN" altLang="en-US" sz="4000" b="1" dirty="0">
              <a:solidFill>
                <a:schemeClr val="tx1">
                  <a:lumMod val="75000"/>
                  <a:lumOff val="25000"/>
                </a:schemeClr>
              </a:solidFill>
              <a:ea typeface="微软雅黑" panose="020B0503020204020204" pitchFamily="34" charset="-122"/>
            </a:endParaRPr>
          </a:p>
        </p:txBody>
      </p:sp>
      <p:sp>
        <p:nvSpPr>
          <p:cNvPr id="18" name="矩形 17"/>
          <p:cNvSpPr/>
          <p:nvPr/>
        </p:nvSpPr>
        <p:spPr>
          <a:xfrm>
            <a:off x="2262648" y="2997817"/>
            <a:ext cx="1877419" cy="430879"/>
          </a:xfrm>
          <a:prstGeom prst="rect">
            <a:avLst/>
          </a:prstGeom>
        </p:spPr>
        <p:txBody>
          <a:bodyPr wrap="none" lIns="91431" tIns="45716" rIns="91431" bIns="45716">
            <a:spAutoFit/>
          </a:bodyPr>
          <a:lstStyle/>
          <a:p>
            <a:pPr algn="ctr"/>
            <a:r>
              <a:rPr lang="zh-CN" altLang="en-US" sz="2200" b="1" dirty="0" smtClean="0">
                <a:solidFill>
                  <a:schemeClr val="tx1">
                    <a:lumMod val="75000"/>
                    <a:lumOff val="25000"/>
                  </a:schemeClr>
                </a:solidFill>
                <a:effectLst/>
                <a:latin typeface="微软雅黑" panose="020B0503020204020204" pitchFamily="34" charset="-122"/>
                <a:ea typeface="微软雅黑" panose="020B0503020204020204" pitchFamily="34" charset="-122"/>
              </a:rPr>
              <a:t>点击添加</a:t>
            </a:r>
            <a:r>
              <a:rPr lang="zh-CN" altLang="en-US" sz="2200" b="1" dirty="0">
                <a:solidFill>
                  <a:schemeClr val="tx1">
                    <a:lumMod val="75000"/>
                    <a:lumOff val="25000"/>
                  </a:schemeClr>
                </a:solidFill>
                <a:effectLst/>
                <a:latin typeface="微软雅黑" panose="020B0503020204020204" pitchFamily="34" charset="-122"/>
                <a:ea typeface="微软雅黑" panose="020B0503020204020204" pitchFamily="34" charset="-122"/>
              </a:rPr>
              <a:t>标题</a:t>
            </a:r>
            <a:endParaRPr lang="en-US" altLang="zh-CN" sz="2200" b="1" dirty="0">
              <a:solidFill>
                <a:schemeClr val="tx1">
                  <a:lumMod val="75000"/>
                  <a:lumOff val="25000"/>
                </a:schemeClr>
              </a:solidFill>
              <a:effectLst/>
              <a:latin typeface="微软雅黑" panose="020B0503020204020204" pitchFamily="34" charset="-122"/>
              <a:ea typeface="微软雅黑" panose="020B0503020204020204" pitchFamily="34" charset="-122"/>
            </a:endParaRPr>
          </a:p>
        </p:txBody>
      </p:sp>
      <p:sp>
        <p:nvSpPr>
          <p:cNvPr id="19" name="矩形 47"/>
          <p:cNvSpPr>
            <a:spLocks noChangeArrowheads="1"/>
          </p:cNvSpPr>
          <p:nvPr/>
        </p:nvSpPr>
        <p:spPr bwMode="auto">
          <a:xfrm>
            <a:off x="2037041" y="3635698"/>
            <a:ext cx="2328630" cy="121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说明，在此录入上述图表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说明，在此录入上述图表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a:t>
            </a:r>
            <a:endParaRPr lang="zh-CN" altLang="en-US" sz="1400" dirty="0">
              <a:solidFill>
                <a:schemeClr val="tx1">
                  <a:lumMod val="75000"/>
                  <a:lumOff val="25000"/>
                </a:schemeClr>
              </a:solidFill>
              <a:sym typeface="微软雅黑" panose="020B0503020204020204" pitchFamily="34" charset="-122"/>
            </a:endParaRPr>
          </a:p>
        </p:txBody>
      </p:sp>
      <p:sp>
        <p:nvSpPr>
          <p:cNvPr id="20" name="矩形 19"/>
          <p:cNvSpPr/>
          <p:nvPr/>
        </p:nvSpPr>
        <p:spPr>
          <a:xfrm>
            <a:off x="8033467" y="2997817"/>
            <a:ext cx="1877419" cy="430879"/>
          </a:xfrm>
          <a:prstGeom prst="rect">
            <a:avLst/>
          </a:prstGeom>
        </p:spPr>
        <p:txBody>
          <a:bodyPr wrap="none" lIns="91431" tIns="45716" rIns="91431" bIns="45716">
            <a:spAutoFit/>
          </a:bodyPr>
          <a:lstStyle/>
          <a:p>
            <a:pPr algn="ctr"/>
            <a:r>
              <a:rPr lang="zh-CN" altLang="en-US" sz="2200" b="1" dirty="0" smtClean="0">
                <a:solidFill>
                  <a:schemeClr val="tx1">
                    <a:lumMod val="75000"/>
                    <a:lumOff val="25000"/>
                  </a:schemeClr>
                </a:solidFill>
                <a:effectLst/>
                <a:latin typeface="微软雅黑" panose="020B0503020204020204" pitchFamily="34" charset="-122"/>
                <a:ea typeface="微软雅黑" panose="020B0503020204020204" pitchFamily="34" charset="-122"/>
              </a:rPr>
              <a:t>点击添加</a:t>
            </a:r>
            <a:r>
              <a:rPr lang="zh-CN" altLang="en-US" sz="2200" b="1" dirty="0">
                <a:solidFill>
                  <a:schemeClr val="tx1">
                    <a:lumMod val="75000"/>
                    <a:lumOff val="25000"/>
                  </a:schemeClr>
                </a:solidFill>
                <a:effectLst/>
                <a:latin typeface="微软雅黑" panose="020B0503020204020204" pitchFamily="34" charset="-122"/>
                <a:ea typeface="微软雅黑" panose="020B0503020204020204" pitchFamily="34" charset="-122"/>
              </a:rPr>
              <a:t>标题</a:t>
            </a:r>
            <a:endParaRPr lang="en-US" altLang="zh-CN" sz="2200" b="1" dirty="0">
              <a:solidFill>
                <a:schemeClr val="tx1">
                  <a:lumMod val="75000"/>
                  <a:lumOff val="25000"/>
                </a:schemeClr>
              </a:solidFill>
              <a:effectLst/>
              <a:latin typeface="微软雅黑" panose="020B0503020204020204" pitchFamily="34" charset="-122"/>
              <a:ea typeface="微软雅黑" panose="020B0503020204020204" pitchFamily="34" charset="-122"/>
            </a:endParaRPr>
          </a:p>
        </p:txBody>
      </p:sp>
      <p:sp>
        <p:nvSpPr>
          <p:cNvPr id="21" name="矩形 47"/>
          <p:cNvSpPr>
            <a:spLocks noChangeArrowheads="1"/>
          </p:cNvSpPr>
          <p:nvPr/>
        </p:nvSpPr>
        <p:spPr bwMode="auto">
          <a:xfrm>
            <a:off x="7807860" y="3635698"/>
            <a:ext cx="2328630" cy="121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说明，在此录入上述图表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说明，在此录入上述图表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a:t>
            </a:r>
            <a:endParaRPr lang="zh-CN" altLang="en-US" sz="1400" dirty="0">
              <a:solidFill>
                <a:schemeClr val="tx1">
                  <a:lumMod val="75000"/>
                  <a:lumOff val="25000"/>
                </a:schemeClr>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2" presetClass="entr" presetSubtype="8"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23" presetClass="entr" presetSubtype="16" fill="hold" grpId="0" nodeType="withEffect">
                                  <p:stCondLst>
                                    <p:cond delay="50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50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childTnLst>
                                </p:cTn>
                              </p:par>
                            </p:childTnLst>
                          </p:cTn>
                        </p:par>
                        <p:par>
                          <p:cTn id="38" fill="hold">
                            <p:stCondLst>
                              <p:cond delay="1939"/>
                            </p:stCondLst>
                            <p:childTnLst>
                              <p:par>
                                <p:cTn id="39" presetID="20"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edge">
                                      <p:cBhvr>
                                        <p:cTn id="41" dur="750"/>
                                        <p:tgtEl>
                                          <p:spTgt spid="19"/>
                                        </p:tgtEl>
                                      </p:cBhvr>
                                    </p:animEffect>
                                  </p:childTnLst>
                                </p:cTn>
                              </p:par>
                              <p:par>
                                <p:cTn id="42" presetID="2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edge">
                                      <p:cBhvr>
                                        <p:cTn id="44" dur="750"/>
                                        <p:tgtEl>
                                          <p:spTgt spid="21"/>
                                        </p:tgtEl>
                                      </p:cBhvr>
                                    </p:animEffect>
                                  </p:childTnLst>
                                </p:cTn>
                              </p:par>
                              <p:par>
                                <p:cTn id="45" presetID="53" presetClass="entr" presetSubtype="16" fill="hold" grpId="0" nodeType="withEffect">
                                  <p:stCondLst>
                                    <p:cond delay="125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8" presetClass="emph" presetSubtype="0" fill="hold" nodeType="withEffect">
                                  <p:stCondLst>
                                    <p:cond delay="1250"/>
                                  </p:stCondLst>
                                  <p:childTnLst>
                                    <p:animRot by="21600000">
                                      <p:cBhvr>
                                        <p:cTn id="51" dur="2000" fill="hold"/>
                                        <p:tgtEl>
                                          <p:spTgt spid="7"/>
                                        </p:tgtEl>
                                        <p:attrNameLst>
                                          <p:attrName>r</p:attrName>
                                        </p:attrNameLst>
                                      </p:cBhvr>
                                    </p:animRot>
                                  </p:childTnLst>
                                </p:cTn>
                              </p:par>
                              <p:par>
                                <p:cTn id="52" presetID="8" presetClass="emph" presetSubtype="0" fill="hold" nodeType="withEffect">
                                  <p:stCondLst>
                                    <p:cond delay="1250"/>
                                  </p:stCondLst>
                                  <p:childTnLst>
                                    <p:animRot by="21600000">
                                      <p:cBhvr>
                                        <p:cTn id="53"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17" grpId="0"/>
      <p:bldP spid="18"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7" name="空心弧 6"/>
          <p:cNvSpPr/>
          <p:nvPr/>
        </p:nvSpPr>
        <p:spPr>
          <a:xfrm rot="5400000">
            <a:off x="4268892" y="1869745"/>
            <a:ext cx="1781052" cy="1781052"/>
          </a:xfrm>
          <a:prstGeom prst="blockArc">
            <a:avLst>
              <a:gd name="adj1" fmla="val 10800000"/>
              <a:gd name="adj2" fmla="val 95469"/>
              <a:gd name="adj3" fmla="val 235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空心弧 7"/>
          <p:cNvSpPr/>
          <p:nvPr/>
        </p:nvSpPr>
        <p:spPr>
          <a:xfrm rot="5400000">
            <a:off x="4268892" y="3664445"/>
            <a:ext cx="1781052" cy="1781052"/>
          </a:xfrm>
          <a:prstGeom prst="blockArc">
            <a:avLst>
              <a:gd name="adj1" fmla="val 10800000"/>
              <a:gd name="adj2" fmla="val 95469"/>
              <a:gd name="adj3" fmla="val 2351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空心弧 8"/>
          <p:cNvSpPr/>
          <p:nvPr/>
        </p:nvSpPr>
        <p:spPr>
          <a:xfrm rot="16200000" flipH="1">
            <a:off x="6142057" y="1869745"/>
            <a:ext cx="1781052" cy="1781052"/>
          </a:xfrm>
          <a:prstGeom prst="blockArc">
            <a:avLst>
              <a:gd name="adj1" fmla="val 10800000"/>
              <a:gd name="adj2" fmla="val 95469"/>
              <a:gd name="adj3" fmla="val 2351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空心弧 9"/>
          <p:cNvSpPr/>
          <p:nvPr/>
        </p:nvSpPr>
        <p:spPr>
          <a:xfrm rot="16200000" flipH="1">
            <a:off x="6142057" y="3664445"/>
            <a:ext cx="1781052" cy="1781052"/>
          </a:xfrm>
          <a:prstGeom prst="blockArc">
            <a:avLst>
              <a:gd name="adj1" fmla="val 10800000"/>
              <a:gd name="adj2" fmla="val 95469"/>
              <a:gd name="adj3" fmla="val 235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28"/>
          <p:cNvSpPr txBox="1"/>
          <p:nvPr/>
        </p:nvSpPr>
        <p:spPr>
          <a:xfrm>
            <a:off x="7445787" y="2057518"/>
            <a:ext cx="2007477" cy="430879"/>
          </a:xfrm>
          <a:prstGeom prst="rect">
            <a:avLst/>
          </a:prstGeom>
          <a:noFill/>
        </p:spPr>
        <p:txBody>
          <a:bodyPr wrap="square" lIns="91435" tIns="45716" rIns="91435" bIns="45716" rtlCol="0">
            <a:spAutoFit/>
          </a:bodyPr>
          <a:lstStyle/>
          <a:p>
            <a:r>
              <a:rPr lang="zh-CN" altLang="en-US" sz="2200" b="1"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点击添加</a:t>
            </a:r>
            <a:r>
              <a:rPr lang="zh-CN" altLang="en-US" sz="2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标题</a:t>
            </a:r>
            <a:endParaRPr lang="zh-CN" altLang="en-US" sz="2200" b="1"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29"/>
          <p:cNvSpPr txBox="1"/>
          <p:nvPr/>
        </p:nvSpPr>
        <p:spPr>
          <a:xfrm>
            <a:off x="7445787" y="2509244"/>
            <a:ext cx="3704435" cy="867922"/>
          </a:xfrm>
          <a:prstGeom prst="rect">
            <a:avLst/>
          </a:prstGeom>
          <a:noFill/>
        </p:spPr>
        <p:txBody>
          <a:bodyPr wrap="square" lIns="91435" tIns="45716" rIns="91435" bIns="45716" rtlCol="0">
            <a:spAutoFit/>
          </a:bodyPr>
          <a:lstStyle/>
          <a:p>
            <a:pPr>
              <a:lnSpc>
                <a:spcPct val="120000"/>
              </a:lnSpc>
              <a:spcBef>
                <a:spcPct val="0"/>
              </a:spcBef>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的</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综合</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描述</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说明，在此录入图表的综合描述说明，在此录入图表的综合描述</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文本框 30"/>
          <p:cNvSpPr txBox="1"/>
          <p:nvPr/>
        </p:nvSpPr>
        <p:spPr>
          <a:xfrm>
            <a:off x="7445787" y="3940909"/>
            <a:ext cx="2007477" cy="430879"/>
          </a:xfrm>
          <a:prstGeom prst="rect">
            <a:avLst/>
          </a:prstGeom>
          <a:noFill/>
        </p:spPr>
        <p:txBody>
          <a:bodyPr wrap="square" lIns="91435" tIns="45716" rIns="91435" bIns="45716" rtlCol="0">
            <a:spAutoFit/>
          </a:bodyPr>
          <a:lstStyle/>
          <a:p>
            <a:r>
              <a:rPr lang="zh-CN" altLang="en-US" sz="2200" b="1"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点击添加</a:t>
            </a:r>
            <a:r>
              <a:rPr lang="zh-CN" altLang="en-US" sz="2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标题</a:t>
            </a:r>
            <a:endParaRPr lang="zh-CN" altLang="en-US" sz="2200" b="1"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31"/>
          <p:cNvSpPr txBox="1"/>
          <p:nvPr/>
        </p:nvSpPr>
        <p:spPr>
          <a:xfrm>
            <a:off x="7445787" y="4392635"/>
            <a:ext cx="3704435" cy="867922"/>
          </a:xfrm>
          <a:prstGeom prst="rect">
            <a:avLst/>
          </a:prstGeom>
          <a:noFill/>
        </p:spPr>
        <p:txBody>
          <a:bodyPr wrap="square" lIns="91435" tIns="45716" rIns="91435" bIns="45716" rtlCol="0">
            <a:spAutoFit/>
          </a:bodyPr>
          <a:lstStyle/>
          <a:p>
            <a:pPr>
              <a:lnSpc>
                <a:spcPct val="120000"/>
              </a:lnSpc>
              <a:spcBef>
                <a:spcPct val="0"/>
              </a:spcBef>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的</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综合</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描述</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说明，在此录入图表的综合描述说明，在此录入图表的综合描述</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文本框 32"/>
          <p:cNvSpPr txBox="1"/>
          <p:nvPr/>
        </p:nvSpPr>
        <p:spPr>
          <a:xfrm>
            <a:off x="2659117" y="2057518"/>
            <a:ext cx="2007477" cy="430879"/>
          </a:xfrm>
          <a:prstGeom prst="rect">
            <a:avLst/>
          </a:prstGeom>
          <a:noFill/>
        </p:spPr>
        <p:txBody>
          <a:bodyPr wrap="square" lIns="91435" tIns="45716" rIns="91435" bIns="45716" rtlCol="0">
            <a:spAutoFit/>
          </a:bodyPr>
          <a:lstStyle/>
          <a:p>
            <a:pPr algn="r"/>
            <a:r>
              <a:rPr lang="zh-CN" altLang="en-US" sz="2200" b="1"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点击添加</a:t>
            </a:r>
            <a:r>
              <a:rPr lang="zh-CN" altLang="en-US" sz="2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标题</a:t>
            </a:r>
            <a:endParaRPr lang="zh-CN" altLang="en-US" sz="2200" b="1"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文本框 33"/>
          <p:cNvSpPr txBox="1"/>
          <p:nvPr/>
        </p:nvSpPr>
        <p:spPr>
          <a:xfrm>
            <a:off x="962159" y="2509244"/>
            <a:ext cx="3704435" cy="867922"/>
          </a:xfrm>
          <a:prstGeom prst="rect">
            <a:avLst/>
          </a:prstGeom>
          <a:noFill/>
        </p:spPr>
        <p:txBody>
          <a:bodyPr wrap="square" lIns="91435" tIns="45716" rIns="91435" bIns="45716" rtlCol="0">
            <a:spAutoFit/>
          </a:bodyPr>
          <a:lstStyle/>
          <a:p>
            <a:pPr algn="r">
              <a:lnSpc>
                <a:spcPct val="120000"/>
              </a:lnSpc>
              <a:spcBef>
                <a:spcPct val="0"/>
              </a:spcBef>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的</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综合</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描述</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说明，在此录入图表的综合描述说明，在此录入图表的综合描述</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文本框 34"/>
          <p:cNvSpPr txBox="1"/>
          <p:nvPr/>
        </p:nvSpPr>
        <p:spPr>
          <a:xfrm>
            <a:off x="2659117" y="3940909"/>
            <a:ext cx="2007477" cy="430879"/>
          </a:xfrm>
          <a:prstGeom prst="rect">
            <a:avLst/>
          </a:prstGeom>
          <a:noFill/>
        </p:spPr>
        <p:txBody>
          <a:bodyPr wrap="square" lIns="91435" tIns="45716" rIns="91435" bIns="45716" rtlCol="0">
            <a:spAutoFit/>
          </a:bodyPr>
          <a:lstStyle/>
          <a:p>
            <a:pPr algn="r"/>
            <a:r>
              <a:rPr lang="zh-CN" altLang="en-US" sz="2200" b="1"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点击添加</a:t>
            </a:r>
            <a:r>
              <a:rPr lang="zh-CN" altLang="en-US" sz="2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标题</a:t>
            </a:r>
            <a:endParaRPr lang="zh-CN" altLang="en-US" sz="2200" b="1"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35"/>
          <p:cNvSpPr txBox="1"/>
          <p:nvPr/>
        </p:nvSpPr>
        <p:spPr>
          <a:xfrm>
            <a:off x="962159" y="4392635"/>
            <a:ext cx="3704435" cy="867922"/>
          </a:xfrm>
          <a:prstGeom prst="rect">
            <a:avLst/>
          </a:prstGeom>
          <a:noFill/>
        </p:spPr>
        <p:txBody>
          <a:bodyPr wrap="square" lIns="91435" tIns="45716" rIns="91435" bIns="45716" rtlCol="0">
            <a:spAutoFit/>
          </a:bodyPr>
          <a:lstStyle/>
          <a:p>
            <a:pPr algn="r">
              <a:lnSpc>
                <a:spcPct val="120000"/>
              </a:lnSpc>
              <a:spcBef>
                <a:spcPct val="0"/>
              </a:spcBef>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的</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综合</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描述</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说明，在此录入图表的综合描述说明，在此录入图表的综合描述</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9" name="组合 18"/>
          <p:cNvGrpSpPr/>
          <p:nvPr/>
        </p:nvGrpSpPr>
        <p:grpSpPr>
          <a:xfrm>
            <a:off x="5130618" y="1328097"/>
            <a:ext cx="1930765" cy="4717863"/>
            <a:chOff x="5341575" y="1164321"/>
            <a:chExt cx="1930765" cy="5160464"/>
          </a:xfrm>
          <a:gradFill>
            <a:gsLst>
              <a:gs pos="0">
                <a:schemeClr val="tx1">
                  <a:lumMod val="75000"/>
                  <a:lumOff val="25000"/>
                  <a:alpha val="0"/>
                </a:schemeClr>
              </a:gs>
              <a:gs pos="50000">
                <a:schemeClr val="tx1">
                  <a:lumMod val="75000"/>
                  <a:lumOff val="25000"/>
                </a:schemeClr>
              </a:gs>
              <a:gs pos="100000">
                <a:schemeClr val="tx1">
                  <a:lumMod val="75000"/>
                  <a:lumOff val="25000"/>
                  <a:alpha val="0"/>
                </a:schemeClr>
              </a:gs>
            </a:gsLst>
            <a:lin ang="5400000" scaled="1"/>
          </a:gradFill>
        </p:grpSpPr>
        <p:sp>
          <p:nvSpPr>
            <p:cNvPr id="20" name="矩形 19"/>
            <p:cNvSpPr/>
            <p:nvPr/>
          </p:nvSpPr>
          <p:spPr>
            <a:xfrm>
              <a:off x="7243540" y="1189262"/>
              <a:ext cx="28800" cy="5135523"/>
            </a:xfrm>
            <a:prstGeom prst="rect">
              <a:avLst/>
            </a:prstGeom>
            <a:grpFill/>
            <a:ln>
              <a:noFill/>
            </a:ln>
            <a:effectLst>
              <a:outerShdw blurRad="63500" sx="102000" sy="102000" algn="ctr" rotWithShape="0">
                <a:schemeClr val="tx1">
                  <a:lumMod val="95000"/>
                  <a:lumOff val="5000"/>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 name="矩形 20"/>
            <p:cNvSpPr/>
            <p:nvPr/>
          </p:nvSpPr>
          <p:spPr>
            <a:xfrm>
              <a:off x="5341575" y="1164321"/>
              <a:ext cx="28800" cy="5135523"/>
            </a:xfrm>
            <a:prstGeom prst="rect">
              <a:avLst/>
            </a:prstGeom>
            <a:grpFill/>
            <a:ln>
              <a:noFill/>
            </a:ln>
            <a:effectLst>
              <a:outerShdw blurRad="63500" sx="102000" sy="102000" algn="ctr" rotWithShape="0">
                <a:schemeClr val="tx1">
                  <a:lumMod val="95000"/>
                  <a:lumOff val="5000"/>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16" presetClass="entr" presetSubtype="42"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outHorizontal)">
                                      <p:cBhvr>
                                        <p:cTn id="24" dur="500"/>
                                        <p:tgtEl>
                                          <p:spTgt spid="19"/>
                                        </p:tgtEl>
                                      </p:cBhvr>
                                    </p:animEffect>
                                  </p:childTnLst>
                                </p:cTn>
                              </p:par>
                            </p:childTnLst>
                          </p:cTn>
                        </p:par>
                        <p:par>
                          <p:cTn id="25" fill="hold">
                            <p:stCondLst>
                              <p:cond delay="1939"/>
                            </p:stCondLst>
                            <p:childTnLst>
                              <p:par>
                                <p:cTn id="26" presetID="47"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childTnLst>
                          </p:cTn>
                        </p:par>
                        <p:par>
                          <p:cTn id="31" fill="hold">
                            <p:stCondLst>
                              <p:cond delay="2439"/>
                            </p:stCondLst>
                            <p:childTnLst>
                              <p:par>
                                <p:cTn id="32" presetID="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250" fill="hold"/>
                                        <p:tgtEl>
                                          <p:spTgt spid="15"/>
                                        </p:tgtEl>
                                        <p:attrNameLst>
                                          <p:attrName>ppt_x</p:attrName>
                                        </p:attrNameLst>
                                      </p:cBhvr>
                                      <p:tavLst>
                                        <p:tav tm="0">
                                          <p:val>
                                            <p:strVal val="0-#ppt_w/2"/>
                                          </p:val>
                                        </p:tav>
                                        <p:tav tm="100000">
                                          <p:val>
                                            <p:strVal val="#ppt_x"/>
                                          </p:val>
                                        </p:tav>
                                      </p:tavLst>
                                    </p:anim>
                                    <p:anim calcmode="lin" valueType="num">
                                      <p:cBhvr additive="base">
                                        <p:cTn id="35" dur="250" fill="hold"/>
                                        <p:tgtEl>
                                          <p:spTgt spid="15"/>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250" fill="hold"/>
                                        <p:tgtEl>
                                          <p:spTgt spid="16"/>
                                        </p:tgtEl>
                                        <p:attrNameLst>
                                          <p:attrName>ppt_x</p:attrName>
                                        </p:attrNameLst>
                                      </p:cBhvr>
                                      <p:tavLst>
                                        <p:tav tm="0">
                                          <p:val>
                                            <p:strVal val="0-#ppt_w/2"/>
                                          </p:val>
                                        </p:tav>
                                        <p:tav tm="100000">
                                          <p:val>
                                            <p:strVal val="#ppt_x"/>
                                          </p:val>
                                        </p:tav>
                                      </p:tavLst>
                                    </p:anim>
                                    <p:anim calcmode="lin" valueType="num">
                                      <p:cBhvr additive="base">
                                        <p:cTn id="39" dur="250" fill="hold"/>
                                        <p:tgtEl>
                                          <p:spTgt spid="16"/>
                                        </p:tgtEl>
                                        <p:attrNameLst>
                                          <p:attrName>ppt_y</p:attrName>
                                        </p:attrNameLst>
                                      </p:cBhvr>
                                      <p:tavLst>
                                        <p:tav tm="0">
                                          <p:val>
                                            <p:strVal val="#ppt_y"/>
                                          </p:val>
                                        </p:tav>
                                        <p:tav tm="100000">
                                          <p:val>
                                            <p:strVal val="#ppt_y"/>
                                          </p:val>
                                        </p:tav>
                                      </p:tavLst>
                                    </p:anim>
                                  </p:childTnLst>
                                </p:cTn>
                              </p:par>
                            </p:childTnLst>
                          </p:cTn>
                        </p:par>
                        <p:par>
                          <p:cTn id="40" fill="hold">
                            <p:stCondLst>
                              <p:cond delay="2939"/>
                            </p:stCondLst>
                            <p:childTnLst>
                              <p:par>
                                <p:cTn id="41" presetID="42"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anim calcmode="lin" valueType="num">
                                      <p:cBhvr>
                                        <p:cTn id="44" dur="500" fill="hold"/>
                                        <p:tgtEl>
                                          <p:spTgt spid="8"/>
                                        </p:tgtEl>
                                        <p:attrNameLst>
                                          <p:attrName>ppt_x</p:attrName>
                                        </p:attrNameLst>
                                      </p:cBhvr>
                                      <p:tavLst>
                                        <p:tav tm="0">
                                          <p:val>
                                            <p:strVal val="#ppt_x"/>
                                          </p:val>
                                        </p:tav>
                                        <p:tav tm="100000">
                                          <p:val>
                                            <p:strVal val="#ppt_x"/>
                                          </p:val>
                                        </p:tav>
                                      </p:tavLst>
                                    </p:anim>
                                    <p:anim calcmode="lin" valueType="num">
                                      <p:cBhvr>
                                        <p:cTn id="45" dur="5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3439"/>
                            </p:stCondLst>
                            <p:childTnLst>
                              <p:par>
                                <p:cTn id="47" presetID="2" presetClass="entr" presetSubtype="8"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250" fill="hold"/>
                                        <p:tgtEl>
                                          <p:spTgt spid="17"/>
                                        </p:tgtEl>
                                        <p:attrNameLst>
                                          <p:attrName>ppt_x</p:attrName>
                                        </p:attrNameLst>
                                      </p:cBhvr>
                                      <p:tavLst>
                                        <p:tav tm="0">
                                          <p:val>
                                            <p:strVal val="0-#ppt_w/2"/>
                                          </p:val>
                                        </p:tav>
                                        <p:tav tm="100000">
                                          <p:val>
                                            <p:strVal val="#ppt_x"/>
                                          </p:val>
                                        </p:tav>
                                      </p:tavLst>
                                    </p:anim>
                                    <p:anim calcmode="lin" valueType="num">
                                      <p:cBhvr additive="base">
                                        <p:cTn id="50" dur="250" fill="hold"/>
                                        <p:tgtEl>
                                          <p:spTgt spid="17"/>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250" fill="hold"/>
                                        <p:tgtEl>
                                          <p:spTgt spid="18"/>
                                        </p:tgtEl>
                                        <p:attrNameLst>
                                          <p:attrName>ppt_x</p:attrName>
                                        </p:attrNameLst>
                                      </p:cBhvr>
                                      <p:tavLst>
                                        <p:tav tm="0">
                                          <p:val>
                                            <p:strVal val="0-#ppt_w/2"/>
                                          </p:val>
                                        </p:tav>
                                        <p:tav tm="100000">
                                          <p:val>
                                            <p:strVal val="#ppt_x"/>
                                          </p:val>
                                        </p:tav>
                                      </p:tavLst>
                                    </p:anim>
                                    <p:anim calcmode="lin" valueType="num">
                                      <p:cBhvr additive="base">
                                        <p:cTn id="54" dur="250" fill="hold"/>
                                        <p:tgtEl>
                                          <p:spTgt spid="18"/>
                                        </p:tgtEl>
                                        <p:attrNameLst>
                                          <p:attrName>ppt_y</p:attrName>
                                        </p:attrNameLst>
                                      </p:cBhvr>
                                      <p:tavLst>
                                        <p:tav tm="0">
                                          <p:val>
                                            <p:strVal val="#ppt_y"/>
                                          </p:val>
                                        </p:tav>
                                        <p:tav tm="100000">
                                          <p:val>
                                            <p:strVal val="#ppt_y"/>
                                          </p:val>
                                        </p:tav>
                                      </p:tavLst>
                                    </p:anim>
                                  </p:childTnLst>
                                </p:cTn>
                              </p:par>
                            </p:childTnLst>
                          </p:cTn>
                        </p:par>
                        <p:par>
                          <p:cTn id="55" fill="hold">
                            <p:stCondLst>
                              <p:cond delay="3939"/>
                            </p:stCondLst>
                            <p:childTnLst>
                              <p:par>
                                <p:cTn id="56" presetID="47" presetClass="entr" presetSubtype="0"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anim calcmode="lin" valueType="num">
                                      <p:cBhvr>
                                        <p:cTn id="59" dur="500" fill="hold"/>
                                        <p:tgtEl>
                                          <p:spTgt spid="9"/>
                                        </p:tgtEl>
                                        <p:attrNameLst>
                                          <p:attrName>ppt_x</p:attrName>
                                        </p:attrNameLst>
                                      </p:cBhvr>
                                      <p:tavLst>
                                        <p:tav tm="0">
                                          <p:val>
                                            <p:strVal val="#ppt_x"/>
                                          </p:val>
                                        </p:tav>
                                        <p:tav tm="100000">
                                          <p:val>
                                            <p:strVal val="#ppt_x"/>
                                          </p:val>
                                        </p:tav>
                                      </p:tavLst>
                                    </p:anim>
                                    <p:anim calcmode="lin" valueType="num">
                                      <p:cBhvr>
                                        <p:cTn id="60" dur="500" fill="hold"/>
                                        <p:tgtEl>
                                          <p:spTgt spid="9"/>
                                        </p:tgtEl>
                                        <p:attrNameLst>
                                          <p:attrName>ppt_y</p:attrName>
                                        </p:attrNameLst>
                                      </p:cBhvr>
                                      <p:tavLst>
                                        <p:tav tm="0">
                                          <p:val>
                                            <p:strVal val="#ppt_y-.1"/>
                                          </p:val>
                                        </p:tav>
                                        <p:tav tm="100000">
                                          <p:val>
                                            <p:strVal val="#ppt_y"/>
                                          </p:val>
                                        </p:tav>
                                      </p:tavLst>
                                    </p:anim>
                                  </p:childTnLst>
                                </p:cTn>
                              </p:par>
                            </p:childTnLst>
                          </p:cTn>
                        </p:par>
                        <p:par>
                          <p:cTn id="61" fill="hold">
                            <p:stCondLst>
                              <p:cond delay="4439"/>
                            </p:stCondLst>
                            <p:childTnLst>
                              <p:par>
                                <p:cTn id="62" presetID="2" presetClass="entr" presetSubtype="2"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250" fill="hold"/>
                                        <p:tgtEl>
                                          <p:spTgt spid="11"/>
                                        </p:tgtEl>
                                        <p:attrNameLst>
                                          <p:attrName>ppt_x</p:attrName>
                                        </p:attrNameLst>
                                      </p:cBhvr>
                                      <p:tavLst>
                                        <p:tav tm="0">
                                          <p:val>
                                            <p:strVal val="1+#ppt_w/2"/>
                                          </p:val>
                                        </p:tav>
                                        <p:tav tm="100000">
                                          <p:val>
                                            <p:strVal val="#ppt_x"/>
                                          </p:val>
                                        </p:tav>
                                      </p:tavLst>
                                    </p:anim>
                                    <p:anim calcmode="lin" valueType="num">
                                      <p:cBhvr additive="base">
                                        <p:cTn id="65" dur="250" fill="hold"/>
                                        <p:tgtEl>
                                          <p:spTgt spid="11"/>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additive="base">
                                        <p:cTn id="68" dur="250" fill="hold"/>
                                        <p:tgtEl>
                                          <p:spTgt spid="12"/>
                                        </p:tgtEl>
                                        <p:attrNameLst>
                                          <p:attrName>ppt_x</p:attrName>
                                        </p:attrNameLst>
                                      </p:cBhvr>
                                      <p:tavLst>
                                        <p:tav tm="0">
                                          <p:val>
                                            <p:strVal val="1+#ppt_w/2"/>
                                          </p:val>
                                        </p:tav>
                                        <p:tav tm="100000">
                                          <p:val>
                                            <p:strVal val="#ppt_x"/>
                                          </p:val>
                                        </p:tav>
                                      </p:tavLst>
                                    </p:anim>
                                    <p:anim calcmode="lin" valueType="num">
                                      <p:cBhvr additive="base">
                                        <p:cTn id="69" dur="250" fill="hold"/>
                                        <p:tgtEl>
                                          <p:spTgt spid="12"/>
                                        </p:tgtEl>
                                        <p:attrNameLst>
                                          <p:attrName>ppt_y</p:attrName>
                                        </p:attrNameLst>
                                      </p:cBhvr>
                                      <p:tavLst>
                                        <p:tav tm="0">
                                          <p:val>
                                            <p:strVal val="#ppt_y"/>
                                          </p:val>
                                        </p:tav>
                                        <p:tav tm="100000">
                                          <p:val>
                                            <p:strVal val="#ppt_y"/>
                                          </p:val>
                                        </p:tav>
                                      </p:tavLst>
                                    </p:anim>
                                  </p:childTnLst>
                                </p:cTn>
                              </p:par>
                            </p:childTnLst>
                          </p:cTn>
                        </p:par>
                        <p:par>
                          <p:cTn id="70" fill="hold">
                            <p:stCondLst>
                              <p:cond delay="4939"/>
                            </p:stCondLst>
                            <p:childTnLst>
                              <p:par>
                                <p:cTn id="71" presetID="42" presetClass="entr" presetSubtype="0" fill="hold" grpId="0"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500"/>
                                        <p:tgtEl>
                                          <p:spTgt spid="10"/>
                                        </p:tgtEl>
                                      </p:cBhvr>
                                    </p:animEffect>
                                    <p:anim calcmode="lin" valueType="num">
                                      <p:cBhvr>
                                        <p:cTn id="74" dur="500" fill="hold"/>
                                        <p:tgtEl>
                                          <p:spTgt spid="10"/>
                                        </p:tgtEl>
                                        <p:attrNameLst>
                                          <p:attrName>ppt_x</p:attrName>
                                        </p:attrNameLst>
                                      </p:cBhvr>
                                      <p:tavLst>
                                        <p:tav tm="0">
                                          <p:val>
                                            <p:strVal val="#ppt_x"/>
                                          </p:val>
                                        </p:tav>
                                        <p:tav tm="100000">
                                          <p:val>
                                            <p:strVal val="#ppt_x"/>
                                          </p:val>
                                        </p:tav>
                                      </p:tavLst>
                                    </p:anim>
                                    <p:anim calcmode="lin" valueType="num">
                                      <p:cBhvr>
                                        <p:cTn id="75" dur="500" fill="hold"/>
                                        <p:tgtEl>
                                          <p:spTgt spid="10"/>
                                        </p:tgtEl>
                                        <p:attrNameLst>
                                          <p:attrName>ppt_y</p:attrName>
                                        </p:attrNameLst>
                                      </p:cBhvr>
                                      <p:tavLst>
                                        <p:tav tm="0">
                                          <p:val>
                                            <p:strVal val="#ppt_y+.1"/>
                                          </p:val>
                                        </p:tav>
                                        <p:tav tm="100000">
                                          <p:val>
                                            <p:strVal val="#ppt_y"/>
                                          </p:val>
                                        </p:tav>
                                      </p:tavLst>
                                    </p:anim>
                                  </p:childTnLst>
                                </p:cTn>
                              </p:par>
                            </p:childTnLst>
                          </p:cTn>
                        </p:par>
                        <p:par>
                          <p:cTn id="76" fill="hold">
                            <p:stCondLst>
                              <p:cond delay="5439"/>
                            </p:stCondLst>
                            <p:childTnLst>
                              <p:par>
                                <p:cTn id="77" presetID="2" presetClass="entr" presetSubtype="2"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250" fill="hold"/>
                                        <p:tgtEl>
                                          <p:spTgt spid="13"/>
                                        </p:tgtEl>
                                        <p:attrNameLst>
                                          <p:attrName>ppt_x</p:attrName>
                                        </p:attrNameLst>
                                      </p:cBhvr>
                                      <p:tavLst>
                                        <p:tav tm="0">
                                          <p:val>
                                            <p:strVal val="1+#ppt_w/2"/>
                                          </p:val>
                                        </p:tav>
                                        <p:tav tm="100000">
                                          <p:val>
                                            <p:strVal val="#ppt_x"/>
                                          </p:val>
                                        </p:tav>
                                      </p:tavLst>
                                    </p:anim>
                                    <p:anim calcmode="lin" valueType="num">
                                      <p:cBhvr additive="base">
                                        <p:cTn id="80" dur="250" fill="hold"/>
                                        <p:tgtEl>
                                          <p:spTgt spid="13"/>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14"/>
                                        </p:tgtEl>
                                        <p:attrNameLst>
                                          <p:attrName>style.visibility</p:attrName>
                                        </p:attrNameLst>
                                      </p:cBhvr>
                                      <p:to>
                                        <p:strVal val="visible"/>
                                      </p:to>
                                    </p:set>
                                    <p:anim calcmode="lin" valueType="num">
                                      <p:cBhvr additive="base">
                                        <p:cTn id="83" dur="250" fill="hold"/>
                                        <p:tgtEl>
                                          <p:spTgt spid="14"/>
                                        </p:tgtEl>
                                        <p:attrNameLst>
                                          <p:attrName>ppt_x</p:attrName>
                                        </p:attrNameLst>
                                      </p:cBhvr>
                                      <p:tavLst>
                                        <p:tav tm="0">
                                          <p:val>
                                            <p:strVal val="1+#ppt_w/2"/>
                                          </p:val>
                                        </p:tav>
                                        <p:tav tm="100000">
                                          <p:val>
                                            <p:strVal val="#ppt_x"/>
                                          </p:val>
                                        </p:tav>
                                      </p:tavLst>
                                    </p:anim>
                                    <p:anim calcmode="lin" valueType="num">
                                      <p:cBhvr additive="base">
                                        <p:cTn id="84" dur="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7" grpId="0" animBg="1"/>
      <p:bldP spid="8" grpId="0" animBg="1"/>
      <p:bldP spid="9" grpId="0" animBg="1"/>
      <p:bldP spid="10" grpId="0" animBg="1"/>
      <p:bldP spid="11" grpId="0"/>
      <p:bldP spid="12" grpId="0"/>
      <p:bldP spid="13" grpId="0"/>
      <p:bldP spid="14" grpId="0"/>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7" name="Freeform 25"/>
          <p:cNvSpPr/>
          <p:nvPr/>
        </p:nvSpPr>
        <p:spPr bwMode="auto">
          <a:xfrm>
            <a:off x="5129505" y="1555505"/>
            <a:ext cx="3024570" cy="3208686"/>
          </a:xfrm>
          <a:custGeom>
            <a:avLst/>
            <a:gdLst>
              <a:gd name="T0" fmla="*/ 453 w 958"/>
              <a:gd name="T1" fmla="*/ 0 h 1016"/>
              <a:gd name="T2" fmla="*/ 215 w 958"/>
              <a:gd name="T3" fmla="*/ 59 h 1016"/>
              <a:gd name="T4" fmla="*/ 304 w 958"/>
              <a:gd name="T5" fmla="*/ 119 h 1016"/>
              <a:gd name="T6" fmla="*/ 486 w 958"/>
              <a:gd name="T7" fmla="*/ 514 h 1016"/>
              <a:gd name="T8" fmla="*/ 410 w 958"/>
              <a:gd name="T9" fmla="*/ 778 h 1016"/>
              <a:gd name="T10" fmla="*/ 0 w 958"/>
              <a:gd name="T11" fmla="*/ 732 h 1016"/>
              <a:gd name="T12" fmla="*/ 209 w 958"/>
              <a:gd name="T13" fmla="*/ 960 h 1016"/>
              <a:gd name="T14" fmla="*/ 454 w 958"/>
              <a:gd name="T15" fmla="*/ 1016 h 1016"/>
              <a:gd name="T16" fmla="*/ 722 w 958"/>
              <a:gd name="T17" fmla="*/ 933 h 1016"/>
              <a:gd name="T18" fmla="*/ 958 w 958"/>
              <a:gd name="T19" fmla="*/ 505 h 1016"/>
              <a:gd name="T20" fmla="*/ 453 w 958"/>
              <a:gd name="T21" fmla="*/ 0 h 1016"/>
              <a:gd name="connsiteX0" fmla="*/ 4729 w 10000"/>
              <a:gd name="connsiteY0" fmla="*/ 0 h 10000"/>
              <a:gd name="connsiteX1" fmla="*/ 2244 w 10000"/>
              <a:gd name="connsiteY1" fmla="*/ 581 h 10000"/>
              <a:gd name="connsiteX2" fmla="*/ 3173 w 10000"/>
              <a:gd name="connsiteY2" fmla="*/ 1171 h 10000"/>
              <a:gd name="connsiteX3" fmla="*/ 5073 w 10000"/>
              <a:gd name="connsiteY3" fmla="*/ 5059 h 10000"/>
              <a:gd name="connsiteX4" fmla="*/ 4280 w 10000"/>
              <a:gd name="connsiteY4" fmla="*/ 7657 h 10000"/>
              <a:gd name="connsiteX5" fmla="*/ 0 w 10000"/>
              <a:gd name="connsiteY5" fmla="*/ 7205 h 10000"/>
              <a:gd name="connsiteX6" fmla="*/ 2182 w 10000"/>
              <a:gd name="connsiteY6" fmla="*/ 9449 h 10000"/>
              <a:gd name="connsiteX7" fmla="*/ 4739 w 10000"/>
              <a:gd name="connsiteY7" fmla="*/ 10000 h 10000"/>
              <a:gd name="connsiteX8" fmla="*/ 7537 w 10000"/>
              <a:gd name="connsiteY8" fmla="*/ 9183 h 10000"/>
              <a:gd name="connsiteX9" fmla="*/ 10000 w 10000"/>
              <a:gd name="connsiteY9" fmla="*/ 4970 h 10000"/>
              <a:gd name="connsiteX10" fmla="*/ 4729 w 10000"/>
              <a:gd name="connsiteY10" fmla="*/ 0 h 10000"/>
              <a:gd name="connsiteX0-1" fmla="*/ 4729 w 10000"/>
              <a:gd name="connsiteY0-2" fmla="*/ 0 h 10000"/>
              <a:gd name="connsiteX1-3" fmla="*/ 2244 w 10000"/>
              <a:gd name="connsiteY1-4" fmla="*/ 581 h 10000"/>
              <a:gd name="connsiteX2-5" fmla="*/ 3173 w 10000"/>
              <a:gd name="connsiteY2-6" fmla="*/ 1171 h 10000"/>
              <a:gd name="connsiteX3-7" fmla="*/ 5073 w 10000"/>
              <a:gd name="connsiteY3-8" fmla="*/ 5059 h 10000"/>
              <a:gd name="connsiteX4-9" fmla="*/ 4280 w 10000"/>
              <a:gd name="connsiteY4-10" fmla="*/ 7657 h 10000"/>
              <a:gd name="connsiteX5-11" fmla="*/ 0 w 10000"/>
              <a:gd name="connsiteY5-12" fmla="*/ 7205 h 10000"/>
              <a:gd name="connsiteX6-13" fmla="*/ 2182 w 10000"/>
              <a:gd name="connsiteY6-14" fmla="*/ 9449 h 10000"/>
              <a:gd name="connsiteX7-15" fmla="*/ 4739 w 10000"/>
              <a:gd name="connsiteY7-16" fmla="*/ 10000 h 10000"/>
              <a:gd name="connsiteX8-17" fmla="*/ 7537 w 10000"/>
              <a:gd name="connsiteY8-18" fmla="*/ 9183 h 10000"/>
              <a:gd name="connsiteX9-19" fmla="*/ 10000 w 10000"/>
              <a:gd name="connsiteY9-20" fmla="*/ 4970 h 10000"/>
              <a:gd name="connsiteX10-21" fmla="*/ 4729 w 10000"/>
              <a:gd name="connsiteY10-22"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0000" h="10000">
                <a:moveTo>
                  <a:pt x="4729" y="0"/>
                </a:moveTo>
                <a:cubicBezTo>
                  <a:pt x="3831" y="0"/>
                  <a:pt x="2985" y="217"/>
                  <a:pt x="2244" y="581"/>
                </a:cubicBezTo>
                <a:cubicBezTo>
                  <a:pt x="2578" y="748"/>
                  <a:pt x="2881" y="945"/>
                  <a:pt x="3173" y="1171"/>
                </a:cubicBezTo>
                <a:cubicBezTo>
                  <a:pt x="4342" y="2087"/>
                  <a:pt x="5188" y="3524"/>
                  <a:pt x="5073" y="5059"/>
                </a:cubicBezTo>
                <a:cubicBezTo>
                  <a:pt x="5010" y="5925"/>
                  <a:pt x="5021" y="6663"/>
                  <a:pt x="4280" y="7657"/>
                </a:cubicBezTo>
                <a:cubicBezTo>
                  <a:pt x="1655" y="9788"/>
                  <a:pt x="0" y="7205"/>
                  <a:pt x="0" y="7205"/>
                </a:cubicBezTo>
                <a:cubicBezTo>
                  <a:pt x="282" y="8632"/>
                  <a:pt x="2182" y="9449"/>
                  <a:pt x="2182" y="9449"/>
                </a:cubicBezTo>
                <a:cubicBezTo>
                  <a:pt x="2902" y="9803"/>
                  <a:pt x="3862" y="10000"/>
                  <a:pt x="4739" y="10000"/>
                </a:cubicBezTo>
                <a:cubicBezTo>
                  <a:pt x="5772" y="10000"/>
                  <a:pt x="6722" y="9665"/>
                  <a:pt x="7537" y="9183"/>
                </a:cubicBezTo>
                <a:cubicBezTo>
                  <a:pt x="9019" y="8297"/>
                  <a:pt x="10000" y="6742"/>
                  <a:pt x="10000" y="4970"/>
                </a:cubicBezTo>
                <a:cubicBezTo>
                  <a:pt x="10000" y="2224"/>
                  <a:pt x="7641" y="0"/>
                  <a:pt x="4729" y="0"/>
                </a:cubicBezTo>
                <a:close/>
              </a:path>
            </a:pathLst>
          </a:custGeom>
          <a:solidFill>
            <a:schemeClr val="accent1"/>
          </a:solidFill>
          <a:ln w="19050">
            <a:solidFill>
              <a:schemeClr val="bg1"/>
            </a:solidFill>
          </a:ln>
        </p:spPr>
        <p:txBody>
          <a:bodyPr vert="horz" wrap="square" lIns="91440" tIns="45720" rIns="91440" bIns="45720" numCol="1" anchor="t" anchorCtr="0" compatLnSpc="1"/>
          <a:lstStyle/>
          <a:p>
            <a:endParaRPr lang="id-ID"/>
          </a:p>
        </p:txBody>
      </p:sp>
      <p:sp>
        <p:nvSpPr>
          <p:cNvPr id="8" name="Freeform 26"/>
          <p:cNvSpPr>
            <a:spLocks noEditPoints="1"/>
          </p:cNvSpPr>
          <p:nvPr/>
        </p:nvSpPr>
        <p:spPr bwMode="auto">
          <a:xfrm>
            <a:off x="3483136" y="1568847"/>
            <a:ext cx="3215357" cy="2977874"/>
          </a:xfrm>
          <a:custGeom>
            <a:avLst/>
            <a:gdLst>
              <a:gd name="T0" fmla="*/ 692 w 1018"/>
              <a:gd name="T1" fmla="*/ 395 h 943"/>
              <a:gd name="T2" fmla="*/ 694 w 1018"/>
              <a:gd name="T3" fmla="*/ 397 h 943"/>
              <a:gd name="T4" fmla="*/ 694 w 1018"/>
              <a:gd name="T5" fmla="*/ 397 h 943"/>
              <a:gd name="T6" fmla="*/ 739 w 1018"/>
              <a:gd name="T7" fmla="*/ 393 h 943"/>
              <a:gd name="T8" fmla="*/ 972 w 1018"/>
              <a:gd name="T9" fmla="*/ 627 h 943"/>
              <a:gd name="T10" fmla="*/ 872 w 1018"/>
              <a:gd name="T11" fmla="*/ 818 h 943"/>
              <a:gd name="T12" fmla="*/ 872 w 1018"/>
              <a:gd name="T13" fmla="*/ 818 h 943"/>
              <a:gd name="T14" fmla="*/ 931 w 1018"/>
              <a:gd name="T15" fmla="*/ 774 h 943"/>
              <a:gd name="T16" fmla="*/ 1007 w 1018"/>
              <a:gd name="T17" fmla="*/ 510 h 943"/>
              <a:gd name="T18" fmla="*/ 825 w 1018"/>
              <a:gd name="T19" fmla="*/ 115 h 943"/>
              <a:gd name="T20" fmla="*/ 736 w 1018"/>
              <a:gd name="T21" fmla="*/ 55 h 943"/>
              <a:gd name="T22" fmla="*/ 735 w 1018"/>
              <a:gd name="T23" fmla="*/ 56 h 943"/>
              <a:gd name="T24" fmla="*/ 504 w 1018"/>
              <a:gd name="T25" fmla="*/ 0 h 943"/>
              <a:gd name="T26" fmla="*/ 0 w 1018"/>
              <a:gd name="T27" fmla="*/ 504 h 943"/>
              <a:gd name="T28" fmla="*/ 237 w 1018"/>
              <a:gd name="T29" fmla="*/ 932 h 943"/>
              <a:gd name="T30" fmla="*/ 257 w 1018"/>
              <a:gd name="T31" fmla="*/ 943 h 943"/>
              <a:gd name="T32" fmla="*/ 255 w 1018"/>
              <a:gd name="T33" fmla="*/ 898 h 943"/>
              <a:gd name="T34" fmla="*/ 692 w 1018"/>
              <a:gd name="T35" fmla="*/ 395 h 943"/>
              <a:gd name="T36" fmla="*/ 963 w 1018"/>
              <a:gd name="T37" fmla="*/ 713 h 943"/>
              <a:gd name="T38" fmla="*/ 963 w 1018"/>
              <a:gd name="T39" fmla="*/ 714 h 943"/>
              <a:gd name="T40" fmla="*/ 963 w 1018"/>
              <a:gd name="T41" fmla="*/ 713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8" h="943">
                <a:moveTo>
                  <a:pt x="692" y="395"/>
                </a:moveTo>
                <a:cubicBezTo>
                  <a:pt x="692" y="395"/>
                  <a:pt x="694" y="397"/>
                  <a:pt x="694" y="397"/>
                </a:cubicBezTo>
                <a:cubicBezTo>
                  <a:pt x="694" y="397"/>
                  <a:pt x="694" y="397"/>
                  <a:pt x="694" y="397"/>
                </a:cubicBezTo>
                <a:cubicBezTo>
                  <a:pt x="708" y="394"/>
                  <a:pt x="723" y="393"/>
                  <a:pt x="739" y="393"/>
                </a:cubicBezTo>
                <a:cubicBezTo>
                  <a:pt x="868" y="393"/>
                  <a:pt x="972" y="498"/>
                  <a:pt x="972" y="627"/>
                </a:cubicBezTo>
                <a:cubicBezTo>
                  <a:pt x="972" y="706"/>
                  <a:pt x="933" y="776"/>
                  <a:pt x="872" y="818"/>
                </a:cubicBezTo>
                <a:cubicBezTo>
                  <a:pt x="872" y="818"/>
                  <a:pt x="872" y="818"/>
                  <a:pt x="872" y="818"/>
                </a:cubicBezTo>
                <a:cubicBezTo>
                  <a:pt x="891" y="806"/>
                  <a:pt x="911" y="792"/>
                  <a:pt x="931" y="774"/>
                </a:cubicBezTo>
                <a:cubicBezTo>
                  <a:pt x="1002" y="673"/>
                  <a:pt x="1001" y="598"/>
                  <a:pt x="1007" y="510"/>
                </a:cubicBezTo>
                <a:cubicBezTo>
                  <a:pt x="1018" y="354"/>
                  <a:pt x="937" y="208"/>
                  <a:pt x="825" y="115"/>
                </a:cubicBezTo>
                <a:cubicBezTo>
                  <a:pt x="797" y="92"/>
                  <a:pt x="768" y="72"/>
                  <a:pt x="736" y="55"/>
                </a:cubicBezTo>
                <a:cubicBezTo>
                  <a:pt x="735" y="56"/>
                  <a:pt x="735" y="56"/>
                  <a:pt x="735" y="56"/>
                </a:cubicBezTo>
                <a:cubicBezTo>
                  <a:pt x="666" y="20"/>
                  <a:pt x="588" y="0"/>
                  <a:pt x="504" y="0"/>
                </a:cubicBezTo>
                <a:cubicBezTo>
                  <a:pt x="226" y="0"/>
                  <a:pt x="0" y="226"/>
                  <a:pt x="0" y="504"/>
                </a:cubicBezTo>
                <a:cubicBezTo>
                  <a:pt x="0" y="685"/>
                  <a:pt x="95" y="843"/>
                  <a:pt x="237" y="932"/>
                </a:cubicBezTo>
                <a:cubicBezTo>
                  <a:pt x="244" y="936"/>
                  <a:pt x="250" y="940"/>
                  <a:pt x="257" y="943"/>
                </a:cubicBezTo>
                <a:cubicBezTo>
                  <a:pt x="256" y="928"/>
                  <a:pt x="255" y="913"/>
                  <a:pt x="255" y="898"/>
                </a:cubicBezTo>
                <a:cubicBezTo>
                  <a:pt x="255" y="643"/>
                  <a:pt x="449" y="433"/>
                  <a:pt x="692" y="395"/>
                </a:cubicBezTo>
                <a:close/>
                <a:moveTo>
                  <a:pt x="963" y="713"/>
                </a:moveTo>
                <a:cubicBezTo>
                  <a:pt x="963" y="714"/>
                  <a:pt x="963" y="714"/>
                  <a:pt x="963" y="714"/>
                </a:cubicBezTo>
                <a:cubicBezTo>
                  <a:pt x="963" y="714"/>
                  <a:pt x="963" y="713"/>
                  <a:pt x="963" y="713"/>
                </a:cubicBezTo>
                <a:close/>
              </a:path>
            </a:pathLst>
          </a:custGeom>
          <a:solidFill>
            <a:schemeClr val="accent2"/>
          </a:solidFill>
          <a:ln w="19050">
            <a:solidFill>
              <a:schemeClr val="bg1"/>
            </a:solidFill>
          </a:ln>
        </p:spPr>
        <p:txBody>
          <a:bodyPr vert="horz" wrap="square" lIns="91440" tIns="45720" rIns="91440" bIns="45720" numCol="1" anchor="t" anchorCtr="0" compatLnSpc="1"/>
          <a:lstStyle/>
          <a:p>
            <a:endParaRPr lang="id-ID"/>
          </a:p>
        </p:txBody>
      </p:sp>
      <p:sp>
        <p:nvSpPr>
          <p:cNvPr id="9" name="Freeform 27"/>
          <p:cNvSpPr/>
          <p:nvPr/>
        </p:nvSpPr>
        <p:spPr bwMode="auto">
          <a:xfrm>
            <a:off x="4288976" y="2816298"/>
            <a:ext cx="3231693" cy="3199347"/>
          </a:xfrm>
          <a:custGeom>
            <a:avLst/>
            <a:gdLst>
              <a:gd name="T0" fmla="*/ 325 w 1020"/>
              <a:gd name="T1" fmla="*/ 421 h 1013"/>
              <a:gd name="T2" fmla="*/ 249 w 1020"/>
              <a:gd name="T3" fmla="*/ 230 h 1013"/>
              <a:gd name="T4" fmla="*/ 439 w 1020"/>
              <a:gd name="T5" fmla="*/ 2 h 1013"/>
              <a:gd name="T6" fmla="*/ 437 w 1020"/>
              <a:gd name="T7" fmla="*/ 0 h 1013"/>
              <a:gd name="T8" fmla="*/ 0 w 1020"/>
              <a:gd name="T9" fmla="*/ 503 h 1013"/>
              <a:gd name="T10" fmla="*/ 510 w 1020"/>
              <a:gd name="T11" fmla="*/ 1013 h 1013"/>
              <a:gd name="T12" fmla="*/ 1020 w 1020"/>
              <a:gd name="T13" fmla="*/ 503 h 1013"/>
              <a:gd name="T14" fmla="*/ 325 w 1020"/>
              <a:gd name="T15" fmla="*/ 421 h 1013"/>
              <a:gd name="connsiteX0" fmla="*/ 3025 w 10000"/>
              <a:gd name="connsiteY0" fmla="*/ 4286 h 10000"/>
              <a:gd name="connsiteX1" fmla="*/ 2441 w 10000"/>
              <a:gd name="connsiteY1" fmla="*/ 2270 h 10000"/>
              <a:gd name="connsiteX2" fmla="*/ 4304 w 10000"/>
              <a:gd name="connsiteY2" fmla="*/ 20 h 10000"/>
              <a:gd name="connsiteX3" fmla="*/ 4284 w 10000"/>
              <a:gd name="connsiteY3" fmla="*/ 0 h 10000"/>
              <a:gd name="connsiteX4" fmla="*/ 0 w 10000"/>
              <a:gd name="connsiteY4" fmla="*/ 4965 h 10000"/>
              <a:gd name="connsiteX5" fmla="*/ 5000 w 10000"/>
              <a:gd name="connsiteY5" fmla="*/ 10000 h 10000"/>
              <a:gd name="connsiteX6" fmla="*/ 10000 w 10000"/>
              <a:gd name="connsiteY6" fmla="*/ 4965 h 10000"/>
              <a:gd name="connsiteX7" fmla="*/ 3025 w 10000"/>
              <a:gd name="connsiteY7" fmla="*/ 4286 h 10000"/>
              <a:gd name="connsiteX0-1" fmla="*/ 3025 w 10000"/>
              <a:gd name="connsiteY0-2" fmla="*/ 4286 h 10000"/>
              <a:gd name="connsiteX1-3" fmla="*/ 2441 w 10000"/>
              <a:gd name="connsiteY1-4" fmla="*/ 2270 h 10000"/>
              <a:gd name="connsiteX2-5" fmla="*/ 4304 w 10000"/>
              <a:gd name="connsiteY2-6" fmla="*/ 20 h 10000"/>
              <a:gd name="connsiteX3-7" fmla="*/ 4284 w 10000"/>
              <a:gd name="connsiteY3-8" fmla="*/ 0 h 10000"/>
              <a:gd name="connsiteX4-9" fmla="*/ 0 w 10000"/>
              <a:gd name="connsiteY4-10" fmla="*/ 4965 h 10000"/>
              <a:gd name="connsiteX5-11" fmla="*/ 5000 w 10000"/>
              <a:gd name="connsiteY5-12" fmla="*/ 10000 h 10000"/>
              <a:gd name="connsiteX6-13" fmla="*/ 10000 w 10000"/>
              <a:gd name="connsiteY6-14" fmla="*/ 4965 h 10000"/>
              <a:gd name="connsiteX7-15" fmla="*/ 3025 w 10000"/>
              <a:gd name="connsiteY7-16" fmla="*/ 4286 h 10000"/>
              <a:gd name="connsiteX0-17" fmla="*/ 3025 w 10000"/>
              <a:gd name="connsiteY0-18" fmla="*/ 4286 h 10000"/>
              <a:gd name="connsiteX1-19" fmla="*/ 2572 w 10000"/>
              <a:gd name="connsiteY1-20" fmla="*/ 3409 h 10000"/>
              <a:gd name="connsiteX2-21" fmla="*/ 2441 w 10000"/>
              <a:gd name="connsiteY2-22" fmla="*/ 2270 h 10000"/>
              <a:gd name="connsiteX3-23" fmla="*/ 4304 w 10000"/>
              <a:gd name="connsiteY3-24" fmla="*/ 20 h 10000"/>
              <a:gd name="connsiteX4-25" fmla="*/ 4284 w 10000"/>
              <a:gd name="connsiteY4-26" fmla="*/ 0 h 10000"/>
              <a:gd name="connsiteX5-27" fmla="*/ 0 w 10000"/>
              <a:gd name="connsiteY5-28" fmla="*/ 4965 h 10000"/>
              <a:gd name="connsiteX6-29" fmla="*/ 5000 w 10000"/>
              <a:gd name="connsiteY6-30" fmla="*/ 10000 h 10000"/>
              <a:gd name="connsiteX7-31" fmla="*/ 10000 w 10000"/>
              <a:gd name="connsiteY7-32" fmla="*/ 4965 h 10000"/>
              <a:gd name="connsiteX8" fmla="*/ 3025 w 10000"/>
              <a:gd name="connsiteY8" fmla="*/ 4286 h 10000"/>
              <a:gd name="connsiteX0-33" fmla="*/ 5718 w 10000"/>
              <a:gd name="connsiteY0-34" fmla="*/ 5877 h 10000"/>
              <a:gd name="connsiteX1-35" fmla="*/ 2572 w 10000"/>
              <a:gd name="connsiteY1-36" fmla="*/ 3409 h 10000"/>
              <a:gd name="connsiteX2-37" fmla="*/ 2441 w 10000"/>
              <a:gd name="connsiteY2-38" fmla="*/ 2270 h 10000"/>
              <a:gd name="connsiteX3-39" fmla="*/ 4304 w 10000"/>
              <a:gd name="connsiteY3-40" fmla="*/ 20 h 10000"/>
              <a:gd name="connsiteX4-41" fmla="*/ 4284 w 10000"/>
              <a:gd name="connsiteY4-42" fmla="*/ 0 h 10000"/>
              <a:gd name="connsiteX5-43" fmla="*/ 0 w 10000"/>
              <a:gd name="connsiteY5-44" fmla="*/ 4965 h 10000"/>
              <a:gd name="connsiteX6-45" fmla="*/ 5000 w 10000"/>
              <a:gd name="connsiteY6-46" fmla="*/ 10000 h 10000"/>
              <a:gd name="connsiteX7-47" fmla="*/ 10000 w 10000"/>
              <a:gd name="connsiteY7-48" fmla="*/ 4965 h 10000"/>
              <a:gd name="connsiteX8-49" fmla="*/ 5718 w 10000"/>
              <a:gd name="connsiteY8-50" fmla="*/ 5877 h 10000"/>
              <a:gd name="connsiteX0-51" fmla="*/ 5718 w 10000"/>
              <a:gd name="connsiteY0-52" fmla="*/ 5877 h 10000"/>
              <a:gd name="connsiteX1-53" fmla="*/ 2572 w 10000"/>
              <a:gd name="connsiteY1-54" fmla="*/ 3409 h 10000"/>
              <a:gd name="connsiteX2-55" fmla="*/ 2441 w 10000"/>
              <a:gd name="connsiteY2-56" fmla="*/ 2270 h 10000"/>
              <a:gd name="connsiteX3-57" fmla="*/ 4304 w 10000"/>
              <a:gd name="connsiteY3-58" fmla="*/ 20 h 10000"/>
              <a:gd name="connsiteX4-59" fmla="*/ 4284 w 10000"/>
              <a:gd name="connsiteY4-60" fmla="*/ 0 h 10000"/>
              <a:gd name="connsiteX5-61" fmla="*/ 0 w 10000"/>
              <a:gd name="connsiteY5-62" fmla="*/ 4965 h 10000"/>
              <a:gd name="connsiteX6-63" fmla="*/ 5000 w 10000"/>
              <a:gd name="connsiteY6-64" fmla="*/ 10000 h 10000"/>
              <a:gd name="connsiteX7-65" fmla="*/ 10000 w 10000"/>
              <a:gd name="connsiteY7-66" fmla="*/ 4965 h 10000"/>
              <a:gd name="connsiteX8-67" fmla="*/ 5718 w 10000"/>
              <a:gd name="connsiteY8-68" fmla="*/ 5877 h 10000"/>
              <a:gd name="connsiteX0-69" fmla="*/ 5718 w 10000"/>
              <a:gd name="connsiteY0-70" fmla="*/ 5877 h 10000"/>
              <a:gd name="connsiteX1-71" fmla="*/ 2572 w 10000"/>
              <a:gd name="connsiteY1-72" fmla="*/ 3409 h 10000"/>
              <a:gd name="connsiteX2-73" fmla="*/ 2441 w 10000"/>
              <a:gd name="connsiteY2-74" fmla="*/ 2270 h 10000"/>
              <a:gd name="connsiteX3-75" fmla="*/ 4304 w 10000"/>
              <a:gd name="connsiteY3-76" fmla="*/ 20 h 10000"/>
              <a:gd name="connsiteX4-77" fmla="*/ 4284 w 10000"/>
              <a:gd name="connsiteY4-78" fmla="*/ 0 h 10000"/>
              <a:gd name="connsiteX5-79" fmla="*/ 0 w 10000"/>
              <a:gd name="connsiteY5-80" fmla="*/ 4965 h 10000"/>
              <a:gd name="connsiteX6-81" fmla="*/ 5000 w 10000"/>
              <a:gd name="connsiteY6-82" fmla="*/ 10000 h 10000"/>
              <a:gd name="connsiteX7-83" fmla="*/ 10000 w 10000"/>
              <a:gd name="connsiteY7-84" fmla="*/ 4965 h 10000"/>
              <a:gd name="connsiteX8-85" fmla="*/ 5718 w 10000"/>
              <a:gd name="connsiteY8-86" fmla="*/ 5877 h 10000"/>
              <a:gd name="connsiteX0-87" fmla="*/ 5718 w 10030"/>
              <a:gd name="connsiteY0-88" fmla="*/ 5877 h 10000"/>
              <a:gd name="connsiteX1-89" fmla="*/ 2572 w 10030"/>
              <a:gd name="connsiteY1-90" fmla="*/ 3409 h 10000"/>
              <a:gd name="connsiteX2-91" fmla="*/ 2441 w 10030"/>
              <a:gd name="connsiteY2-92" fmla="*/ 2270 h 10000"/>
              <a:gd name="connsiteX3-93" fmla="*/ 4304 w 10030"/>
              <a:gd name="connsiteY3-94" fmla="*/ 20 h 10000"/>
              <a:gd name="connsiteX4-95" fmla="*/ 4284 w 10030"/>
              <a:gd name="connsiteY4-96" fmla="*/ 0 h 10000"/>
              <a:gd name="connsiteX5-97" fmla="*/ 0 w 10030"/>
              <a:gd name="connsiteY5-98" fmla="*/ 4965 h 10000"/>
              <a:gd name="connsiteX6-99" fmla="*/ 5000 w 10030"/>
              <a:gd name="connsiteY6-100" fmla="*/ 10000 h 10000"/>
              <a:gd name="connsiteX7-101" fmla="*/ 10030 w 10030"/>
              <a:gd name="connsiteY7-102" fmla="*/ 5010 h 10000"/>
              <a:gd name="connsiteX8-103" fmla="*/ 5718 w 10030"/>
              <a:gd name="connsiteY8-104" fmla="*/ 5877 h 10000"/>
              <a:gd name="connsiteX0-105" fmla="*/ 5718 w 10030"/>
              <a:gd name="connsiteY0-106" fmla="*/ 5877 h 10000"/>
              <a:gd name="connsiteX1-107" fmla="*/ 2572 w 10030"/>
              <a:gd name="connsiteY1-108" fmla="*/ 3409 h 10000"/>
              <a:gd name="connsiteX2-109" fmla="*/ 2441 w 10030"/>
              <a:gd name="connsiteY2-110" fmla="*/ 2270 h 10000"/>
              <a:gd name="connsiteX3-111" fmla="*/ 4304 w 10030"/>
              <a:gd name="connsiteY3-112" fmla="*/ 20 h 10000"/>
              <a:gd name="connsiteX4-113" fmla="*/ 4284 w 10030"/>
              <a:gd name="connsiteY4-114" fmla="*/ 0 h 10000"/>
              <a:gd name="connsiteX5-115" fmla="*/ 0 w 10030"/>
              <a:gd name="connsiteY5-116" fmla="*/ 4965 h 10000"/>
              <a:gd name="connsiteX6-117" fmla="*/ 5000 w 10030"/>
              <a:gd name="connsiteY6-118" fmla="*/ 10000 h 10000"/>
              <a:gd name="connsiteX7-119" fmla="*/ 10030 w 10030"/>
              <a:gd name="connsiteY7-120" fmla="*/ 5010 h 10000"/>
              <a:gd name="connsiteX8-121" fmla="*/ 5718 w 10030"/>
              <a:gd name="connsiteY8-122" fmla="*/ 5877 h 10000"/>
              <a:gd name="connsiteX0-123" fmla="*/ 5718 w 10030"/>
              <a:gd name="connsiteY0-124" fmla="*/ 5877 h 10000"/>
              <a:gd name="connsiteX1-125" fmla="*/ 2572 w 10030"/>
              <a:gd name="connsiteY1-126" fmla="*/ 3409 h 10000"/>
              <a:gd name="connsiteX2-127" fmla="*/ 2441 w 10030"/>
              <a:gd name="connsiteY2-128" fmla="*/ 2270 h 10000"/>
              <a:gd name="connsiteX3-129" fmla="*/ 4304 w 10030"/>
              <a:gd name="connsiteY3-130" fmla="*/ 20 h 10000"/>
              <a:gd name="connsiteX4-131" fmla="*/ 4284 w 10030"/>
              <a:gd name="connsiteY4-132" fmla="*/ 0 h 10000"/>
              <a:gd name="connsiteX5-133" fmla="*/ 0 w 10030"/>
              <a:gd name="connsiteY5-134" fmla="*/ 4965 h 10000"/>
              <a:gd name="connsiteX6-135" fmla="*/ 5000 w 10030"/>
              <a:gd name="connsiteY6-136" fmla="*/ 10000 h 10000"/>
              <a:gd name="connsiteX7-137" fmla="*/ 10030 w 10030"/>
              <a:gd name="connsiteY7-138" fmla="*/ 5010 h 10000"/>
              <a:gd name="connsiteX8-139" fmla="*/ 5718 w 10030"/>
              <a:gd name="connsiteY8-140" fmla="*/ 5877 h 10000"/>
              <a:gd name="connsiteX0-141" fmla="*/ 5718 w 10030"/>
              <a:gd name="connsiteY0-142" fmla="*/ 5877 h 10000"/>
              <a:gd name="connsiteX1-143" fmla="*/ 2808 w 10030"/>
              <a:gd name="connsiteY1-144" fmla="*/ 3930 h 10000"/>
              <a:gd name="connsiteX2-145" fmla="*/ 2441 w 10030"/>
              <a:gd name="connsiteY2-146" fmla="*/ 2270 h 10000"/>
              <a:gd name="connsiteX3-147" fmla="*/ 4304 w 10030"/>
              <a:gd name="connsiteY3-148" fmla="*/ 20 h 10000"/>
              <a:gd name="connsiteX4-149" fmla="*/ 4284 w 10030"/>
              <a:gd name="connsiteY4-150" fmla="*/ 0 h 10000"/>
              <a:gd name="connsiteX5-151" fmla="*/ 0 w 10030"/>
              <a:gd name="connsiteY5-152" fmla="*/ 4965 h 10000"/>
              <a:gd name="connsiteX6-153" fmla="*/ 5000 w 10030"/>
              <a:gd name="connsiteY6-154" fmla="*/ 10000 h 10000"/>
              <a:gd name="connsiteX7-155" fmla="*/ 10030 w 10030"/>
              <a:gd name="connsiteY7-156" fmla="*/ 5010 h 10000"/>
              <a:gd name="connsiteX8-157" fmla="*/ 5718 w 10030"/>
              <a:gd name="connsiteY8-158" fmla="*/ 5877 h 10000"/>
              <a:gd name="connsiteX0-159" fmla="*/ 5718 w 10030"/>
              <a:gd name="connsiteY0-160" fmla="*/ 5877 h 10000"/>
              <a:gd name="connsiteX1-161" fmla="*/ 2808 w 10030"/>
              <a:gd name="connsiteY1-162" fmla="*/ 3930 h 10000"/>
              <a:gd name="connsiteX2-163" fmla="*/ 2441 w 10030"/>
              <a:gd name="connsiteY2-164" fmla="*/ 2270 h 10000"/>
              <a:gd name="connsiteX3-165" fmla="*/ 4304 w 10030"/>
              <a:gd name="connsiteY3-166" fmla="*/ 20 h 10000"/>
              <a:gd name="connsiteX4-167" fmla="*/ 4284 w 10030"/>
              <a:gd name="connsiteY4-168" fmla="*/ 0 h 10000"/>
              <a:gd name="connsiteX5-169" fmla="*/ 0 w 10030"/>
              <a:gd name="connsiteY5-170" fmla="*/ 4965 h 10000"/>
              <a:gd name="connsiteX6-171" fmla="*/ 5000 w 10030"/>
              <a:gd name="connsiteY6-172" fmla="*/ 10000 h 10000"/>
              <a:gd name="connsiteX7-173" fmla="*/ 10030 w 10030"/>
              <a:gd name="connsiteY7-174" fmla="*/ 5010 h 10000"/>
              <a:gd name="connsiteX8-175" fmla="*/ 5718 w 10030"/>
              <a:gd name="connsiteY8-176" fmla="*/ 5877 h 10000"/>
              <a:gd name="connsiteX0-177" fmla="*/ 5718 w 10030"/>
              <a:gd name="connsiteY0-178" fmla="*/ 5877 h 10000"/>
              <a:gd name="connsiteX1-179" fmla="*/ 2808 w 10030"/>
              <a:gd name="connsiteY1-180" fmla="*/ 3930 h 10000"/>
              <a:gd name="connsiteX2-181" fmla="*/ 2441 w 10030"/>
              <a:gd name="connsiteY2-182" fmla="*/ 2270 h 10000"/>
              <a:gd name="connsiteX3-183" fmla="*/ 4304 w 10030"/>
              <a:gd name="connsiteY3-184" fmla="*/ 20 h 10000"/>
              <a:gd name="connsiteX4-185" fmla="*/ 4284 w 10030"/>
              <a:gd name="connsiteY4-186" fmla="*/ 0 h 10000"/>
              <a:gd name="connsiteX5-187" fmla="*/ 0 w 10030"/>
              <a:gd name="connsiteY5-188" fmla="*/ 4965 h 10000"/>
              <a:gd name="connsiteX6-189" fmla="*/ 5000 w 10030"/>
              <a:gd name="connsiteY6-190" fmla="*/ 10000 h 10000"/>
              <a:gd name="connsiteX7-191" fmla="*/ 10030 w 10030"/>
              <a:gd name="connsiteY7-192" fmla="*/ 5010 h 10000"/>
              <a:gd name="connsiteX8-193" fmla="*/ 5718 w 10030"/>
              <a:gd name="connsiteY8-194" fmla="*/ 5877 h 10000"/>
              <a:gd name="connsiteX0-195" fmla="*/ 5718 w 10030"/>
              <a:gd name="connsiteY0-196" fmla="*/ 5877 h 10000"/>
              <a:gd name="connsiteX1-197" fmla="*/ 2808 w 10030"/>
              <a:gd name="connsiteY1-198" fmla="*/ 3930 h 10000"/>
              <a:gd name="connsiteX2-199" fmla="*/ 2441 w 10030"/>
              <a:gd name="connsiteY2-200" fmla="*/ 2270 h 10000"/>
              <a:gd name="connsiteX3-201" fmla="*/ 4304 w 10030"/>
              <a:gd name="connsiteY3-202" fmla="*/ 20 h 10000"/>
              <a:gd name="connsiteX4-203" fmla="*/ 4284 w 10030"/>
              <a:gd name="connsiteY4-204" fmla="*/ 0 h 10000"/>
              <a:gd name="connsiteX5-205" fmla="*/ 0 w 10030"/>
              <a:gd name="connsiteY5-206" fmla="*/ 4965 h 10000"/>
              <a:gd name="connsiteX6-207" fmla="*/ 5000 w 10030"/>
              <a:gd name="connsiteY6-208" fmla="*/ 10000 h 10000"/>
              <a:gd name="connsiteX7-209" fmla="*/ 10030 w 10030"/>
              <a:gd name="connsiteY7-210" fmla="*/ 5010 h 10000"/>
              <a:gd name="connsiteX8-211" fmla="*/ 5718 w 10030"/>
              <a:gd name="connsiteY8-212" fmla="*/ 5877 h 10000"/>
              <a:gd name="connsiteX0-213" fmla="*/ 5718 w 10030"/>
              <a:gd name="connsiteY0-214" fmla="*/ 5907 h 10000"/>
              <a:gd name="connsiteX1-215" fmla="*/ 2808 w 10030"/>
              <a:gd name="connsiteY1-216" fmla="*/ 3930 h 10000"/>
              <a:gd name="connsiteX2-217" fmla="*/ 2441 w 10030"/>
              <a:gd name="connsiteY2-218" fmla="*/ 2270 h 10000"/>
              <a:gd name="connsiteX3-219" fmla="*/ 4304 w 10030"/>
              <a:gd name="connsiteY3-220" fmla="*/ 20 h 10000"/>
              <a:gd name="connsiteX4-221" fmla="*/ 4284 w 10030"/>
              <a:gd name="connsiteY4-222" fmla="*/ 0 h 10000"/>
              <a:gd name="connsiteX5-223" fmla="*/ 0 w 10030"/>
              <a:gd name="connsiteY5-224" fmla="*/ 4965 h 10000"/>
              <a:gd name="connsiteX6-225" fmla="*/ 5000 w 10030"/>
              <a:gd name="connsiteY6-226" fmla="*/ 10000 h 10000"/>
              <a:gd name="connsiteX7-227" fmla="*/ 10030 w 10030"/>
              <a:gd name="connsiteY7-228" fmla="*/ 5010 h 10000"/>
              <a:gd name="connsiteX8-229" fmla="*/ 5718 w 10030"/>
              <a:gd name="connsiteY8-230" fmla="*/ 5907 h 10000"/>
              <a:gd name="connsiteX0-231" fmla="*/ 5718 w 10030"/>
              <a:gd name="connsiteY0-232" fmla="*/ 5907 h 10000"/>
              <a:gd name="connsiteX1-233" fmla="*/ 2808 w 10030"/>
              <a:gd name="connsiteY1-234" fmla="*/ 3930 h 10000"/>
              <a:gd name="connsiteX2-235" fmla="*/ 2441 w 10030"/>
              <a:gd name="connsiteY2-236" fmla="*/ 2270 h 10000"/>
              <a:gd name="connsiteX3-237" fmla="*/ 4304 w 10030"/>
              <a:gd name="connsiteY3-238" fmla="*/ 20 h 10000"/>
              <a:gd name="connsiteX4-239" fmla="*/ 4284 w 10030"/>
              <a:gd name="connsiteY4-240" fmla="*/ 0 h 10000"/>
              <a:gd name="connsiteX5-241" fmla="*/ 0 w 10030"/>
              <a:gd name="connsiteY5-242" fmla="*/ 4965 h 10000"/>
              <a:gd name="connsiteX6-243" fmla="*/ 5000 w 10030"/>
              <a:gd name="connsiteY6-244" fmla="*/ 10000 h 10000"/>
              <a:gd name="connsiteX7-245" fmla="*/ 10030 w 10030"/>
              <a:gd name="connsiteY7-246" fmla="*/ 5010 h 10000"/>
              <a:gd name="connsiteX8-247" fmla="*/ 5718 w 10030"/>
              <a:gd name="connsiteY8-248" fmla="*/ 5907 h 10000"/>
              <a:gd name="connsiteX0-249" fmla="*/ 5718 w 10030"/>
              <a:gd name="connsiteY0-250" fmla="*/ 5907 h 10000"/>
              <a:gd name="connsiteX1-251" fmla="*/ 2808 w 10030"/>
              <a:gd name="connsiteY1-252" fmla="*/ 3930 h 10000"/>
              <a:gd name="connsiteX2-253" fmla="*/ 2441 w 10030"/>
              <a:gd name="connsiteY2-254" fmla="*/ 2270 h 10000"/>
              <a:gd name="connsiteX3-255" fmla="*/ 4304 w 10030"/>
              <a:gd name="connsiteY3-256" fmla="*/ 20 h 10000"/>
              <a:gd name="connsiteX4-257" fmla="*/ 4284 w 10030"/>
              <a:gd name="connsiteY4-258" fmla="*/ 0 h 10000"/>
              <a:gd name="connsiteX5-259" fmla="*/ 0 w 10030"/>
              <a:gd name="connsiteY5-260" fmla="*/ 4965 h 10000"/>
              <a:gd name="connsiteX6-261" fmla="*/ 5000 w 10030"/>
              <a:gd name="connsiteY6-262" fmla="*/ 10000 h 10000"/>
              <a:gd name="connsiteX7-263" fmla="*/ 10030 w 10030"/>
              <a:gd name="connsiteY7-264" fmla="*/ 5010 h 10000"/>
              <a:gd name="connsiteX8-265" fmla="*/ 5718 w 10030"/>
              <a:gd name="connsiteY8-266" fmla="*/ 5907 h 10000"/>
              <a:gd name="connsiteX0-267" fmla="*/ 5718 w 10030"/>
              <a:gd name="connsiteY0-268" fmla="*/ 5907 h 10000"/>
              <a:gd name="connsiteX1-269" fmla="*/ 2808 w 10030"/>
              <a:gd name="connsiteY1-270" fmla="*/ 3930 h 10000"/>
              <a:gd name="connsiteX2-271" fmla="*/ 2441 w 10030"/>
              <a:gd name="connsiteY2-272" fmla="*/ 2270 h 10000"/>
              <a:gd name="connsiteX3-273" fmla="*/ 4304 w 10030"/>
              <a:gd name="connsiteY3-274" fmla="*/ 20 h 10000"/>
              <a:gd name="connsiteX4-275" fmla="*/ 4284 w 10030"/>
              <a:gd name="connsiteY4-276" fmla="*/ 0 h 10000"/>
              <a:gd name="connsiteX5-277" fmla="*/ 0 w 10030"/>
              <a:gd name="connsiteY5-278" fmla="*/ 4965 h 10000"/>
              <a:gd name="connsiteX6-279" fmla="*/ 5000 w 10030"/>
              <a:gd name="connsiteY6-280" fmla="*/ 10000 h 10000"/>
              <a:gd name="connsiteX7-281" fmla="*/ 10030 w 10030"/>
              <a:gd name="connsiteY7-282" fmla="*/ 5010 h 10000"/>
              <a:gd name="connsiteX8-283" fmla="*/ 5718 w 10030"/>
              <a:gd name="connsiteY8-284" fmla="*/ 5907 h 10000"/>
              <a:gd name="connsiteX0-285" fmla="*/ 5718 w 10030"/>
              <a:gd name="connsiteY0-286" fmla="*/ 5907 h 10000"/>
              <a:gd name="connsiteX1-287" fmla="*/ 2808 w 10030"/>
              <a:gd name="connsiteY1-288" fmla="*/ 3930 h 10000"/>
              <a:gd name="connsiteX2-289" fmla="*/ 2441 w 10030"/>
              <a:gd name="connsiteY2-290" fmla="*/ 2270 h 10000"/>
              <a:gd name="connsiteX3-291" fmla="*/ 4304 w 10030"/>
              <a:gd name="connsiteY3-292" fmla="*/ 20 h 10000"/>
              <a:gd name="connsiteX4-293" fmla="*/ 4284 w 10030"/>
              <a:gd name="connsiteY4-294" fmla="*/ 0 h 10000"/>
              <a:gd name="connsiteX5-295" fmla="*/ 0 w 10030"/>
              <a:gd name="connsiteY5-296" fmla="*/ 4965 h 10000"/>
              <a:gd name="connsiteX6-297" fmla="*/ 5000 w 10030"/>
              <a:gd name="connsiteY6-298" fmla="*/ 10000 h 10000"/>
              <a:gd name="connsiteX7-299" fmla="*/ 10030 w 10030"/>
              <a:gd name="connsiteY7-300" fmla="*/ 5010 h 10000"/>
              <a:gd name="connsiteX8-301" fmla="*/ 5718 w 10030"/>
              <a:gd name="connsiteY8-302" fmla="*/ 5907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49" y="connsiteY8-50"/>
              </a:cxn>
            </a:cxnLst>
            <a:rect l="l" t="t" r="r" b="b"/>
            <a:pathLst>
              <a:path w="10030" h="10000">
                <a:moveTo>
                  <a:pt x="5718" y="5907"/>
                </a:moveTo>
                <a:cubicBezTo>
                  <a:pt x="3955" y="5310"/>
                  <a:pt x="3378" y="4697"/>
                  <a:pt x="2808" y="3930"/>
                </a:cubicBezTo>
                <a:cubicBezTo>
                  <a:pt x="2711" y="3594"/>
                  <a:pt x="2468" y="3264"/>
                  <a:pt x="2441" y="2270"/>
                </a:cubicBezTo>
                <a:cubicBezTo>
                  <a:pt x="2414" y="1289"/>
                  <a:pt x="3157" y="336"/>
                  <a:pt x="4304" y="20"/>
                </a:cubicBezTo>
                <a:lnTo>
                  <a:pt x="4284" y="0"/>
                </a:lnTo>
                <a:cubicBezTo>
                  <a:pt x="1902" y="375"/>
                  <a:pt x="0" y="2448"/>
                  <a:pt x="0" y="4965"/>
                </a:cubicBezTo>
                <a:cubicBezTo>
                  <a:pt x="0" y="7749"/>
                  <a:pt x="2235" y="10000"/>
                  <a:pt x="5000" y="10000"/>
                </a:cubicBezTo>
                <a:cubicBezTo>
                  <a:pt x="7765" y="10000"/>
                  <a:pt x="10030" y="7794"/>
                  <a:pt x="10030" y="5010"/>
                </a:cubicBezTo>
                <a:cubicBezTo>
                  <a:pt x="10030" y="5010"/>
                  <a:pt x="8299" y="6643"/>
                  <a:pt x="5718" y="5907"/>
                </a:cubicBezTo>
                <a:close/>
              </a:path>
            </a:pathLst>
          </a:custGeom>
          <a:solidFill>
            <a:schemeClr val="bg1">
              <a:lumMod val="75000"/>
            </a:schemeClr>
          </a:solidFill>
          <a:ln w="19050">
            <a:solidFill>
              <a:schemeClr val="bg1"/>
            </a:solidFill>
          </a:ln>
        </p:spPr>
        <p:txBody>
          <a:bodyPr vert="horz" wrap="square" lIns="91440" tIns="45720" rIns="91440" bIns="45720" numCol="1" anchor="t" anchorCtr="0" compatLnSpc="1"/>
          <a:lstStyle/>
          <a:p>
            <a:endParaRPr lang="id-ID"/>
          </a:p>
        </p:txBody>
      </p:sp>
      <p:sp>
        <p:nvSpPr>
          <p:cNvPr id="10" name="Freeform 50"/>
          <p:cNvSpPr>
            <a:spLocks noEditPoints="1"/>
          </p:cNvSpPr>
          <p:nvPr/>
        </p:nvSpPr>
        <p:spPr bwMode="auto">
          <a:xfrm>
            <a:off x="7052620" y="2896873"/>
            <a:ext cx="747328" cy="525950"/>
          </a:xfrm>
          <a:custGeom>
            <a:avLst/>
            <a:gdLst>
              <a:gd name="T0" fmla="*/ 0 w 530"/>
              <a:gd name="T1" fmla="*/ 373 h 373"/>
              <a:gd name="T2" fmla="*/ 530 w 530"/>
              <a:gd name="T3" fmla="*/ 373 h 373"/>
              <a:gd name="T4" fmla="*/ 530 w 530"/>
              <a:gd name="T5" fmla="*/ 0 h 373"/>
              <a:gd name="T6" fmla="*/ 0 w 530"/>
              <a:gd name="T7" fmla="*/ 0 h 373"/>
              <a:gd name="T8" fmla="*/ 0 w 530"/>
              <a:gd name="T9" fmla="*/ 373 h 373"/>
              <a:gd name="T10" fmla="*/ 510 w 530"/>
              <a:gd name="T11" fmla="*/ 36 h 373"/>
              <a:gd name="T12" fmla="*/ 343 w 530"/>
              <a:gd name="T13" fmla="*/ 183 h 373"/>
              <a:gd name="T14" fmla="*/ 510 w 530"/>
              <a:gd name="T15" fmla="*/ 337 h 373"/>
              <a:gd name="T16" fmla="*/ 510 w 530"/>
              <a:gd name="T17" fmla="*/ 354 h 373"/>
              <a:gd name="T18" fmla="*/ 321 w 530"/>
              <a:gd name="T19" fmla="*/ 200 h 373"/>
              <a:gd name="T20" fmla="*/ 264 w 530"/>
              <a:gd name="T21" fmla="*/ 248 h 373"/>
              <a:gd name="T22" fmla="*/ 206 w 530"/>
              <a:gd name="T23" fmla="*/ 200 h 373"/>
              <a:gd name="T24" fmla="*/ 17 w 530"/>
              <a:gd name="T25" fmla="*/ 354 h 373"/>
              <a:gd name="T26" fmla="*/ 17 w 530"/>
              <a:gd name="T27" fmla="*/ 337 h 373"/>
              <a:gd name="T28" fmla="*/ 187 w 530"/>
              <a:gd name="T29" fmla="*/ 183 h 373"/>
              <a:gd name="T30" fmla="*/ 17 w 530"/>
              <a:gd name="T31" fmla="*/ 36 h 373"/>
              <a:gd name="T32" fmla="*/ 17 w 530"/>
              <a:gd name="T33" fmla="*/ 19 h 373"/>
              <a:gd name="T34" fmla="*/ 264 w 530"/>
              <a:gd name="T35" fmla="*/ 195 h 373"/>
              <a:gd name="T36" fmla="*/ 510 w 530"/>
              <a:gd name="T37" fmla="*/ 19 h 373"/>
              <a:gd name="T38" fmla="*/ 510 w 530"/>
              <a:gd name="T39" fmla="*/ 3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0" h="373">
                <a:moveTo>
                  <a:pt x="0" y="373"/>
                </a:moveTo>
                <a:lnTo>
                  <a:pt x="530" y="373"/>
                </a:lnTo>
                <a:lnTo>
                  <a:pt x="530" y="0"/>
                </a:lnTo>
                <a:lnTo>
                  <a:pt x="0" y="0"/>
                </a:lnTo>
                <a:lnTo>
                  <a:pt x="0" y="373"/>
                </a:lnTo>
                <a:close/>
                <a:moveTo>
                  <a:pt x="510" y="36"/>
                </a:moveTo>
                <a:lnTo>
                  <a:pt x="343" y="183"/>
                </a:lnTo>
                <a:lnTo>
                  <a:pt x="510" y="337"/>
                </a:lnTo>
                <a:lnTo>
                  <a:pt x="510" y="354"/>
                </a:lnTo>
                <a:lnTo>
                  <a:pt x="321" y="200"/>
                </a:lnTo>
                <a:lnTo>
                  <a:pt x="264" y="248"/>
                </a:lnTo>
                <a:lnTo>
                  <a:pt x="206" y="200"/>
                </a:lnTo>
                <a:lnTo>
                  <a:pt x="17" y="354"/>
                </a:lnTo>
                <a:lnTo>
                  <a:pt x="17" y="337"/>
                </a:lnTo>
                <a:lnTo>
                  <a:pt x="187" y="183"/>
                </a:lnTo>
                <a:lnTo>
                  <a:pt x="17" y="36"/>
                </a:lnTo>
                <a:lnTo>
                  <a:pt x="17" y="19"/>
                </a:lnTo>
                <a:lnTo>
                  <a:pt x="264" y="195"/>
                </a:lnTo>
                <a:lnTo>
                  <a:pt x="510" y="19"/>
                </a:lnTo>
                <a:lnTo>
                  <a:pt x="510" y="36"/>
                </a:lnTo>
                <a:close/>
              </a:path>
            </a:pathLst>
          </a:custGeom>
          <a:solidFill>
            <a:schemeClr val="bg1"/>
          </a:solidFill>
          <a:ln>
            <a:noFill/>
          </a:ln>
        </p:spPr>
        <p:txBody>
          <a:bodyPr vert="horz" wrap="square" lIns="91440" tIns="45720" rIns="91440" bIns="45720" numCol="1" anchor="t" anchorCtr="0" compatLnSpc="1"/>
          <a:lstStyle/>
          <a:p>
            <a:endParaRPr lang="id-ID"/>
          </a:p>
        </p:txBody>
      </p:sp>
      <p:sp>
        <p:nvSpPr>
          <p:cNvPr id="11" name="Freeform 51"/>
          <p:cNvSpPr>
            <a:spLocks noEditPoints="1"/>
          </p:cNvSpPr>
          <p:nvPr/>
        </p:nvSpPr>
        <p:spPr bwMode="auto">
          <a:xfrm>
            <a:off x="4288976" y="2071162"/>
            <a:ext cx="708543" cy="707220"/>
          </a:xfrm>
          <a:custGeom>
            <a:avLst/>
            <a:gdLst>
              <a:gd name="T0" fmla="*/ 120 w 223"/>
              <a:gd name="T1" fmla="*/ 86 h 223"/>
              <a:gd name="T2" fmla="*/ 120 w 223"/>
              <a:gd name="T3" fmla="*/ 69 h 223"/>
              <a:gd name="T4" fmla="*/ 163 w 223"/>
              <a:gd name="T5" fmla="*/ 69 h 223"/>
              <a:gd name="T6" fmla="*/ 163 w 223"/>
              <a:gd name="T7" fmla="*/ 0 h 223"/>
              <a:gd name="T8" fmla="*/ 60 w 223"/>
              <a:gd name="T9" fmla="*/ 0 h 223"/>
              <a:gd name="T10" fmla="*/ 60 w 223"/>
              <a:gd name="T11" fmla="*/ 69 h 223"/>
              <a:gd name="T12" fmla="*/ 103 w 223"/>
              <a:gd name="T13" fmla="*/ 69 h 223"/>
              <a:gd name="T14" fmla="*/ 103 w 223"/>
              <a:gd name="T15" fmla="*/ 86 h 223"/>
              <a:gd name="T16" fmla="*/ 43 w 223"/>
              <a:gd name="T17" fmla="*/ 86 h 223"/>
              <a:gd name="T18" fmla="*/ 43 w 223"/>
              <a:gd name="T19" fmla="*/ 78 h 223"/>
              <a:gd name="T20" fmla="*/ 18 w 223"/>
              <a:gd name="T21" fmla="*/ 78 h 223"/>
              <a:gd name="T22" fmla="*/ 18 w 223"/>
              <a:gd name="T23" fmla="*/ 86 h 223"/>
              <a:gd name="T24" fmla="*/ 0 w 223"/>
              <a:gd name="T25" fmla="*/ 86 h 223"/>
              <a:gd name="T26" fmla="*/ 0 w 223"/>
              <a:gd name="T27" fmla="*/ 223 h 223"/>
              <a:gd name="T28" fmla="*/ 223 w 223"/>
              <a:gd name="T29" fmla="*/ 223 h 223"/>
              <a:gd name="T30" fmla="*/ 223 w 223"/>
              <a:gd name="T31" fmla="*/ 86 h 223"/>
              <a:gd name="T32" fmla="*/ 120 w 223"/>
              <a:gd name="T33" fmla="*/ 86 h 223"/>
              <a:gd name="T34" fmla="*/ 69 w 223"/>
              <a:gd name="T35" fmla="*/ 9 h 223"/>
              <a:gd name="T36" fmla="*/ 155 w 223"/>
              <a:gd name="T37" fmla="*/ 9 h 223"/>
              <a:gd name="T38" fmla="*/ 155 w 223"/>
              <a:gd name="T39" fmla="*/ 60 h 223"/>
              <a:gd name="T40" fmla="*/ 69 w 223"/>
              <a:gd name="T41" fmla="*/ 60 h 223"/>
              <a:gd name="T42" fmla="*/ 69 w 223"/>
              <a:gd name="T43" fmla="*/ 9 h 223"/>
              <a:gd name="T44" fmla="*/ 112 w 223"/>
              <a:gd name="T45" fmla="*/ 198 h 223"/>
              <a:gd name="T46" fmla="*/ 69 w 223"/>
              <a:gd name="T47" fmla="*/ 155 h 223"/>
              <a:gd name="T48" fmla="*/ 112 w 223"/>
              <a:gd name="T49" fmla="*/ 112 h 223"/>
              <a:gd name="T50" fmla="*/ 155 w 223"/>
              <a:gd name="T51" fmla="*/ 155 h 223"/>
              <a:gd name="T52" fmla="*/ 112 w 223"/>
              <a:gd name="T53" fmla="*/ 198 h 223"/>
              <a:gd name="T54" fmla="*/ 206 w 223"/>
              <a:gd name="T55" fmla="*/ 112 h 223"/>
              <a:gd name="T56" fmla="*/ 180 w 223"/>
              <a:gd name="T57" fmla="*/ 112 h 223"/>
              <a:gd name="T58" fmla="*/ 180 w 223"/>
              <a:gd name="T59" fmla="*/ 103 h 223"/>
              <a:gd name="T60" fmla="*/ 206 w 223"/>
              <a:gd name="T61" fmla="*/ 103 h 223"/>
              <a:gd name="T62" fmla="*/ 206 w 223"/>
              <a:gd name="T63" fmla="*/ 11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3" h="223">
                <a:moveTo>
                  <a:pt x="120" y="86"/>
                </a:moveTo>
                <a:cubicBezTo>
                  <a:pt x="120" y="69"/>
                  <a:pt x="120" y="69"/>
                  <a:pt x="120" y="69"/>
                </a:cubicBezTo>
                <a:cubicBezTo>
                  <a:pt x="163" y="69"/>
                  <a:pt x="163" y="69"/>
                  <a:pt x="163" y="69"/>
                </a:cubicBezTo>
                <a:cubicBezTo>
                  <a:pt x="163" y="0"/>
                  <a:pt x="163" y="0"/>
                  <a:pt x="163" y="0"/>
                </a:cubicBezTo>
                <a:cubicBezTo>
                  <a:pt x="60" y="0"/>
                  <a:pt x="60" y="0"/>
                  <a:pt x="60" y="0"/>
                </a:cubicBezTo>
                <a:cubicBezTo>
                  <a:pt x="60" y="69"/>
                  <a:pt x="60" y="69"/>
                  <a:pt x="60" y="69"/>
                </a:cubicBezTo>
                <a:cubicBezTo>
                  <a:pt x="103" y="69"/>
                  <a:pt x="103" y="69"/>
                  <a:pt x="103" y="69"/>
                </a:cubicBezTo>
                <a:cubicBezTo>
                  <a:pt x="103" y="86"/>
                  <a:pt x="103" y="86"/>
                  <a:pt x="103" y="86"/>
                </a:cubicBezTo>
                <a:cubicBezTo>
                  <a:pt x="43" y="86"/>
                  <a:pt x="43" y="86"/>
                  <a:pt x="43" y="86"/>
                </a:cubicBezTo>
                <a:cubicBezTo>
                  <a:pt x="43" y="78"/>
                  <a:pt x="43" y="78"/>
                  <a:pt x="43" y="78"/>
                </a:cubicBezTo>
                <a:cubicBezTo>
                  <a:pt x="18" y="78"/>
                  <a:pt x="18" y="78"/>
                  <a:pt x="18" y="78"/>
                </a:cubicBezTo>
                <a:cubicBezTo>
                  <a:pt x="18" y="86"/>
                  <a:pt x="18" y="86"/>
                  <a:pt x="18" y="86"/>
                </a:cubicBezTo>
                <a:cubicBezTo>
                  <a:pt x="0" y="86"/>
                  <a:pt x="0" y="86"/>
                  <a:pt x="0" y="86"/>
                </a:cubicBezTo>
                <a:cubicBezTo>
                  <a:pt x="0" y="223"/>
                  <a:pt x="0" y="223"/>
                  <a:pt x="0" y="223"/>
                </a:cubicBezTo>
                <a:cubicBezTo>
                  <a:pt x="223" y="223"/>
                  <a:pt x="223" y="223"/>
                  <a:pt x="223" y="223"/>
                </a:cubicBezTo>
                <a:cubicBezTo>
                  <a:pt x="223" y="86"/>
                  <a:pt x="223" y="86"/>
                  <a:pt x="223" y="86"/>
                </a:cubicBezTo>
                <a:cubicBezTo>
                  <a:pt x="120" y="86"/>
                  <a:pt x="120" y="86"/>
                  <a:pt x="120" y="86"/>
                </a:cubicBezTo>
                <a:moveTo>
                  <a:pt x="69" y="9"/>
                </a:moveTo>
                <a:cubicBezTo>
                  <a:pt x="155" y="9"/>
                  <a:pt x="155" y="9"/>
                  <a:pt x="155" y="9"/>
                </a:cubicBezTo>
                <a:cubicBezTo>
                  <a:pt x="155" y="60"/>
                  <a:pt x="155" y="60"/>
                  <a:pt x="155" y="60"/>
                </a:cubicBezTo>
                <a:cubicBezTo>
                  <a:pt x="69" y="60"/>
                  <a:pt x="69" y="60"/>
                  <a:pt x="69" y="60"/>
                </a:cubicBezTo>
                <a:lnTo>
                  <a:pt x="69" y="9"/>
                </a:lnTo>
                <a:close/>
                <a:moveTo>
                  <a:pt x="112" y="198"/>
                </a:moveTo>
                <a:cubicBezTo>
                  <a:pt x="88" y="198"/>
                  <a:pt x="69" y="178"/>
                  <a:pt x="69" y="155"/>
                </a:cubicBezTo>
                <a:cubicBezTo>
                  <a:pt x="69" y="131"/>
                  <a:pt x="88" y="112"/>
                  <a:pt x="112" y="112"/>
                </a:cubicBezTo>
                <a:cubicBezTo>
                  <a:pt x="136" y="112"/>
                  <a:pt x="155" y="131"/>
                  <a:pt x="155" y="155"/>
                </a:cubicBezTo>
                <a:cubicBezTo>
                  <a:pt x="155" y="178"/>
                  <a:pt x="136" y="198"/>
                  <a:pt x="112" y="198"/>
                </a:cubicBezTo>
                <a:moveTo>
                  <a:pt x="206" y="112"/>
                </a:moveTo>
                <a:cubicBezTo>
                  <a:pt x="180" y="112"/>
                  <a:pt x="180" y="112"/>
                  <a:pt x="180" y="112"/>
                </a:cubicBezTo>
                <a:cubicBezTo>
                  <a:pt x="180" y="103"/>
                  <a:pt x="180" y="103"/>
                  <a:pt x="180" y="103"/>
                </a:cubicBezTo>
                <a:cubicBezTo>
                  <a:pt x="206" y="103"/>
                  <a:pt x="206" y="103"/>
                  <a:pt x="206" y="103"/>
                </a:cubicBezTo>
                <a:lnTo>
                  <a:pt x="206" y="112"/>
                </a:lnTo>
                <a:close/>
              </a:path>
            </a:pathLst>
          </a:custGeom>
          <a:solidFill>
            <a:schemeClr val="bg1"/>
          </a:solidFill>
          <a:ln>
            <a:noFill/>
          </a:ln>
        </p:spPr>
        <p:txBody>
          <a:bodyPr vert="horz" wrap="square" lIns="91440" tIns="45720" rIns="91440" bIns="45720" numCol="1" anchor="t" anchorCtr="0" compatLnSpc="1"/>
          <a:lstStyle/>
          <a:p>
            <a:endParaRPr lang="id-ID"/>
          </a:p>
        </p:txBody>
      </p:sp>
      <p:grpSp>
        <p:nvGrpSpPr>
          <p:cNvPr id="12" name="Group 52"/>
          <p:cNvGrpSpPr/>
          <p:nvPr/>
        </p:nvGrpSpPr>
        <p:grpSpPr>
          <a:xfrm flipH="1">
            <a:off x="5141100" y="4764191"/>
            <a:ext cx="898644" cy="911405"/>
            <a:chOff x="1909763" y="950913"/>
            <a:chExt cx="782637" cy="793750"/>
          </a:xfrm>
          <a:solidFill>
            <a:schemeClr val="tx1">
              <a:lumMod val="75000"/>
              <a:lumOff val="25000"/>
            </a:schemeClr>
          </a:solidFill>
        </p:grpSpPr>
        <p:sp>
          <p:nvSpPr>
            <p:cNvPr id="13" name="Freeform 59"/>
            <p:cNvSpPr>
              <a:spLocks noEditPoints="1"/>
            </p:cNvSpPr>
            <p:nvPr/>
          </p:nvSpPr>
          <p:spPr bwMode="auto">
            <a:xfrm>
              <a:off x="1909763" y="1204913"/>
              <a:ext cx="539750" cy="539750"/>
            </a:xfrm>
            <a:custGeom>
              <a:avLst/>
              <a:gdLst>
                <a:gd name="T0" fmla="*/ 0 w 340"/>
                <a:gd name="T1" fmla="*/ 340 h 340"/>
                <a:gd name="T2" fmla="*/ 340 w 340"/>
                <a:gd name="T3" fmla="*/ 340 h 340"/>
                <a:gd name="T4" fmla="*/ 340 w 340"/>
                <a:gd name="T5" fmla="*/ 0 h 340"/>
                <a:gd name="T6" fmla="*/ 0 w 340"/>
                <a:gd name="T7" fmla="*/ 0 h 340"/>
                <a:gd name="T8" fmla="*/ 0 w 340"/>
                <a:gd name="T9" fmla="*/ 340 h 340"/>
                <a:gd name="T10" fmla="*/ 304 w 340"/>
                <a:gd name="T11" fmla="*/ 251 h 340"/>
                <a:gd name="T12" fmla="*/ 35 w 340"/>
                <a:gd name="T13" fmla="*/ 251 h 340"/>
                <a:gd name="T14" fmla="*/ 35 w 340"/>
                <a:gd name="T15" fmla="*/ 36 h 340"/>
                <a:gd name="T16" fmla="*/ 304 w 340"/>
                <a:gd name="T17" fmla="*/ 36 h 340"/>
                <a:gd name="T18" fmla="*/ 304 w 340"/>
                <a:gd name="T19" fmla="*/ 25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340">
                  <a:moveTo>
                    <a:pt x="0" y="340"/>
                  </a:moveTo>
                  <a:lnTo>
                    <a:pt x="340" y="340"/>
                  </a:lnTo>
                  <a:lnTo>
                    <a:pt x="340" y="0"/>
                  </a:lnTo>
                  <a:lnTo>
                    <a:pt x="0" y="0"/>
                  </a:lnTo>
                  <a:lnTo>
                    <a:pt x="0" y="340"/>
                  </a:lnTo>
                  <a:close/>
                  <a:moveTo>
                    <a:pt x="304" y="251"/>
                  </a:moveTo>
                  <a:lnTo>
                    <a:pt x="35" y="251"/>
                  </a:lnTo>
                  <a:lnTo>
                    <a:pt x="35" y="36"/>
                  </a:lnTo>
                  <a:lnTo>
                    <a:pt x="304" y="36"/>
                  </a:lnTo>
                  <a:lnTo>
                    <a:pt x="304" y="2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 name="Freeform 60"/>
            <p:cNvSpPr/>
            <p:nvPr/>
          </p:nvSpPr>
          <p:spPr bwMode="auto">
            <a:xfrm>
              <a:off x="2060575" y="950913"/>
              <a:ext cx="631825" cy="569913"/>
            </a:xfrm>
            <a:custGeom>
              <a:avLst/>
              <a:gdLst>
                <a:gd name="T0" fmla="*/ 334 w 398"/>
                <a:gd name="T1" fmla="*/ 0 h 359"/>
                <a:gd name="T2" fmla="*/ 0 w 398"/>
                <a:gd name="T3" fmla="*/ 64 h 359"/>
                <a:gd name="T4" fmla="*/ 15 w 398"/>
                <a:gd name="T5" fmla="*/ 143 h 359"/>
                <a:gd name="T6" fmla="*/ 51 w 398"/>
                <a:gd name="T7" fmla="*/ 143 h 359"/>
                <a:gd name="T8" fmla="*/ 41 w 398"/>
                <a:gd name="T9" fmla="*/ 93 h 359"/>
                <a:gd name="T10" fmla="*/ 305 w 398"/>
                <a:gd name="T11" fmla="*/ 40 h 359"/>
                <a:gd name="T12" fmla="*/ 346 w 398"/>
                <a:gd name="T13" fmla="*/ 251 h 359"/>
                <a:gd name="T14" fmla="*/ 262 w 398"/>
                <a:gd name="T15" fmla="*/ 268 h 359"/>
                <a:gd name="T16" fmla="*/ 262 w 398"/>
                <a:gd name="T17" fmla="*/ 359 h 359"/>
                <a:gd name="T18" fmla="*/ 398 w 398"/>
                <a:gd name="T19" fmla="*/ 332 h 359"/>
                <a:gd name="T20" fmla="*/ 334 w 398"/>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359">
                  <a:moveTo>
                    <a:pt x="334" y="0"/>
                  </a:moveTo>
                  <a:lnTo>
                    <a:pt x="0" y="64"/>
                  </a:lnTo>
                  <a:lnTo>
                    <a:pt x="15" y="143"/>
                  </a:lnTo>
                  <a:lnTo>
                    <a:pt x="51" y="143"/>
                  </a:lnTo>
                  <a:lnTo>
                    <a:pt x="41" y="93"/>
                  </a:lnTo>
                  <a:lnTo>
                    <a:pt x="305" y="40"/>
                  </a:lnTo>
                  <a:lnTo>
                    <a:pt x="346" y="251"/>
                  </a:lnTo>
                  <a:lnTo>
                    <a:pt x="262" y="268"/>
                  </a:lnTo>
                  <a:lnTo>
                    <a:pt x="262" y="359"/>
                  </a:lnTo>
                  <a:lnTo>
                    <a:pt x="398" y="332"/>
                  </a:lnTo>
                  <a:lnTo>
                    <a:pt x="3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15" name="肘形接點 23"/>
          <p:cNvSpPr>
            <a:spLocks noChangeShapeType="1"/>
          </p:cNvSpPr>
          <p:nvPr/>
        </p:nvSpPr>
        <p:spPr bwMode="auto">
          <a:xfrm rot="16200000" flipV="1">
            <a:off x="2362821" y="1000361"/>
            <a:ext cx="626447" cy="2732562"/>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Lst>
            <a:ahLst/>
            <a:cxnLst>
              <a:cxn ang="0">
                <a:pos x="connsiteX0-1" y="connsiteY0-2"/>
              </a:cxn>
              <a:cxn ang="0">
                <a:pos x="connsiteX1-3" y="connsiteY1-4"/>
              </a:cxn>
              <a:cxn ang="0">
                <a:pos x="connsiteX2-5" y="connsiteY2-6"/>
              </a:cxn>
            </a:cxnLst>
            <a:rect l="l" t="t" r="r" b="b"/>
            <a:pathLst>
              <a:path w="626447" h="2732562" fill="none">
                <a:moveTo>
                  <a:pt x="0" y="0"/>
                </a:moveTo>
                <a:lnTo>
                  <a:pt x="626447" y="464024"/>
                </a:lnTo>
                <a:lnTo>
                  <a:pt x="626447" y="2732562"/>
                </a:lnTo>
              </a:path>
            </a:pathLst>
          </a:custGeom>
          <a:noFill/>
          <a:ln w="19050" cap="flat" cmpd="sng">
            <a:solidFill>
              <a:schemeClr val="tx1">
                <a:lumMod val="50000"/>
                <a:lumOff val="50000"/>
              </a:schemeClr>
            </a:solidFill>
            <a:prstDash val="dash"/>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dirty="0">
              <a:ea typeface="微软雅黑" panose="020B0503020204020204" pitchFamily="34" charset="-122"/>
            </a:endParaRPr>
          </a:p>
        </p:txBody>
      </p:sp>
      <p:sp>
        <p:nvSpPr>
          <p:cNvPr id="16" name="矩形 15"/>
          <p:cNvSpPr/>
          <p:nvPr/>
        </p:nvSpPr>
        <p:spPr>
          <a:xfrm>
            <a:off x="8487282" y="1555505"/>
            <a:ext cx="1313162"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矩形 47"/>
          <p:cNvSpPr>
            <a:spLocks noChangeArrowheads="1"/>
          </p:cNvSpPr>
          <p:nvPr/>
        </p:nvSpPr>
        <p:spPr bwMode="auto">
          <a:xfrm>
            <a:off x="8487282" y="1943803"/>
            <a:ext cx="2454152"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a:t>
            </a:r>
            <a:r>
              <a:rPr lang="zh-CN" altLang="en-US" sz="1400" dirty="0" smtClean="0">
                <a:solidFill>
                  <a:schemeClr val="tx1">
                    <a:lumMod val="75000"/>
                    <a:lumOff val="25000"/>
                  </a:schemeClr>
                </a:solidFill>
                <a:sym typeface="微软雅黑" panose="020B0503020204020204" pitchFamily="34" charset="-122"/>
              </a:rPr>
              <a:t>的综合描述</a:t>
            </a:r>
            <a:r>
              <a:rPr lang="zh-CN" altLang="en-US" sz="1400" dirty="0">
                <a:solidFill>
                  <a:schemeClr val="tx1">
                    <a:lumMod val="75000"/>
                    <a:lumOff val="25000"/>
                  </a:schemeClr>
                </a:solidFill>
                <a:sym typeface="微软雅黑" panose="020B0503020204020204" pitchFamily="34" charset="-122"/>
              </a:rPr>
              <a:t>说明，在此录入上述图表</a:t>
            </a:r>
            <a:r>
              <a:rPr lang="zh-CN" altLang="en-US" sz="1400" dirty="0" smtClean="0">
                <a:solidFill>
                  <a:schemeClr val="tx1">
                    <a:lumMod val="75000"/>
                    <a:lumOff val="25000"/>
                  </a:schemeClr>
                </a:solidFill>
                <a:sym typeface="微软雅黑" panose="020B0503020204020204" pitchFamily="34" charset="-122"/>
              </a:rPr>
              <a:t>的综合描述说明。</a:t>
            </a:r>
            <a:endParaRPr lang="zh-CN" altLang="en-US" sz="1400" dirty="0">
              <a:solidFill>
                <a:schemeClr val="tx1">
                  <a:lumMod val="75000"/>
                  <a:lumOff val="25000"/>
                </a:schemeClr>
              </a:solidFill>
              <a:sym typeface="微软雅黑" panose="020B0503020204020204" pitchFamily="34" charset="-122"/>
            </a:endParaRPr>
          </a:p>
        </p:txBody>
      </p:sp>
      <p:sp>
        <p:nvSpPr>
          <p:cNvPr id="18" name="肘形接點 23"/>
          <p:cNvSpPr>
            <a:spLocks noChangeShapeType="1"/>
          </p:cNvSpPr>
          <p:nvPr/>
        </p:nvSpPr>
        <p:spPr bwMode="auto">
          <a:xfrm rot="5400000" flipH="1" flipV="1">
            <a:off x="8525618" y="307374"/>
            <a:ext cx="1018064" cy="3216732"/>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8992"/>
              <a:gd name="connsiteY0-8" fmla="*/ 0 h 2732562"/>
              <a:gd name="connsiteX1-9" fmla="*/ 628992 w 628992"/>
              <a:gd name="connsiteY1-10" fmla="*/ 842968 h 2732562"/>
              <a:gd name="connsiteX2-11" fmla="*/ 626447 w 628992"/>
              <a:gd name="connsiteY2-12" fmla="*/ 2732562 h 2732562"/>
            </a:gdLst>
            <a:ahLst/>
            <a:cxnLst>
              <a:cxn ang="0">
                <a:pos x="connsiteX0-1" y="connsiteY0-2"/>
              </a:cxn>
              <a:cxn ang="0">
                <a:pos x="connsiteX1-3" y="connsiteY1-4"/>
              </a:cxn>
              <a:cxn ang="0">
                <a:pos x="connsiteX2-5" y="connsiteY2-6"/>
              </a:cxn>
            </a:cxnLst>
            <a:rect l="l" t="t" r="r" b="b"/>
            <a:pathLst>
              <a:path w="628992" h="2732562" fill="none">
                <a:moveTo>
                  <a:pt x="0" y="0"/>
                </a:moveTo>
                <a:lnTo>
                  <a:pt x="628992" y="842968"/>
                </a:lnTo>
                <a:cubicBezTo>
                  <a:pt x="628992" y="1599147"/>
                  <a:pt x="626447" y="1976383"/>
                  <a:pt x="626447" y="2732562"/>
                </a:cubicBezTo>
              </a:path>
            </a:pathLst>
          </a:custGeom>
          <a:noFill/>
          <a:ln w="19050" cap="flat" cmpd="sng">
            <a:solidFill>
              <a:schemeClr val="tx1">
                <a:lumMod val="50000"/>
                <a:lumOff val="50000"/>
              </a:schemeClr>
            </a:solidFill>
            <a:prstDash val="dash"/>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dirty="0">
              <a:ea typeface="微软雅黑" panose="020B0503020204020204" pitchFamily="34" charset="-122"/>
            </a:endParaRPr>
          </a:p>
        </p:txBody>
      </p:sp>
      <p:sp>
        <p:nvSpPr>
          <p:cNvPr id="19" name="矩形 18"/>
          <p:cNvSpPr/>
          <p:nvPr/>
        </p:nvSpPr>
        <p:spPr>
          <a:xfrm>
            <a:off x="7201094" y="5297105"/>
            <a:ext cx="1313162"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矩形 47"/>
          <p:cNvSpPr>
            <a:spLocks noChangeArrowheads="1"/>
          </p:cNvSpPr>
          <p:nvPr/>
        </p:nvSpPr>
        <p:spPr bwMode="auto">
          <a:xfrm>
            <a:off x="7201094" y="5685403"/>
            <a:ext cx="3441922"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a:t>
            </a:r>
            <a:r>
              <a:rPr lang="zh-CN" altLang="en-US" sz="1400" dirty="0" smtClean="0">
                <a:solidFill>
                  <a:schemeClr val="tx1">
                    <a:lumMod val="75000"/>
                    <a:lumOff val="25000"/>
                  </a:schemeClr>
                </a:solidFill>
                <a:sym typeface="微软雅黑" panose="020B0503020204020204" pitchFamily="34" charset="-122"/>
              </a:rPr>
              <a:t>的综合描述</a:t>
            </a:r>
            <a:r>
              <a:rPr lang="zh-CN" altLang="en-US" sz="1400" dirty="0">
                <a:solidFill>
                  <a:schemeClr val="tx1">
                    <a:lumMod val="75000"/>
                    <a:lumOff val="25000"/>
                  </a:schemeClr>
                </a:solidFill>
                <a:sym typeface="微软雅黑" panose="020B0503020204020204" pitchFamily="34" charset="-122"/>
              </a:rPr>
              <a:t>说明，在此录入上述图表</a:t>
            </a:r>
            <a:r>
              <a:rPr lang="zh-CN" altLang="en-US" sz="1400" dirty="0" smtClean="0">
                <a:solidFill>
                  <a:schemeClr val="tx1">
                    <a:lumMod val="75000"/>
                    <a:lumOff val="25000"/>
                  </a:schemeClr>
                </a:solidFill>
                <a:sym typeface="微软雅黑" panose="020B0503020204020204" pitchFamily="34" charset="-122"/>
              </a:rPr>
              <a:t>的综合描述说明。</a:t>
            </a:r>
            <a:endParaRPr lang="zh-CN" altLang="en-US" sz="1400" dirty="0">
              <a:solidFill>
                <a:schemeClr val="tx1">
                  <a:lumMod val="75000"/>
                  <a:lumOff val="25000"/>
                </a:schemeClr>
              </a:solidFill>
              <a:sym typeface="微软雅黑" panose="020B0503020204020204" pitchFamily="34" charset="-122"/>
            </a:endParaRPr>
          </a:p>
        </p:txBody>
      </p:sp>
      <p:sp>
        <p:nvSpPr>
          <p:cNvPr id="21" name="肘形接點 23"/>
          <p:cNvSpPr>
            <a:spLocks noChangeShapeType="1"/>
          </p:cNvSpPr>
          <p:nvPr/>
        </p:nvSpPr>
        <p:spPr bwMode="auto">
          <a:xfrm rot="16200000" flipH="1">
            <a:off x="8075591" y="3894033"/>
            <a:ext cx="785863" cy="4348989"/>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Lst>
            <a:ahLst/>
            <a:cxnLst>
              <a:cxn ang="0">
                <a:pos x="connsiteX0-1" y="connsiteY0-2"/>
              </a:cxn>
              <a:cxn ang="0">
                <a:pos x="connsiteX1-3" y="connsiteY1-4"/>
              </a:cxn>
              <a:cxn ang="0">
                <a:pos x="connsiteX2-5" y="connsiteY2-6"/>
              </a:cxn>
            </a:cxnLst>
            <a:rect l="l" t="t" r="r" b="b"/>
            <a:pathLst>
              <a:path w="626447" h="2732562" fill="none">
                <a:moveTo>
                  <a:pt x="0" y="0"/>
                </a:moveTo>
                <a:lnTo>
                  <a:pt x="626447" y="464024"/>
                </a:lnTo>
                <a:lnTo>
                  <a:pt x="626447" y="2732562"/>
                </a:lnTo>
              </a:path>
            </a:pathLst>
          </a:custGeom>
          <a:noFill/>
          <a:ln w="19050" cap="flat" cmpd="sng">
            <a:solidFill>
              <a:schemeClr val="tx1">
                <a:lumMod val="50000"/>
                <a:lumOff val="50000"/>
              </a:schemeClr>
            </a:solidFill>
            <a:prstDash val="dash"/>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dirty="0">
              <a:ea typeface="微软雅黑" panose="020B0503020204020204" pitchFamily="34" charset="-122"/>
            </a:endParaRPr>
          </a:p>
        </p:txBody>
      </p:sp>
      <p:sp>
        <p:nvSpPr>
          <p:cNvPr id="22" name="矩形 21"/>
          <p:cNvSpPr/>
          <p:nvPr/>
        </p:nvSpPr>
        <p:spPr>
          <a:xfrm>
            <a:off x="2058843" y="2246598"/>
            <a:ext cx="1313162" cy="430879"/>
          </a:xfrm>
          <a:prstGeom prst="rect">
            <a:avLst/>
          </a:prstGeom>
        </p:spPr>
        <p:txBody>
          <a:bodyPr wrap="none" lIns="91431" tIns="45716" rIns="91431" bIns="45716">
            <a:spAutoFit/>
          </a:bodyPr>
          <a:lstStyle/>
          <a:p>
            <a:pPr algn="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矩形 47"/>
          <p:cNvSpPr>
            <a:spLocks noChangeArrowheads="1"/>
          </p:cNvSpPr>
          <p:nvPr/>
        </p:nvSpPr>
        <p:spPr bwMode="auto">
          <a:xfrm>
            <a:off x="917853" y="2634896"/>
            <a:ext cx="2454152"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a:t>
            </a:r>
            <a:r>
              <a:rPr lang="zh-CN" altLang="en-US" sz="1400" dirty="0" smtClean="0">
                <a:solidFill>
                  <a:schemeClr val="tx1">
                    <a:lumMod val="75000"/>
                    <a:lumOff val="25000"/>
                  </a:schemeClr>
                </a:solidFill>
                <a:sym typeface="微软雅黑" panose="020B0503020204020204" pitchFamily="34" charset="-122"/>
              </a:rPr>
              <a:t>的综合描述</a:t>
            </a:r>
            <a:r>
              <a:rPr lang="zh-CN" altLang="en-US" sz="1400" dirty="0">
                <a:solidFill>
                  <a:schemeClr val="tx1">
                    <a:lumMod val="75000"/>
                    <a:lumOff val="25000"/>
                  </a:schemeClr>
                </a:solidFill>
                <a:sym typeface="微软雅黑" panose="020B0503020204020204" pitchFamily="34" charset="-122"/>
              </a:rPr>
              <a:t>说明，在此录入上述图表</a:t>
            </a:r>
            <a:r>
              <a:rPr lang="zh-CN" altLang="en-US" sz="1400" dirty="0" smtClean="0">
                <a:solidFill>
                  <a:schemeClr val="tx1">
                    <a:lumMod val="75000"/>
                    <a:lumOff val="25000"/>
                  </a:schemeClr>
                </a:solidFill>
                <a:sym typeface="微软雅黑" panose="020B0503020204020204" pitchFamily="34" charset="-122"/>
              </a:rPr>
              <a:t>的综合描述说明。</a:t>
            </a:r>
            <a:endParaRPr lang="zh-CN" altLang="en-US" sz="1400" dirty="0">
              <a:solidFill>
                <a:schemeClr val="tx1">
                  <a:lumMod val="75000"/>
                  <a:lumOff val="25000"/>
                </a:schemeClr>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21"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500"/>
                                        <p:tgtEl>
                                          <p:spTgt spid="9"/>
                                        </p:tgtEl>
                                      </p:cBhvr>
                                    </p:animEffect>
                                  </p:childTnLst>
                                </p:cTn>
                              </p:par>
                            </p:childTnLst>
                          </p:cTn>
                        </p:par>
                        <p:par>
                          <p:cTn id="25" fill="hold">
                            <p:stCondLst>
                              <p:cond delay="1939"/>
                            </p:stCondLst>
                            <p:childTnLst>
                              <p:par>
                                <p:cTn id="26" presetID="53" presetClass="entr" presetSubtype="16"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2439"/>
                            </p:stCondLst>
                            <p:childTnLst>
                              <p:par>
                                <p:cTn id="32" presetID="21" presetClass="entr" presetSubtype="1"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500"/>
                                        <p:tgtEl>
                                          <p:spTgt spid="8"/>
                                        </p:tgtEl>
                                      </p:cBhvr>
                                    </p:animEffect>
                                  </p:childTnLst>
                                </p:cTn>
                              </p:par>
                            </p:childTnLst>
                          </p:cTn>
                        </p:par>
                        <p:par>
                          <p:cTn id="35" fill="hold">
                            <p:stCondLst>
                              <p:cond delay="2939"/>
                            </p:stCondLst>
                            <p:childTnLst>
                              <p:par>
                                <p:cTn id="36" presetID="53" presetClass="entr" presetSubtype="1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par>
                          <p:cTn id="41" fill="hold">
                            <p:stCondLst>
                              <p:cond delay="3439"/>
                            </p:stCondLst>
                            <p:childTnLst>
                              <p:par>
                                <p:cTn id="42" presetID="21" presetClass="entr" presetSubtype="1"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500"/>
                                        <p:tgtEl>
                                          <p:spTgt spid="7"/>
                                        </p:tgtEl>
                                      </p:cBhvr>
                                    </p:animEffect>
                                  </p:childTnLst>
                                </p:cTn>
                              </p:par>
                            </p:childTnLst>
                          </p:cTn>
                        </p:par>
                        <p:par>
                          <p:cTn id="45" fill="hold">
                            <p:stCondLst>
                              <p:cond delay="3939"/>
                            </p:stCondLst>
                            <p:childTnLst>
                              <p:par>
                                <p:cTn id="46" presetID="53" presetClass="entr" presetSubtype="16"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par>
                          <p:cTn id="51" fill="hold">
                            <p:stCondLst>
                              <p:cond delay="4439"/>
                            </p:stCondLst>
                            <p:childTnLst>
                              <p:par>
                                <p:cTn id="52" presetID="22" presetClass="entr" presetSubtype="2"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right)">
                                      <p:cBhvr>
                                        <p:cTn id="54" dur="500"/>
                                        <p:tgtEl>
                                          <p:spTgt spid="15"/>
                                        </p:tgtEl>
                                      </p:cBhvr>
                                    </p:animEffect>
                                  </p:childTnLst>
                                </p:cTn>
                              </p:par>
                            </p:childTnLst>
                          </p:cTn>
                        </p:par>
                        <p:par>
                          <p:cTn id="55" fill="hold">
                            <p:stCondLst>
                              <p:cond delay="4939"/>
                            </p:stCondLst>
                            <p:childTnLst>
                              <p:par>
                                <p:cTn id="56" presetID="14" presetClass="entr" presetSubtype="10"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400"/>
                                        <p:tgtEl>
                                          <p:spTgt spid="22"/>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randombar(horizontal)">
                                      <p:cBhvr>
                                        <p:cTn id="61" dur="400"/>
                                        <p:tgtEl>
                                          <p:spTgt spid="28"/>
                                        </p:tgtEl>
                                      </p:cBhvr>
                                    </p:animEffect>
                                  </p:childTnLst>
                                </p:cTn>
                              </p:par>
                            </p:childTnLst>
                          </p:cTn>
                        </p:par>
                        <p:par>
                          <p:cTn id="62" fill="hold">
                            <p:stCondLst>
                              <p:cond delay="5439"/>
                            </p:stCondLst>
                            <p:childTnLst>
                              <p:par>
                                <p:cTn id="63" presetID="22" presetClass="entr" presetSubtype="8" fill="hold" grpId="0"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childTnLst>
                          </p:cTn>
                        </p:par>
                        <p:par>
                          <p:cTn id="66" fill="hold">
                            <p:stCondLst>
                              <p:cond delay="5939"/>
                            </p:stCondLst>
                            <p:childTnLst>
                              <p:par>
                                <p:cTn id="67" presetID="14" presetClass="entr" presetSubtype="10"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randombar(horizontal)">
                                      <p:cBhvr>
                                        <p:cTn id="69" dur="400"/>
                                        <p:tgtEl>
                                          <p:spTgt spid="16"/>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randombar(horizontal)">
                                      <p:cBhvr>
                                        <p:cTn id="72" dur="400"/>
                                        <p:tgtEl>
                                          <p:spTgt spid="17"/>
                                        </p:tgtEl>
                                      </p:cBhvr>
                                    </p:animEffect>
                                  </p:childTnLst>
                                </p:cTn>
                              </p:par>
                            </p:childTnLst>
                          </p:cTn>
                        </p:par>
                        <p:par>
                          <p:cTn id="73" fill="hold">
                            <p:stCondLst>
                              <p:cond delay="6439"/>
                            </p:stCondLst>
                            <p:childTnLst>
                              <p:par>
                                <p:cTn id="74" presetID="22" presetClass="entr" presetSubtype="8" fill="hold" grpId="0"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left)">
                                      <p:cBhvr>
                                        <p:cTn id="76" dur="500"/>
                                        <p:tgtEl>
                                          <p:spTgt spid="21"/>
                                        </p:tgtEl>
                                      </p:cBhvr>
                                    </p:animEffect>
                                  </p:childTnLst>
                                </p:cTn>
                              </p:par>
                            </p:childTnLst>
                          </p:cTn>
                        </p:par>
                        <p:par>
                          <p:cTn id="77" fill="hold">
                            <p:stCondLst>
                              <p:cond delay="6939"/>
                            </p:stCondLst>
                            <p:childTnLst>
                              <p:par>
                                <p:cTn id="78" presetID="14" presetClass="entr" presetSubtype="10" fill="hold" grpId="0" nodeType="after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randombar(horizontal)">
                                      <p:cBhvr>
                                        <p:cTn id="80" dur="400"/>
                                        <p:tgtEl>
                                          <p:spTgt spid="19"/>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randombar(horizontal)">
                                      <p:cBhvr>
                                        <p:cTn id="83" dur="4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7" grpId="0" animBg="1"/>
      <p:bldP spid="8" grpId="0" animBg="1"/>
      <p:bldP spid="9" grpId="0" animBg="1"/>
      <p:bldP spid="10" grpId="0" animBg="1"/>
      <p:bldP spid="11" grpId="0" animBg="1"/>
      <p:bldP spid="15" grpId="0" animBg="1"/>
      <p:bldP spid="16" grpId="0"/>
      <p:bldP spid="17" grpId="0"/>
      <p:bldP spid="18" grpId="0" animBg="1"/>
      <p:bldP spid="19" grpId="0"/>
      <p:bldP spid="20" grpId="0"/>
      <p:bldP spid="21" grpId="0" animBg="1"/>
      <p:bldP spid="22"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7" name="组合 6"/>
          <p:cNvGrpSpPr/>
          <p:nvPr/>
        </p:nvGrpSpPr>
        <p:grpSpPr>
          <a:xfrm>
            <a:off x="1410890" y="5045192"/>
            <a:ext cx="597494" cy="597494"/>
            <a:chOff x="1622288" y="2631136"/>
            <a:chExt cx="597494" cy="597494"/>
          </a:xfrm>
        </p:grpSpPr>
        <p:sp>
          <p:nvSpPr>
            <p:cNvPr id="8" name="泪滴形 7"/>
            <p:cNvSpPr/>
            <p:nvPr/>
          </p:nvSpPr>
          <p:spPr>
            <a:xfrm rot="5400000">
              <a:off x="1622288" y="2631136"/>
              <a:ext cx="597494" cy="597494"/>
            </a:xfrm>
            <a:prstGeom prst="teardrop">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9" name="Freeform 23"/>
            <p:cNvSpPr/>
            <p:nvPr/>
          </p:nvSpPr>
          <p:spPr bwMode="auto">
            <a:xfrm>
              <a:off x="1710720" y="2753807"/>
              <a:ext cx="301477" cy="228279"/>
            </a:xfrm>
            <a:custGeom>
              <a:avLst/>
              <a:gdLst>
                <a:gd name="T0" fmla="*/ 15 w 100"/>
                <a:gd name="T1" fmla="*/ 75 h 75"/>
                <a:gd name="T2" fmla="*/ 51 w 100"/>
                <a:gd name="T3" fmla="*/ 17 h 75"/>
                <a:gd name="T4" fmla="*/ 51 w 100"/>
                <a:gd name="T5" fmla="*/ 0 h 75"/>
                <a:gd name="T6" fmla="*/ 100 w 100"/>
                <a:gd name="T7" fmla="*/ 28 h 75"/>
                <a:gd name="T8" fmla="*/ 51 w 100"/>
                <a:gd name="T9" fmla="*/ 61 h 75"/>
                <a:gd name="T10" fmla="*/ 51 w 100"/>
                <a:gd name="T11" fmla="*/ 45 h 75"/>
                <a:gd name="T12" fmla="*/ 51 w 100"/>
                <a:gd name="T13" fmla="*/ 40 h 75"/>
                <a:gd name="T14" fmla="*/ 15 w 100"/>
                <a:gd name="T15" fmla="*/ 75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75">
                  <a:moveTo>
                    <a:pt x="15" y="75"/>
                  </a:moveTo>
                  <a:cubicBezTo>
                    <a:pt x="15" y="75"/>
                    <a:pt x="0" y="31"/>
                    <a:pt x="51" y="17"/>
                  </a:cubicBezTo>
                  <a:cubicBezTo>
                    <a:pt x="51" y="0"/>
                    <a:pt x="51" y="0"/>
                    <a:pt x="51" y="0"/>
                  </a:cubicBezTo>
                  <a:cubicBezTo>
                    <a:pt x="100" y="28"/>
                    <a:pt x="100" y="28"/>
                    <a:pt x="100" y="28"/>
                  </a:cubicBezTo>
                  <a:cubicBezTo>
                    <a:pt x="51" y="61"/>
                    <a:pt x="51" y="61"/>
                    <a:pt x="51" y="61"/>
                  </a:cubicBezTo>
                  <a:cubicBezTo>
                    <a:pt x="51" y="45"/>
                    <a:pt x="51" y="45"/>
                    <a:pt x="51" y="45"/>
                  </a:cubicBezTo>
                  <a:cubicBezTo>
                    <a:pt x="51" y="40"/>
                    <a:pt x="51" y="40"/>
                    <a:pt x="51" y="40"/>
                  </a:cubicBezTo>
                  <a:cubicBezTo>
                    <a:pt x="51" y="40"/>
                    <a:pt x="24" y="42"/>
                    <a:pt x="15" y="7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0" name="Freeform 27"/>
            <p:cNvSpPr/>
            <p:nvPr/>
          </p:nvSpPr>
          <p:spPr bwMode="auto">
            <a:xfrm>
              <a:off x="1858552" y="2906471"/>
              <a:ext cx="301478" cy="229520"/>
            </a:xfrm>
            <a:custGeom>
              <a:avLst/>
              <a:gdLst>
                <a:gd name="T0" fmla="*/ 84 w 100"/>
                <a:gd name="T1" fmla="*/ 0 h 75"/>
                <a:gd name="T2" fmla="*/ 49 w 100"/>
                <a:gd name="T3" fmla="*/ 59 h 75"/>
                <a:gd name="T4" fmla="*/ 49 w 100"/>
                <a:gd name="T5" fmla="*/ 75 h 75"/>
                <a:gd name="T6" fmla="*/ 0 w 100"/>
                <a:gd name="T7" fmla="*/ 48 h 75"/>
                <a:gd name="T8" fmla="*/ 49 w 100"/>
                <a:gd name="T9" fmla="*/ 14 h 75"/>
                <a:gd name="T10" fmla="*/ 49 w 100"/>
                <a:gd name="T11" fmla="*/ 30 h 75"/>
                <a:gd name="T12" fmla="*/ 49 w 100"/>
                <a:gd name="T13" fmla="*/ 35 h 75"/>
                <a:gd name="T14" fmla="*/ 84 w 100"/>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75">
                  <a:moveTo>
                    <a:pt x="84" y="0"/>
                  </a:moveTo>
                  <a:cubicBezTo>
                    <a:pt x="84" y="0"/>
                    <a:pt x="100" y="44"/>
                    <a:pt x="49" y="59"/>
                  </a:cubicBezTo>
                  <a:cubicBezTo>
                    <a:pt x="49" y="75"/>
                    <a:pt x="49" y="75"/>
                    <a:pt x="49" y="75"/>
                  </a:cubicBezTo>
                  <a:cubicBezTo>
                    <a:pt x="0" y="48"/>
                    <a:pt x="0" y="48"/>
                    <a:pt x="0" y="48"/>
                  </a:cubicBezTo>
                  <a:cubicBezTo>
                    <a:pt x="49" y="14"/>
                    <a:pt x="49" y="14"/>
                    <a:pt x="49" y="14"/>
                  </a:cubicBezTo>
                  <a:cubicBezTo>
                    <a:pt x="49" y="30"/>
                    <a:pt x="49" y="30"/>
                    <a:pt x="49" y="30"/>
                  </a:cubicBezTo>
                  <a:cubicBezTo>
                    <a:pt x="49" y="35"/>
                    <a:pt x="49" y="35"/>
                    <a:pt x="49" y="35"/>
                  </a:cubicBezTo>
                  <a:cubicBezTo>
                    <a:pt x="49" y="35"/>
                    <a:pt x="76" y="33"/>
                    <a:pt x="84"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grpSp>
      <p:grpSp>
        <p:nvGrpSpPr>
          <p:cNvPr id="11" name="组合 10"/>
          <p:cNvGrpSpPr/>
          <p:nvPr/>
        </p:nvGrpSpPr>
        <p:grpSpPr>
          <a:xfrm>
            <a:off x="4696303" y="5045192"/>
            <a:ext cx="597494" cy="597494"/>
            <a:chOff x="1622288" y="1296650"/>
            <a:chExt cx="597494" cy="597494"/>
          </a:xfrm>
        </p:grpSpPr>
        <p:sp>
          <p:nvSpPr>
            <p:cNvPr id="12" name="泪滴形 11"/>
            <p:cNvSpPr/>
            <p:nvPr/>
          </p:nvSpPr>
          <p:spPr>
            <a:xfrm rot="5400000">
              <a:off x="1622288" y="1296650"/>
              <a:ext cx="597494" cy="597494"/>
            </a:xfrm>
            <a:prstGeom prst="teardrop">
              <a:avLst/>
            </a:prstGeom>
            <a:solidFill>
              <a:srgbClr val="649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3" name="Freeform 13"/>
            <p:cNvSpPr>
              <a:spLocks noEditPoints="1"/>
            </p:cNvSpPr>
            <p:nvPr/>
          </p:nvSpPr>
          <p:spPr bwMode="auto">
            <a:xfrm>
              <a:off x="1894044" y="1513319"/>
              <a:ext cx="263670" cy="264390"/>
            </a:xfrm>
            <a:custGeom>
              <a:avLst/>
              <a:gdLst>
                <a:gd name="T0" fmla="*/ 9 w 80"/>
                <a:gd name="T1" fmla="*/ 19 h 80"/>
                <a:gd name="T2" fmla="*/ 10 w 80"/>
                <a:gd name="T3" fmla="*/ 26 h 80"/>
                <a:gd name="T4" fmla="*/ 5 w 80"/>
                <a:gd name="T5" fmla="*/ 27 h 80"/>
                <a:gd name="T6" fmla="*/ 0 w 80"/>
                <a:gd name="T7" fmla="*/ 31 h 80"/>
                <a:gd name="T8" fmla="*/ 3 w 80"/>
                <a:gd name="T9" fmla="*/ 37 h 80"/>
                <a:gd name="T10" fmla="*/ 7 w 80"/>
                <a:gd name="T11" fmla="*/ 42 h 80"/>
                <a:gd name="T12" fmla="*/ 3 w 80"/>
                <a:gd name="T13" fmla="*/ 46 h 80"/>
                <a:gd name="T14" fmla="*/ 1 w 80"/>
                <a:gd name="T15" fmla="*/ 52 h 80"/>
                <a:gd name="T16" fmla="*/ 7 w 80"/>
                <a:gd name="T17" fmla="*/ 56 h 80"/>
                <a:gd name="T18" fmla="*/ 11 w 80"/>
                <a:gd name="T19" fmla="*/ 57 h 80"/>
                <a:gd name="T20" fmla="*/ 11 w 80"/>
                <a:gd name="T21" fmla="*/ 63 h 80"/>
                <a:gd name="T22" fmla="*/ 13 w 80"/>
                <a:gd name="T23" fmla="*/ 70 h 80"/>
                <a:gd name="T24" fmla="*/ 19 w 80"/>
                <a:gd name="T25" fmla="*/ 70 h 80"/>
                <a:gd name="T26" fmla="*/ 25 w 80"/>
                <a:gd name="T27" fmla="*/ 70 h 80"/>
                <a:gd name="T28" fmla="*/ 27 w 80"/>
                <a:gd name="T29" fmla="*/ 74 h 80"/>
                <a:gd name="T30" fmla="*/ 31 w 80"/>
                <a:gd name="T31" fmla="*/ 79 h 80"/>
                <a:gd name="T32" fmla="*/ 37 w 80"/>
                <a:gd name="T33" fmla="*/ 76 h 80"/>
                <a:gd name="T34" fmla="*/ 42 w 80"/>
                <a:gd name="T35" fmla="*/ 73 h 80"/>
                <a:gd name="T36" fmla="*/ 46 w 80"/>
                <a:gd name="T37" fmla="*/ 76 h 80"/>
                <a:gd name="T38" fmla="*/ 52 w 80"/>
                <a:gd name="T39" fmla="*/ 78 h 80"/>
                <a:gd name="T40" fmla="*/ 56 w 80"/>
                <a:gd name="T41" fmla="*/ 73 h 80"/>
                <a:gd name="T42" fmla="*/ 58 w 80"/>
                <a:gd name="T43" fmla="*/ 67 h 80"/>
                <a:gd name="T44" fmla="*/ 63 w 80"/>
                <a:gd name="T45" fmla="*/ 68 h 80"/>
                <a:gd name="T46" fmla="*/ 69 w 80"/>
                <a:gd name="T47" fmla="*/ 67 h 80"/>
                <a:gd name="T48" fmla="*/ 70 w 80"/>
                <a:gd name="T49" fmla="*/ 60 h 80"/>
                <a:gd name="T50" fmla="*/ 69 w 80"/>
                <a:gd name="T51" fmla="*/ 54 h 80"/>
                <a:gd name="T52" fmla="*/ 74 w 80"/>
                <a:gd name="T53" fmla="*/ 53 h 80"/>
                <a:gd name="T54" fmla="*/ 79 w 80"/>
                <a:gd name="T55" fmla="*/ 48 h 80"/>
                <a:gd name="T56" fmla="*/ 76 w 80"/>
                <a:gd name="T57" fmla="*/ 42 h 80"/>
                <a:gd name="T58" fmla="*/ 72 w 80"/>
                <a:gd name="T59" fmla="*/ 37 h 80"/>
                <a:gd name="T60" fmla="*/ 76 w 80"/>
                <a:gd name="T61" fmla="*/ 34 h 80"/>
                <a:gd name="T62" fmla="*/ 78 w 80"/>
                <a:gd name="T63" fmla="*/ 27 h 80"/>
                <a:gd name="T64" fmla="*/ 73 w 80"/>
                <a:gd name="T65" fmla="*/ 24 h 80"/>
                <a:gd name="T66" fmla="*/ 67 w 80"/>
                <a:gd name="T67" fmla="*/ 21 h 80"/>
                <a:gd name="T68" fmla="*/ 68 w 80"/>
                <a:gd name="T69" fmla="*/ 16 h 80"/>
                <a:gd name="T70" fmla="*/ 67 w 80"/>
                <a:gd name="T71" fmla="*/ 10 h 80"/>
                <a:gd name="T72" fmla="*/ 60 w 80"/>
                <a:gd name="T73" fmla="*/ 9 h 80"/>
                <a:gd name="T74" fmla="*/ 54 w 80"/>
                <a:gd name="T75" fmla="*/ 10 h 80"/>
                <a:gd name="T76" fmla="*/ 52 w 80"/>
                <a:gd name="T77" fmla="*/ 5 h 80"/>
                <a:gd name="T78" fmla="*/ 48 w 80"/>
                <a:gd name="T79" fmla="*/ 0 h 80"/>
                <a:gd name="T80" fmla="*/ 42 w 80"/>
                <a:gd name="T81" fmla="*/ 3 h 80"/>
                <a:gd name="T82" fmla="*/ 37 w 80"/>
                <a:gd name="T83" fmla="*/ 7 h 80"/>
                <a:gd name="T84" fmla="*/ 33 w 80"/>
                <a:gd name="T85" fmla="*/ 3 h 80"/>
                <a:gd name="T86" fmla="*/ 27 w 80"/>
                <a:gd name="T87" fmla="*/ 1 h 80"/>
                <a:gd name="T88" fmla="*/ 23 w 80"/>
                <a:gd name="T89" fmla="*/ 7 h 80"/>
                <a:gd name="T90" fmla="*/ 21 w 80"/>
                <a:gd name="T91" fmla="*/ 13 h 80"/>
                <a:gd name="T92" fmla="*/ 16 w 80"/>
                <a:gd name="T93" fmla="*/ 11 h 80"/>
                <a:gd name="T94" fmla="*/ 10 w 80"/>
                <a:gd name="T95" fmla="*/ 13 h 80"/>
                <a:gd name="T96" fmla="*/ 9 w 80"/>
                <a:gd name="T97" fmla="*/ 19 h 80"/>
                <a:gd name="T98" fmla="*/ 32 w 80"/>
                <a:gd name="T99" fmla="*/ 18 h 80"/>
                <a:gd name="T100" fmla="*/ 62 w 80"/>
                <a:gd name="T101" fmla="*/ 33 h 80"/>
                <a:gd name="T102" fmla="*/ 47 w 80"/>
                <a:gd name="T103" fmla="*/ 62 h 80"/>
                <a:gd name="T104" fmla="*/ 18 w 80"/>
                <a:gd name="T105" fmla="*/ 47 h 80"/>
                <a:gd name="T106" fmla="*/ 32 w 80"/>
                <a:gd name="T107"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80">
                  <a:moveTo>
                    <a:pt x="9" y="19"/>
                  </a:moveTo>
                  <a:cubicBezTo>
                    <a:pt x="11" y="21"/>
                    <a:pt x="10" y="25"/>
                    <a:pt x="10" y="26"/>
                  </a:cubicBezTo>
                  <a:cubicBezTo>
                    <a:pt x="9" y="27"/>
                    <a:pt x="7" y="27"/>
                    <a:pt x="5" y="27"/>
                  </a:cubicBezTo>
                  <a:cubicBezTo>
                    <a:pt x="3" y="26"/>
                    <a:pt x="1" y="28"/>
                    <a:pt x="0" y="31"/>
                  </a:cubicBezTo>
                  <a:cubicBezTo>
                    <a:pt x="0" y="34"/>
                    <a:pt x="1" y="37"/>
                    <a:pt x="3" y="37"/>
                  </a:cubicBezTo>
                  <a:cubicBezTo>
                    <a:pt x="5" y="38"/>
                    <a:pt x="7" y="41"/>
                    <a:pt x="7" y="42"/>
                  </a:cubicBezTo>
                  <a:cubicBezTo>
                    <a:pt x="7" y="44"/>
                    <a:pt x="5" y="45"/>
                    <a:pt x="3" y="46"/>
                  </a:cubicBezTo>
                  <a:cubicBezTo>
                    <a:pt x="1" y="47"/>
                    <a:pt x="0" y="49"/>
                    <a:pt x="1" y="52"/>
                  </a:cubicBezTo>
                  <a:cubicBezTo>
                    <a:pt x="2" y="55"/>
                    <a:pt x="4" y="57"/>
                    <a:pt x="7" y="56"/>
                  </a:cubicBezTo>
                  <a:cubicBezTo>
                    <a:pt x="9" y="55"/>
                    <a:pt x="11" y="56"/>
                    <a:pt x="11" y="57"/>
                  </a:cubicBezTo>
                  <a:cubicBezTo>
                    <a:pt x="12" y="58"/>
                    <a:pt x="13" y="62"/>
                    <a:pt x="11" y="63"/>
                  </a:cubicBezTo>
                  <a:cubicBezTo>
                    <a:pt x="10" y="65"/>
                    <a:pt x="10" y="68"/>
                    <a:pt x="13" y="70"/>
                  </a:cubicBezTo>
                  <a:cubicBezTo>
                    <a:pt x="15" y="72"/>
                    <a:pt x="18" y="72"/>
                    <a:pt x="19" y="70"/>
                  </a:cubicBezTo>
                  <a:cubicBezTo>
                    <a:pt x="20" y="69"/>
                    <a:pt x="24" y="69"/>
                    <a:pt x="25" y="70"/>
                  </a:cubicBezTo>
                  <a:cubicBezTo>
                    <a:pt x="27" y="70"/>
                    <a:pt x="27" y="72"/>
                    <a:pt x="27" y="74"/>
                  </a:cubicBezTo>
                  <a:cubicBezTo>
                    <a:pt x="26" y="76"/>
                    <a:pt x="28" y="78"/>
                    <a:pt x="31" y="79"/>
                  </a:cubicBezTo>
                  <a:cubicBezTo>
                    <a:pt x="34" y="80"/>
                    <a:pt x="37" y="79"/>
                    <a:pt x="37" y="76"/>
                  </a:cubicBezTo>
                  <a:cubicBezTo>
                    <a:pt x="37" y="74"/>
                    <a:pt x="41" y="73"/>
                    <a:pt x="42" y="73"/>
                  </a:cubicBezTo>
                  <a:cubicBezTo>
                    <a:pt x="43" y="72"/>
                    <a:pt x="45" y="74"/>
                    <a:pt x="46" y="76"/>
                  </a:cubicBezTo>
                  <a:cubicBezTo>
                    <a:pt x="46" y="78"/>
                    <a:pt x="49" y="79"/>
                    <a:pt x="52" y="78"/>
                  </a:cubicBezTo>
                  <a:cubicBezTo>
                    <a:pt x="55" y="77"/>
                    <a:pt x="56" y="75"/>
                    <a:pt x="56" y="73"/>
                  </a:cubicBezTo>
                  <a:cubicBezTo>
                    <a:pt x="55" y="71"/>
                    <a:pt x="57" y="68"/>
                    <a:pt x="58" y="67"/>
                  </a:cubicBezTo>
                  <a:cubicBezTo>
                    <a:pt x="59" y="66"/>
                    <a:pt x="61" y="67"/>
                    <a:pt x="63" y="68"/>
                  </a:cubicBezTo>
                  <a:cubicBezTo>
                    <a:pt x="65" y="70"/>
                    <a:pt x="67" y="69"/>
                    <a:pt x="69" y="67"/>
                  </a:cubicBezTo>
                  <a:cubicBezTo>
                    <a:pt x="71" y="65"/>
                    <a:pt x="72" y="62"/>
                    <a:pt x="70" y="60"/>
                  </a:cubicBezTo>
                  <a:cubicBezTo>
                    <a:pt x="69" y="59"/>
                    <a:pt x="69" y="55"/>
                    <a:pt x="69" y="54"/>
                  </a:cubicBezTo>
                  <a:cubicBezTo>
                    <a:pt x="70" y="53"/>
                    <a:pt x="72" y="52"/>
                    <a:pt x="74" y="53"/>
                  </a:cubicBezTo>
                  <a:cubicBezTo>
                    <a:pt x="76" y="53"/>
                    <a:pt x="78" y="51"/>
                    <a:pt x="79" y="48"/>
                  </a:cubicBezTo>
                  <a:cubicBezTo>
                    <a:pt x="80" y="45"/>
                    <a:pt x="78" y="43"/>
                    <a:pt x="76" y="42"/>
                  </a:cubicBezTo>
                  <a:cubicBezTo>
                    <a:pt x="74" y="42"/>
                    <a:pt x="72" y="38"/>
                    <a:pt x="72" y="37"/>
                  </a:cubicBezTo>
                  <a:cubicBezTo>
                    <a:pt x="72" y="36"/>
                    <a:pt x="74" y="34"/>
                    <a:pt x="76" y="34"/>
                  </a:cubicBezTo>
                  <a:cubicBezTo>
                    <a:pt x="78" y="33"/>
                    <a:pt x="79" y="30"/>
                    <a:pt x="78" y="27"/>
                  </a:cubicBezTo>
                  <a:cubicBezTo>
                    <a:pt x="77" y="25"/>
                    <a:pt x="75" y="23"/>
                    <a:pt x="73" y="24"/>
                  </a:cubicBezTo>
                  <a:cubicBezTo>
                    <a:pt x="71" y="24"/>
                    <a:pt x="67" y="22"/>
                    <a:pt x="67" y="21"/>
                  </a:cubicBezTo>
                  <a:cubicBezTo>
                    <a:pt x="66" y="20"/>
                    <a:pt x="66" y="18"/>
                    <a:pt x="68" y="16"/>
                  </a:cubicBezTo>
                  <a:cubicBezTo>
                    <a:pt x="69" y="15"/>
                    <a:pt x="69" y="12"/>
                    <a:pt x="67" y="10"/>
                  </a:cubicBezTo>
                  <a:cubicBezTo>
                    <a:pt x="64" y="8"/>
                    <a:pt x="61" y="8"/>
                    <a:pt x="60" y="9"/>
                  </a:cubicBezTo>
                  <a:cubicBezTo>
                    <a:pt x="59" y="11"/>
                    <a:pt x="55" y="10"/>
                    <a:pt x="54" y="10"/>
                  </a:cubicBezTo>
                  <a:cubicBezTo>
                    <a:pt x="52" y="9"/>
                    <a:pt x="52" y="7"/>
                    <a:pt x="52" y="5"/>
                  </a:cubicBezTo>
                  <a:cubicBezTo>
                    <a:pt x="53" y="3"/>
                    <a:pt x="51" y="1"/>
                    <a:pt x="48" y="0"/>
                  </a:cubicBezTo>
                  <a:cubicBezTo>
                    <a:pt x="45" y="0"/>
                    <a:pt x="42" y="1"/>
                    <a:pt x="42" y="3"/>
                  </a:cubicBezTo>
                  <a:cubicBezTo>
                    <a:pt x="42" y="5"/>
                    <a:pt x="38" y="7"/>
                    <a:pt x="37" y="7"/>
                  </a:cubicBezTo>
                  <a:cubicBezTo>
                    <a:pt x="36" y="7"/>
                    <a:pt x="34" y="5"/>
                    <a:pt x="33" y="3"/>
                  </a:cubicBezTo>
                  <a:cubicBezTo>
                    <a:pt x="33" y="1"/>
                    <a:pt x="30" y="1"/>
                    <a:pt x="27" y="1"/>
                  </a:cubicBezTo>
                  <a:cubicBezTo>
                    <a:pt x="24" y="2"/>
                    <a:pt x="23" y="5"/>
                    <a:pt x="23" y="7"/>
                  </a:cubicBezTo>
                  <a:cubicBezTo>
                    <a:pt x="24" y="9"/>
                    <a:pt x="22" y="12"/>
                    <a:pt x="21" y="13"/>
                  </a:cubicBezTo>
                  <a:cubicBezTo>
                    <a:pt x="20" y="13"/>
                    <a:pt x="18" y="13"/>
                    <a:pt x="16" y="11"/>
                  </a:cubicBezTo>
                  <a:cubicBezTo>
                    <a:pt x="15" y="10"/>
                    <a:pt x="12" y="11"/>
                    <a:pt x="10" y="13"/>
                  </a:cubicBezTo>
                  <a:cubicBezTo>
                    <a:pt x="8" y="15"/>
                    <a:pt x="7" y="18"/>
                    <a:pt x="9" y="19"/>
                  </a:cubicBezTo>
                  <a:close/>
                  <a:moveTo>
                    <a:pt x="32" y="18"/>
                  </a:moveTo>
                  <a:cubicBezTo>
                    <a:pt x="45" y="14"/>
                    <a:pt x="58" y="21"/>
                    <a:pt x="62" y="33"/>
                  </a:cubicBezTo>
                  <a:cubicBezTo>
                    <a:pt x="65" y="45"/>
                    <a:pt x="59" y="58"/>
                    <a:pt x="47" y="62"/>
                  </a:cubicBezTo>
                  <a:cubicBezTo>
                    <a:pt x="34" y="66"/>
                    <a:pt x="21" y="59"/>
                    <a:pt x="18" y="47"/>
                  </a:cubicBezTo>
                  <a:cubicBezTo>
                    <a:pt x="14" y="35"/>
                    <a:pt x="20" y="22"/>
                    <a:pt x="32" y="1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4" name="Freeform 14"/>
            <p:cNvSpPr>
              <a:spLocks noEditPoints="1"/>
            </p:cNvSpPr>
            <p:nvPr/>
          </p:nvSpPr>
          <p:spPr bwMode="auto">
            <a:xfrm>
              <a:off x="1722435" y="1466772"/>
              <a:ext cx="184065" cy="180971"/>
            </a:xfrm>
            <a:custGeom>
              <a:avLst/>
              <a:gdLst>
                <a:gd name="T0" fmla="*/ 6 w 52"/>
                <a:gd name="T1" fmla="*/ 12 h 51"/>
                <a:gd name="T2" fmla="*/ 7 w 52"/>
                <a:gd name="T3" fmla="*/ 16 h 51"/>
                <a:gd name="T4" fmla="*/ 4 w 52"/>
                <a:gd name="T5" fmla="*/ 17 h 51"/>
                <a:gd name="T6" fmla="*/ 1 w 52"/>
                <a:gd name="T7" fmla="*/ 20 h 51"/>
                <a:gd name="T8" fmla="*/ 3 w 52"/>
                <a:gd name="T9" fmla="*/ 24 h 51"/>
                <a:gd name="T10" fmla="*/ 5 w 52"/>
                <a:gd name="T11" fmla="*/ 27 h 51"/>
                <a:gd name="T12" fmla="*/ 3 w 52"/>
                <a:gd name="T13" fmla="*/ 29 h 51"/>
                <a:gd name="T14" fmla="*/ 1 w 52"/>
                <a:gd name="T15" fmla="*/ 33 h 51"/>
                <a:gd name="T16" fmla="*/ 5 w 52"/>
                <a:gd name="T17" fmla="*/ 36 h 51"/>
                <a:gd name="T18" fmla="*/ 8 w 52"/>
                <a:gd name="T19" fmla="*/ 36 h 51"/>
                <a:gd name="T20" fmla="*/ 8 w 52"/>
                <a:gd name="T21" fmla="*/ 41 h 51"/>
                <a:gd name="T22" fmla="*/ 9 w 52"/>
                <a:gd name="T23" fmla="*/ 45 h 51"/>
                <a:gd name="T24" fmla="*/ 13 w 52"/>
                <a:gd name="T25" fmla="*/ 45 h 51"/>
                <a:gd name="T26" fmla="*/ 17 w 52"/>
                <a:gd name="T27" fmla="*/ 45 h 51"/>
                <a:gd name="T28" fmla="*/ 18 w 52"/>
                <a:gd name="T29" fmla="*/ 48 h 51"/>
                <a:gd name="T30" fmla="*/ 21 w 52"/>
                <a:gd name="T31" fmla="*/ 51 h 51"/>
                <a:gd name="T32" fmla="*/ 25 w 52"/>
                <a:gd name="T33" fmla="*/ 49 h 51"/>
                <a:gd name="T34" fmla="*/ 28 w 52"/>
                <a:gd name="T35" fmla="*/ 47 h 51"/>
                <a:gd name="T36" fmla="*/ 30 w 52"/>
                <a:gd name="T37" fmla="*/ 49 h 51"/>
                <a:gd name="T38" fmla="*/ 34 w 52"/>
                <a:gd name="T39" fmla="*/ 50 h 51"/>
                <a:gd name="T40" fmla="*/ 37 w 52"/>
                <a:gd name="T41" fmla="*/ 47 h 51"/>
                <a:gd name="T42" fmla="*/ 38 w 52"/>
                <a:gd name="T43" fmla="*/ 43 h 51"/>
                <a:gd name="T44" fmla="*/ 41 w 52"/>
                <a:gd name="T45" fmla="*/ 44 h 51"/>
                <a:gd name="T46" fmla="*/ 45 w 52"/>
                <a:gd name="T47" fmla="*/ 43 h 51"/>
                <a:gd name="T48" fmla="*/ 46 w 52"/>
                <a:gd name="T49" fmla="*/ 39 h 51"/>
                <a:gd name="T50" fmla="*/ 45 w 52"/>
                <a:gd name="T51" fmla="*/ 35 h 51"/>
                <a:gd name="T52" fmla="*/ 48 w 52"/>
                <a:gd name="T53" fmla="*/ 34 h 51"/>
                <a:gd name="T54" fmla="*/ 51 w 52"/>
                <a:gd name="T55" fmla="*/ 31 h 51"/>
                <a:gd name="T56" fmla="*/ 50 w 52"/>
                <a:gd name="T57" fmla="*/ 27 h 51"/>
                <a:gd name="T58" fmla="*/ 47 w 52"/>
                <a:gd name="T59" fmla="*/ 24 h 51"/>
                <a:gd name="T60" fmla="*/ 49 w 52"/>
                <a:gd name="T61" fmla="*/ 22 h 51"/>
                <a:gd name="T62" fmla="*/ 51 w 52"/>
                <a:gd name="T63" fmla="*/ 18 h 51"/>
                <a:gd name="T64" fmla="*/ 47 w 52"/>
                <a:gd name="T65" fmla="*/ 15 h 51"/>
                <a:gd name="T66" fmla="*/ 44 w 52"/>
                <a:gd name="T67" fmla="*/ 13 h 51"/>
                <a:gd name="T68" fmla="*/ 44 w 52"/>
                <a:gd name="T69" fmla="*/ 10 h 51"/>
                <a:gd name="T70" fmla="*/ 43 w 52"/>
                <a:gd name="T71" fmla="*/ 6 h 51"/>
                <a:gd name="T72" fmla="*/ 39 w 52"/>
                <a:gd name="T73" fmla="*/ 6 h 51"/>
                <a:gd name="T74" fmla="*/ 35 w 52"/>
                <a:gd name="T75" fmla="*/ 6 h 51"/>
                <a:gd name="T76" fmla="*/ 34 w 52"/>
                <a:gd name="T77" fmla="*/ 3 h 51"/>
                <a:gd name="T78" fmla="*/ 32 w 52"/>
                <a:gd name="T79" fmla="*/ 0 h 51"/>
                <a:gd name="T80" fmla="*/ 28 w 52"/>
                <a:gd name="T81" fmla="*/ 2 h 51"/>
                <a:gd name="T82" fmla="*/ 24 w 52"/>
                <a:gd name="T83" fmla="*/ 4 h 51"/>
                <a:gd name="T84" fmla="*/ 22 w 52"/>
                <a:gd name="T85" fmla="*/ 2 h 51"/>
                <a:gd name="T86" fmla="*/ 18 w 52"/>
                <a:gd name="T87" fmla="*/ 1 h 51"/>
                <a:gd name="T88" fmla="*/ 16 w 52"/>
                <a:gd name="T89" fmla="*/ 4 h 51"/>
                <a:gd name="T90" fmla="*/ 14 w 52"/>
                <a:gd name="T91" fmla="*/ 8 h 51"/>
                <a:gd name="T92" fmla="*/ 11 w 52"/>
                <a:gd name="T93" fmla="*/ 7 h 51"/>
                <a:gd name="T94" fmla="*/ 7 w 52"/>
                <a:gd name="T95" fmla="*/ 8 h 51"/>
                <a:gd name="T96" fmla="*/ 6 w 52"/>
                <a:gd name="T97" fmla="*/ 12 h 51"/>
                <a:gd name="T98" fmla="*/ 22 w 52"/>
                <a:gd name="T99" fmla="*/ 11 h 51"/>
                <a:gd name="T100" fmla="*/ 40 w 52"/>
                <a:gd name="T101" fmla="*/ 21 h 51"/>
                <a:gd name="T102" fmla="*/ 31 w 52"/>
                <a:gd name="T103" fmla="*/ 40 h 51"/>
                <a:gd name="T104" fmla="*/ 12 w 52"/>
                <a:gd name="T105" fmla="*/ 30 h 51"/>
                <a:gd name="T106" fmla="*/ 22 w 52"/>
                <a:gd name="T10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1">
                  <a:moveTo>
                    <a:pt x="6" y="12"/>
                  </a:moveTo>
                  <a:cubicBezTo>
                    <a:pt x="7" y="13"/>
                    <a:pt x="7" y="16"/>
                    <a:pt x="7" y="16"/>
                  </a:cubicBezTo>
                  <a:cubicBezTo>
                    <a:pt x="7" y="17"/>
                    <a:pt x="5" y="18"/>
                    <a:pt x="4" y="17"/>
                  </a:cubicBezTo>
                  <a:cubicBezTo>
                    <a:pt x="3" y="17"/>
                    <a:pt x="1" y="18"/>
                    <a:pt x="1" y="20"/>
                  </a:cubicBezTo>
                  <a:cubicBezTo>
                    <a:pt x="0" y="22"/>
                    <a:pt x="1" y="24"/>
                    <a:pt x="3" y="24"/>
                  </a:cubicBezTo>
                  <a:cubicBezTo>
                    <a:pt x="4" y="24"/>
                    <a:pt x="5" y="26"/>
                    <a:pt x="5" y="27"/>
                  </a:cubicBezTo>
                  <a:cubicBezTo>
                    <a:pt x="5" y="28"/>
                    <a:pt x="4" y="29"/>
                    <a:pt x="3" y="29"/>
                  </a:cubicBezTo>
                  <a:cubicBezTo>
                    <a:pt x="1" y="30"/>
                    <a:pt x="1" y="32"/>
                    <a:pt x="1" y="33"/>
                  </a:cubicBezTo>
                  <a:cubicBezTo>
                    <a:pt x="2" y="35"/>
                    <a:pt x="4" y="36"/>
                    <a:pt x="5" y="36"/>
                  </a:cubicBezTo>
                  <a:cubicBezTo>
                    <a:pt x="6" y="36"/>
                    <a:pt x="8" y="36"/>
                    <a:pt x="8" y="36"/>
                  </a:cubicBezTo>
                  <a:cubicBezTo>
                    <a:pt x="8" y="37"/>
                    <a:pt x="9" y="40"/>
                    <a:pt x="8" y="41"/>
                  </a:cubicBezTo>
                  <a:cubicBezTo>
                    <a:pt x="7" y="42"/>
                    <a:pt x="7" y="43"/>
                    <a:pt x="9" y="45"/>
                  </a:cubicBezTo>
                  <a:cubicBezTo>
                    <a:pt x="10" y="46"/>
                    <a:pt x="12" y="46"/>
                    <a:pt x="13" y="45"/>
                  </a:cubicBezTo>
                  <a:cubicBezTo>
                    <a:pt x="14" y="44"/>
                    <a:pt x="16" y="44"/>
                    <a:pt x="17" y="45"/>
                  </a:cubicBezTo>
                  <a:cubicBezTo>
                    <a:pt x="18" y="45"/>
                    <a:pt x="18" y="46"/>
                    <a:pt x="18" y="48"/>
                  </a:cubicBezTo>
                  <a:cubicBezTo>
                    <a:pt x="18" y="49"/>
                    <a:pt x="19" y="50"/>
                    <a:pt x="21" y="51"/>
                  </a:cubicBezTo>
                  <a:cubicBezTo>
                    <a:pt x="22" y="51"/>
                    <a:pt x="24" y="50"/>
                    <a:pt x="25" y="49"/>
                  </a:cubicBezTo>
                  <a:cubicBezTo>
                    <a:pt x="25" y="48"/>
                    <a:pt x="27" y="47"/>
                    <a:pt x="28" y="47"/>
                  </a:cubicBezTo>
                  <a:cubicBezTo>
                    <a:pt x="29" y="47"/>
                    <a:pt x="30" y="48"/>
                    <a:pt x="30" y="49"/>
                  </a:cubicBezTo>
                  <a:cubicBezTo>
                    <a:pt x="30" y="50"/>
                    <a:pt x="32" y="51"/>
                    <a:pt x="34" y="50"/>
                  </a:cubicBezTo>
                  <a:cubicBezTo>
                    <a:pt x="36" y="50"/>
                    <a:pt x="37" y="48"/>
                    <a:pt x="37" y="47"/>
                  </a:cubicBezTo>
                  <a:cubicBezTo>
                    <a:pt x="36" y="45"/>
                    <a:pt x="38" y="43"/>
                    <a:pt x="38" y="43"/>
                  </a:cubicBezTo>
                  <a:cubicBezTo>
                    <a:pt x="39" y="42"/>
                    <a:pt x="40" y="43"/>
                    <a:pt x="41" y="44"/>
                  </a:cubicBezTo>
                  <a:cubicBezTo>
                    <a:pt x="42" y="45"/>
                    <a:pt x="44" y="44"/>
                    <a:pt x="45" y="43"/>
                  </a:cubicBezTo>
                  <a:cubicBezTo>
                    <a:pt x="47" y="42"/>
                    <a:pt x="47" y="40"/>
                    <a:pt x="46" y="39"/>
                  </a:cubicBezTo>
                  <a:cubicBezTo>
                    <a:pt x="45" y="38"/>
                    <a:pt x="45" y="35"/>
                    <a:pt x="45" y="35"/>
                  </a:cubicBezTo>
                  <a:cubicBezTo>
                    <a:pt x="46" y="34"/>
                    <a:pt x="47" y="34"/>
                    <a:pt x="48" y="34"/>
                  </a:cubicBezTo>
                  <a:cubicBezTo>
                    <a:pt x="50" y="34"/>
                    <a:pt x="51" y="33"/>
                    <a:pt x="51" y="31"/>
                  </a:cubicBezTo>
                  <a:cubicBezTo>
                    <a:pt x="52" y="29"/>
                    <a:pt x="51" y="27"/>
                    <a:pt x="50" y="27"/>
                  </a:cubicBezTo>
                  <a:cubicBezTo>
                    <a:pt x="48" y="27"/>
                    <a:pt x="47" y="25"/>
                    <a:pt x="47" y="24"/>
                  </a:cubicBezTo>
                  <a:cubicBezTo>
                    <a:pt x="47" y="23"/>
                    <a:pt x="48" y="22"/>
                    <a:pt x="49" y="22"/>
                  </a:cubicBezTo>
                  <a:cubicBezTo>
                    <a:pt x="51" y="21"/>
                    <a:pt x="51" y="19"/>
                    <a:pt x="51" y="18"/>
                  </a:cubicBezTo>
                  <a:cubicBezTo>
                    <a:pt x="50" y="16"/>
                    <a:pt x="49" y="15"/>
                    <a:pt x="47" y="15"/>
                  </a:cubicBezTo>
                  <a:cubicBezTo>
                    <a:pt x="46" y="16"/>
                    <a:pt x="44" y="14"/>
                    <a:pt x="44" y="13"/>
                  </a:cubicBezTo>
                  <a:cubicBezTo>
                    <a:pt x="43" y="13"/>
                    <a:pt x="43" y="11"/>
                    <a:pt x="44" y="10"/>
                  </a:cubicBezTo>
                  <a:cubicBezTo>
                    <a:pt x="45" y="9"/>
                    <a:pt x="45" y="8"/>
                    <a:pt x="43" y="6"/>
                  </a:cubicBezTo>
                  <a:cubicBezTo>
                    <a:pt x="42" y="5"/>
                    <a:pt x="40" y="5"/>
                    <a:pt x="39" y="6"/>
                  </a:cubicBezTo>
                  <a:cubicBezTo>
                    <a:pt x="38" y="7"/>
                    <a:pt x="36" y="7"/>
                    <a:pt x="35" y="6"/>
                  </a:cubicBezTo>
                  <a:cubicBezTo>
                    <a:pt x="34" y="6"/>
                    <a:pt x="34" y="5"/>
                    <a:pt x="34" y="3"/>
                  </a:cubicBezTo>
                  <a:cubicBezTo>
                    <a:pt x="35" y="2"/>
                    <a:pt x="33" y="1"/>
                    <a:pt x="32" y="0"/>
                  </a:cubicBezTo>
                  <a:cubicBezTo>
                    <a:pt x="30" y="0"/>
                    <a:pt x="28" y="1"/>
                    <a:pt x="28" y="2"/>
                  </a:cubicBezTo>
                  <a:cubicBezTo>
                    <a:pt x="27" y="3"/>
                    <a:pt x="25" y="4"/>
                    <a:pt x="24" y="4"/>
                  </a:cubicBezTo>
                  <a:cubicBezTo>
                    <a:pt x="24" y="4"/>
                    <a:pt x="23" y="3"/>
                    <a:pt x="22" y="2"/>
                  </a:cubicBezTo>
                  <a:cubicBezTo>
                    <a:pt x="22" y="1"/>
                    <a:pt x="20" y="0"/>
                    <a:pt x="18" y="1"/>
                  </a:cubicBezTo>
                  <a:cubicBezTo>
                    <a:pt x="16" y="1"/>
                    <a:pt x="15" y="3"/>
                    <a:pt x="16" y="4"/>
                  </a:cubicBezTo>
                  <a:cubicBezTo>
                    <a:pt x="16" y="6"/>
                    <a:pt x="15" y="8"/>
                    <a:pt x="14" y="8"/>
                  </a:cubicBezTo>
                  <a:cubicBezTo>
                    <a:pt x="13" y="9"/>
                    <a:pt x="12" y="8"/>
                    <a:pt x="11" y="7"/>
                  </a:cubicBezTo>
                  <a:cubicBezTo>
                    <a:pt x="10" y="6"/>
                    <a:pt x="8" y="7"/>
                    <a:pt x="7" y="8"/>
                  </a:cubicBezTo>
                  <a:cubicBezTo>
                    <a:pt x="6" y="10"/>
                    <a:pt x="5" y="11"/>
                    <a:pt x="6" y="12"/>
                  </a:cubicBezTo>
                  <a:close/>
                  <a:moveTo>
                    <a:pt x="22" y="11"/>
                  </a:moveTo>
                  <a:cubicBezTo>
                    <a:pt x="29" y="9"/>
                    <a:pt x="38" y="13"/>
                    <a:pt x="40" y="21"/>
                  </a:cubicBezTo>
                  <a:cubicBezTo>
                    <a:pt x="43" y="29"/>
                    <a:pt x="38" y="37"/>
                    <a:pt x="31" y="40"/>
                  </a:cubicBezTo>
                  <a:cubicBezTo>
                    <a:pt x="23" y="42"/>
                    <a:pt x="14" y="38"/>
                    <a:pt x="12" y="30"/>
                  </a:cubicBezTo>
                  <a:cubicBezTo>
                    <a:pt x="9" y="22"/>
                    <a:pt x="14" y="14"/>
                    <a:pt x="22" y="1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grpSp>
      <p:grpSp>
        <p:nvGrpSpPr>
          <p:cNvPr id="15" name="组合 14"/>
          <p:cNvGrpSpPr/>
          <p:nvPr/>
        </p:nvGrpSpPr>
        <p:grpSpPr>
          <a:xfrm>
            <a:off x="7971976" y="5045192"/>
            <a:ext cx="597494" cy="597494"/>
            <a:chOff x="1622288" y="3942436"/>
            <a:chExt cx="597494" cy="597494"/>
          </a:xfrm>
        </p:grpSpPr>
        <p:sp>
          <p:nvSpPr>
            <p:cNvPr id="16" name="泪滴形 15"/>
            <p:cNvSpPr/>
            <p:nvPr/>
          </p:nvSpPr>
          <p:spPr>
            <a:xfrm rot="5400000">
              <a:off x="1622288" y="3942436"/>
              <a:ext cx="597494" cy="597494"/>
            </a:xfrm>
            <a:prstGeom prst="teardrop">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7" name="Freeform 31"/>
            <p:cNvSpPr/>
            <p:nvPr/>
          </p:nvSpPr>
          <p:spPr bwMode="auto">
            <a:xfrm>
              <a:off x="1755558" y="4126343"/>
              <a:ext cx="339017" cy="258298"/>
            </a:xfrm>
            <a:custGeom>
              <a:avLst/>
              <a:gdLst>
                <a:gd name="T0" fmla="*/ 95 w 95"/>
                <a:gd name="T1" fmla="*/ 17 h 71"/>
                <a:gd name="T2" fmla="*/ 78 w 95"/>
                <a:gd name="T3" fmla="*/ 0 h 71"/>
                <a:gd name="T4" fmla="*/ 59 w 95"/>
                <a:gd name="T5" fmla="*/ 0 h 71"/>
                <a:gd name="T6" fmla="*/ 59 w 95"/>
                <a:gd name="T7" fmla="*/ 12 h 71"/>
                <a:gd name="T8" fmla="*/ 78 w 95"/>
                <a:gd name="T9" fmla="*/ 12 h 71"/>
                <a:gd name="T10" fmla="*/ 83 w 95"/>
                <a:gd name="T11" fmla="*/ 17 h 71"/>
                <a:gd name="T12" fmla="*/ 83 w 95"/>
                <a:gd name="T13" fmla="*/ 54 h 71"/>
                <a:gd name="T14" fmla="*/ 78 w 95"/>
                <a:gd name="T15" fmla="*/ 59 h 71"/>
                <a:gd name="T16" fmla="*/ 17 w 95"/>
                <a:gd name="T17" fmla="*/ 59 h 71"/>
                <a:gd name="T18" fmla="*/ 12 w 95"/>
                <a:gd name="T19" fmla="*/ 54 h 71"/>
                <a:gd name="T20" fmla="*/ 12 w 95"/>
                <a:gd name="T21" fmla="*/ 17 h 71"/>
                <a:gd name="T22" fmla="*/ 17 w 95"/>
                <a:gd name="T23" fmla="*/ 12 h 71"/>
                <a:gd name="T24" fmla="*/ 37 w 95"/>
                <a:gd name="T25" fmla="*/ 12 h 71"/>
                <a:gd name="T26" fmla="*/ 37 w 95"/>
                <a:gd name="T27" fmla="*/ 0 h 71"/>
                <a:gd name="T28" fmla="*/ 17 w 95"/>
                <a:gd name="T29" fmla="*/ 0 h 71"/>
                <a:gd name="T30" fmla="*/ 0 w 95"/>
                <a:gd name="T31" fmla="*/ 17 h 71"/>
                <a:gd name="T32" fmla="*/ 0 w 95"/>
                <a:gd name="T33" fmla="*/ 54 h 71"/>
                <a:gd name="T34" fmla="*/ 17 w 95"/>
                <a:gd name="T35" fmla="*/ 71 h 71"/>
                <a:gd name="T36" fmla="*/ 78 w 95"/>
                <a:gd name="T37" fmla="*/ 71 h 71"/>
                <a:gd name="T38" fmla="*/ 95 w 95"/>
                <a:gd name="T39" fmla="*/ 54 h 71"/>
                <a:gd name="T40" fmla="*/ 95 w 95"/>
                <a:gd name="T41" fmla="*/ 1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71">
                  <a:moveTo>
                    <a:pt x="95" y="17"/>
                  </a:moveTo>
                  <a:cubicBezTo>
                    <a:pt x="95" y="8"/>
                    <a:pt x="87" y="0"/>
                    <a:pt x="78" y="0"/>
                  </a:cubicBezTo>
                  <a:cubicBezTo>
                    <a:pt x="59" y="0"/>
                    <a:pt x="59" y="0"/>
                    <a:pt x="59" y="0"/>
                  </a:cubicBezTo>
                  <a:cubicBezTo>
                    <a:pt x="59" y="12"/>
                    <a:pt x="59" y="12"/>
                    <a:pt x="59" y="12"/>
                  </a:cubicBezTo>
                  <a:cubicBezTo>
                    <a:pt x="78" y="12"/>
                    <a:pt x="78" y="12"/>
                    <a:pt x="78" y="12"/>
                  </a:cubicBezTo>
                  <a:cubicBezTo>
                    <a:pt x="81" y="12"/>
                    <a:pt x="83" y="15"/>
                    <a:pt x="83" y="17"/>
                  </a:cubicBezTo>
                  <a:cubicBezTo>
                    <a:pt x="83" y="54"/>
                    <a:pt x="83" y="54"/>
                    <a:pt x="83" y="54"/>
                  </a:cubicBezTo>
                  <a:cubicBezTo>
                    <a:pt x="83" y="57"/>
                    <a:pt x="81" y="59"/>
                    <a:pt x="78" y="59"/>
                  </a:cubicBezTo>
                  <a:cubicBezTo>
                    <a:pt x="17" y="59"/>
                    <a:pt x="17" y="59"/>
                    <a:pt x="17" y="59"/>
                  </a:cubicBezTo>
                  <a:cubicBezTo>
                    <a:pt x="15" y="59"/>
                    <a:pt x="12" y="57"/>
                    <a:pt x="12" y="54"/>
                  </a:cubicBezTo>
                  <a:cubicBezTo>
                    <a:pt x="12" y="17"/>
                    <a:pt x="12" y="17"/>
                    <a:pt x="12" y="17"/>
                  </a:cubicBezTo>
                  <a:cubicBezTo>
                    <a:pt x="12" y="15"/>
                    <a:pt x="15" y="12"/>
                    <a:pt x="17" y="12"/>
                  </a:cubicBezTo>
                  <a:cubicBezTo>
                    <a:pt x="37" y="12"/>
                    <a:pt x="37" y="12"/>
                    <a:pt x="37" y="12"/>
                  </a:cubicBezTo>
                  <a:cubicBezTo>
                    <a:pt x="37" y="0"/>
                    <a:pt x="37" y="0"/>
                    <a:pt x="37" y="0"/>
                  </a:cubicBezTo>
                  <a:cubicBezTo>
                    <a:pt x="17" y="0"/>
                    <a:pt x="17" y="0"/>
                    <a:pt x="17" y="0"/>
                  </a:cubicBezTo>
                  <a:cubicBezTo>
                    <a:pt x="8" y="0"/>
                    <a:pt x="0" y="8"/>
                    <a:pt x="0" y="17"/>
                  </a:cubicBezTo>
                  <a:cubicBezTo>
                    <a:pt x="0" y="54"/>
                    <a:pt x="0" y="54"/>
                    <a:pt x="0" y="54"/>
                  </a:cubicBezTo>
                  <a:cubicBezTo>
                    <a:pt x="0" y="64"/>
                    <a:pt x="8" y="71"/>
                    <a:pt x="17" y="71"/>
                  </a:cubicBezTo>
                  <a:cubicBezTo>
                    <a:pt x="78" y="71"/>
                    <a:pt x="78" y="71"/>
                    <a:pt x="78" y="71"/>
                  </a:cubicBezTo>
                  <a:cubicBezTo>
                    <a:pt x="87" y="71"/>
                    <a:pt x="95" y="64"/>
                    <a:pt x="95" y="54"/>
                  </a:cubicBezTo>
                  <a:lnTo>
                    <a:pt x="95" y="17"/>
                  </a:lnTo>
                  <a:close/>
                </a:path>
              </a:pathLst>
            </a:custGeom>
            <a:solidFill>
              <a:schemeClr val="bg1"/>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8" name="Freeform 35"/>
            <p:cNvSpPr/>
            <p:nvPr/>
          </p:nvSpPr>
          <p:spPr bwMode="auto">
            <a:xfrm>
              <a:off x="1843152" y="4112558"/>
              <a:ext cx="163942" cy="275766"/>
            </a:xfrm>
            <a:custGeom>
              <a:avLst/>
              <a:gdLst>
                <a:gd name="T0" fmla="*/ 41 w 45"/>
                <a:gd name="T1" fmla="*/ 43 h 78"/>
                <a:gd name="T2" fmla="*/ 32 w 45"/>
                <a:gd name="T3" fmla="*/ 43 h 78"/>
                <a:gd name="T4" fmla="*/ 32 w 45"/>
                <a:gd name="T5" fmla="*/ 38 h 78"/>
                <a:gd name="T6" fmla="*/ 32 w 45"/>
                <a:gd name="T7" fmla="*/ 25 h 78"/>
                <a:gd name="T8" fmla="*/ 32 w 45"/>
                <a:gd name="T9" fmla="*/ 4 h 78"/>
                <a:gd name="T10" fmla="*/ 28 w 45"/>
                <a:gd name="T11" fmla="*/ 0 h 78"/>
                <a:gd name="T12" fmla="*/ 17 w 45"/>
                <a:gd name="T13" fmla="*/ 0 h 78"/>
                <a:gd name="T14" fmla="*/ 14 w 45"/>
                <a:gd name="T15" fmla="*/ 4 h 78"/>
                <a:gd name="T16" fmla="*/ 14 w 45"/>
                <a:gd name="T17" fmla="*/ 25 h 78"/>
                <a:gd name="T18" fmla="*/ 14 w 45"/>
                <a:gd name="T19" fmla="*/ 38 h 78"/>
                <a:gd name="T20" fmla="*/ 14 w 45"/>
                <a:gd name="T21" fmla="*/ 43 h 78"/>
                <a:gd name="T22" fmla="*/ 5 w 45"/>
                <a:gd name="T23" fmla="*/ 43 h 78"/>
                <a:gd name="T24" fmla="*/ 1 w 45"/>
                <a:gd name="T25" fmla="*/ 46 h 78"/>
                <a:gd name="T26" fmla="*/ 9 w 45"/>
                <a:gd name="T27" fmla="*/ 57 h 78"/>
                <a:gd name="T28" fmla="*/ 13 w 45"/>
                <a:gd name="T29" fmla="*/ 65 h 78"/>
                <a:gd name="T30" fmla="*/ 20 w 45"/>
                <a:gd name="T31" fmla="*/ 76 h 78"/>
                <a:gd name="T32" fmla="*/ 25 w 45"/>
                <a:gd name="T33" fmla="*/ 76 h 78"/>
                <a:gd name="T34" fmla="*/ 32 w 45"/>
                <a:gd name="T35" fmla="*/ 64 h 78"/>
                <a:gd name="T36" fmla="*/ 37 w 45"/>
                <a:gd name="T37" fmla="*/ 57 h 78"/>
                <a:gd name="T38" fmla="*/ 44 w 45"/>
                <a:gd name="T39" fmla="*/ 46 h 78"/>
                <a:gd name="T40" fmla="*/ 41 w 45"/>
                <a:gd name="T41" fmla="*/ 4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78">
                  <a:moveTo>
                    <a:pt x="41" y="43"/>
                  </a:moveTo>
                  <a:cubicBezTo>
                    <a:pt x="32" y="43"/>
                    <a:pt x="32" y="43"/>
                    <a:pt x="32" y="43"/>
                  </a:cubicBezTo>
                  <a:cubicBezTo>
                    <a:pt x="32" y="38"/>
                    <a:pt x="32" y="38"/>
                    <a:pt x="32" y="38"/>
                  </a:cubicBezTo>
                  <a:cubicBezTo>
                    <a:pt x="32" y="25"/>
                    <a:pt x="32" y="25"/>
                    <a:pt x="32" y="25"/>
                  </a:cubicBezTo>
                  <a:cubicBezTo>
                    <a:pt x="32" y="4"/>
                    <a:pt x="32" y="4"/>
                    <a:pt x="32" y="4"/>
                  </a:cubicBezTo>
                  <a:cubicBezTo>
                    <a:pt x="32" y="2"/>
                    <a:pt x="30" y="0"/>
                    <a:pt x="28" y="0"/>
                  </a:cubicBezTo>
                  <a:cubicBezTo>
                    <a:pt x="17" y="0"/>
                    <a:pt x="17" y="0"/>
                    <a:pt x="17" y="0"/>
                  </a:cubicBezTo>
                  <a:cubicBezTo>
                    <a:pt x="15" y="1"/>
                    <a:pt x="14" y="2"/>
                    <a:pt x="14" y="4"/>
                  </a:cubicBezTo>
                  <a:cubicBezTo>
                    <a:pt x="14" y="25"/>
                    <a:pt x="14" y="25"/>
                    <a:pt x="14" y="25"/>
                  </a:cubicBezTo>
                  <a:cubicBezTo>
                    <a:pt x="14" y="38"/>
                    <a:pt x="14" y="38"/>
                    <a:pt x="14" y="38"/>
                  </a:cubicBezTo>
                  <a:cubicBezTo>
                    <a:pt x="14" y="43"/>
                    <a:pt x="14" y="43"/>
                    <a:pt x="14" y="43"/>
                  </a:cubicBezTo>
                  <a:cubicBezTo>
                    <a:pt x="5" y="43"/>
                    <a:pt x="5" y="43"/>
                    <a:pt x="5" y="43"/>
                  </a:cubicBezTo>
                  <a:cubicBezTo>
                    <a:pt x="2" y="43"/>
                    <a:pt x="0" y="44"/>
                    <a:pt x="1" y="46"/>
                  </a:cubicBezTo>
                  <a:cubicBezTo>
                    <a:pt x="9" y="57"/>
                    <a:pt x="9" y="57"/>
                    <a:pt x="9" y="57"/>
                  </a:cubicBezTo>
                  <a:cubicBezTo>
                    <a:pt x="10" y="59"/>
                    <a:pt x="12" y="63"/>
                    <a:pt x="13" y="65"/>
                  </a:cubicBezTo>
                  <a:cubicBezTo>
                    <a:pt x="20" y="76"/>
                    <a:pt x="20" y="76"/>
                    <a:pt x="20" y="76"/>
                  </a:cubicBezTo>
                  <a:cubicBezTo>
                    <a:pt x="22" y="78"/>
                    <a:pt x="24" y="78"/>
                    <a:pt x="25" y="76"/>
                  </a:cubicBezTo>
                  <a:cubicBezTo>
                    <a:pt x="32" y="64"/>
                    <a:pt x="32" y="64"/>
                    <a:pt x="32" y="64"/>
                  </a:cubicBezTo>
                  <a:cubicBezTo>
                    <a:pt x="33" y="63"/>
                    <a:pt x="36" y="59"/>
                    <a:pt x="37" y="57"/>
                  </a:cubicBezTo>
                  <a:cubicBezTo>
                    <a:pt x="44" y="46"/>
                    <a:pt x="44" y="46"/>
                    <a:pt x="44" y="46"/>
                  </a:cubicBezTo>
                  <a:cubicBezTo>
                    <a:pt x="45" y="44"/>
                    <a:pt x="44" y="43"/>
                    <a:pt x="41" y="43"/>
                  </a:cubicBezTo>
                  <a:close/>
                </a:path>
              </a:pathLst>
            </a:custGeom>
            <a:solidFill>
              <a:schemeClr val="bg1"/>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grpSp>
      <p:grpSp>
        <p:nvGrpSpPr>
          <p:cNvPr id="19" name="组合 18"/>
          <p:cNvGrpSpPr/>
          <p:nvPr/>
        </p:nvGrpSpPr>
        <p:grpSpPr>
          <a:xfrm>
            <a:off x="1506431" y="1556140"/>
            <a:ext cx="2603872" cy="3214160"/>
            <a:chOff x="1790707" y="1556140"/>
            <a:chExt cx="2603872" cy="3214160"/>
          </a:xfrm>
        </p:grpSpPr>
        <p:sp>
          <p:nvSpPr>
            <p:cNvPr id="20" name="任意多边形 19"/>
            <p:cNvSpPr/>
            <p:nvPr/>
          </p:nvSpPr>
          <p:spPr>
            <a:xfrm>
              <a:off x="1790707" y="1556140"/>
              <a:ext cx="2603872" cy="3214160"/>
            </a:xfrm>
            <a:custGeom>
              <a:avLst/>
              <a:gdLst>
                <a:gd name="connsiteX0" fmla="*/ 1008594 w 2603872"/>
                <a:gd name="connsiteY0" fmla="*/ 145742 h 3214160"/>
                <a:gd name="connsiteX1" fmla="*/ 946457 w 2603872"/>
                <a:gd name="connsiteY1" fmla="*/ 207879 h 3214160"/>
                <a:gd name="connsiteX2" fmla="*/ 1008594 w 2603872"/>
                <a:gd name="connsiteY2" fmla="*/ 270016 h 3214160"/>
                <a:gd name="connsiteX3" fmla="*/ 1595278 w 2603872"/>
                <a:gd name="connsiteY3" fmla="*/ 270016 h 3214160"/>
                <a:gd name="connsiteX4" fmla="*/ 1657415 w 2603872"/>
                <a:gd name="connsiteY4" fmla="*/ 207879 h 3214160"/>
                <a:gd name="connsiteX5" fmla="*/ 1595278 w 2603872"/>
                <a:gd name="connsiteY5" fmla="*/ 145742 h 3214160"/>
                <a:gd name="connsiteX6" fmla="*/ 0 w 2603872"/>
                <a:gd name="connsiteY6" fmla="*/ 0 h 3214160"/>
                <a:gd name="connsiteX7" fmla="*/ 2603872 w 2603872"/>
                <a:gd name="connsiteY7" fmla="*/ 0 h 3214160"/>
                <a:gd name="connsiteX8" fmla="*/ 2603872 w 2603872"/>
                <a:gd name="connsiteY8" fmla="*/ 3214160 h 3214160"/>
                <a:gd name="connsiteX9" fmla="*/ 0 w 2603872"/>
                <a:gd name="connsiteY9" fmla="*/ 3214160 h 321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3872" h="3214160">
                  <a:moveTo>
                    <a:pt x="1008594" y="145742"/>
                  </a:moveTo>
                  <a:cubicBezTo>
                    <a:pt x="974277" y="145742"/>
                    <a:pt x="946457" y="173562"/>
                    <a:pt x="946457" y="207879"/>
                  </a:cubicBezTo>
                  <a:cubicBezTo>
                    <a:pt x="946457" y="242196"/>
                    <a:pt x="974277" y="270016"/>
                    <a:pt x="1008594" y="270016"/>
                  </a:cubicBezTo>
                  <a:lnTo>
                    <a:pt x="1595278" y="270016"/>
                  </a:lnTo>
                  <a:cubicBezTo>
                    <a:pt x="1629595" y="270016"/>
                    <a:pt x="1657415" y="242196"/>
                    <a:pt x="1657415" y="207879"/>
                  </a:cubicBezTo>
                  <a:cubicBezTo>
                    <a:pt x="1657415" y="173562"/>
                    <a:pt x="1629595" y="145742"/>
                    <a:pt x="1595278" y="145742"/>
                  </a:cubicBezTo>
                  <a:close/>
                  <a:moveTo>
                    <a:pt x="0" y="0"/>
                  </a:moveTo>
                  <a:lnTo>
                    <a:pt x="2603872" y="0"/>
                  </a:lnTo>
                  <a:lnTo>
                    <a:pt x="2603872" y="3214160"/>
                  </a:lnTo>
                  <a:lnTo>
                    <a:pt x="0" y="32141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 name="矩形 20"/>
            <p:cNvSpPr/>
            <p:nvPr/>
          </p:nvSpPr>
          <p:spPr>
            <a:xfrm>
              <a:off x="1944403" y="1967771"/>
              <a:ext cx="2296480" cy="2678687"/>
            </a:xfrm>
            <a:prstGeom prst="rect">
              <a:avLst/>
            </a:prstGeom>
            <a:blipFill>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22" name="组合 21"/>
          <p:cNvGrpSpPr/>
          <p:nvPr/>
        </p:nvGrpSpPr>
        <p:grpSpPr>
          <a:xfrm>
            <a:off x="4794064" y="1556140"/>
            <a:ext cx="2603872" cy="3214160"/>
            <a:chOff x="1790707" y="1556140"/>
            <a:chExt cx="2603872" cy="3214160"/>
          </a:xfrm>
        </p:grpSpPr>
        <p:sp>
          <p:nvSpPr>
            <p:cNvPr id="28" name="任意多边形 27"/>
            <p:cNvSpPr/>
            <p:nvPr/>
          </p:nvSpPr>
          <p:spPr>
            <a:xfrm>
              <a:off x="1790707" y="1556140"/>
              <a:ext cx="2603872" cy="3214160"/>
            </a:xfrm>
            <a:custGeom>
              <a:avLst/>
              <a:gdLst>
                <a:gd name="connsiteX0" fmla="*/ 1008594 w 2603872"/>
                <a:gd name="connsiteY0" fmla="*/ 145742 h 3214160"/>
                <a:gd name="connsiteX1" fmla="*/ 946457 w 2603872"/>
                <a:gd name="connsiteY1" fmla="*/ 207879 h 3214160"/>
                <a:gd name="connsiteX2" fmla="*/ 1008594 w 2603872"/>
                <a:gd name="connsiteY2" fmla="*/ 270016 h 3214160"/>
                <a:gd name="connsiteX3" fmla="*/ 1595278 w 2603872"/>
                <a:gd name="connsiteY3" fmla="*/ 270016 h 3214160"/>
                <a:gd name="connsiteX4" fmla="*/ 1657415 w 2603872"/>
                <a:gd name="connsiteY4" fmla="*/ 207879 h 3214160"/>
                <a:gd name="connsiteX5" fmla="*/ 1595278 w 2603872"/>
                <a:gd name="connsiteY5" fmla="*/ 145742 h 3214160"/>
                <a:gd name="connsiteX6" fmla="*/ 0 w 2603872"/>
                <a:gd name="connsiteY6" fmla="*/ 0 h 3214160"/>
                <a:gd name="connsiteX7" fmla="*/ 2603872 w 2603872"/>
                <a:gd name="connsiteY7" fmla="*/ 0 h 3214160"/>
                <a:gd name="connsiteX8" fmla="*/ 2603872 w 2603872"/>
                <a:gd name="connsiteY8" fmla="*/ 3214160 h 3214160"/>
                <a:gd name="connsiteX9" fmla="*/ 0 w 2603872"/>
                <a:gd name="connsiteY9" fmla="*/ 3214160 h 321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3872" h="3214160">
                  <a:moveTo>
                    <a:pt x="1008594" y="145742"/>
                  </a:moveTo>
                  <a:cubicBezTo>
                    <a:pt x="974277" y="145742"/>
                    <a:pt x="946457" y="173562"/>
                    <a:pt x="946457" y="207879"/>
                  </a:cubicBezTo>
                  <a:cubicBezTo>
                    <a:pt x="946457" y="242196"/>
                    <a:pt x="974277" y="270016"/>
                    <a:pt x="1008594" y="270016"/>
                  </a:cubicBezTo>
                  <a:lnTo>
                    <a:pt x="1595278" y="270016"/>
                  </a:lnTo>
                  <a:cubicBezTo>
                    <a:pt x="1629595" y="270016"/>
                    <a:pt x="1657415" y="242196"/>
                    <a:pt x="1657415" y="207879"/>
                  </a:cubicBezTo>
                  <a:cubicBezTo>
                    <a:pt x="1657415" y="173562"/>
                    <a:pt x="1629595" y="145742"/>
                    <a:pt x="1595278" y="145742"/>
                  </a:cubicBezTo>
                  <a:close/>
                  <a:moveTo>
                    <a:pt x="0" y="0"/>
                  </a:moveTo>
                  <a:lnTo>
                    <a:pt x="2603872" y="0"/>
                  </a:lnTo>
                  <a:lnTo>
                    <a:pt x="2603872" y="3214160"/>
                  </a:lnTo>
                  <a:lnTo>
                    <a:pt x="0" y="321416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9" name="矩形 28"/>
            <p:cNvSpPr/>
            <p:nvPr/>
          </p:nvSpPr>
          <p:spPr>
            <a:xfrm>
              <a:off x="1944403" y="1967771"/>
              <a:ext cx="2296480" cy="2678687"/>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30" name="组合 29"/>
          <p:cNvGrpSpPr/>
          <p:nvPr/>
        </p:nvGrpSpPr>
        <p:grpSpPr>
          <a:xfrm>
            <a:off x="8081697" y="1556140"/>
            <a:ext cx="2603872" cy="3214160"/>
            <a:chOff x="1790707" y="1556140"/>
            <a:chExt cx="2603872" cy="3214160"/>
          </a:xfrm>
        </p:grpSpPr>
        <p:sp>
          <p:nvSpPr>
            <p:cNvPr id="31" name="任意多边形 30"/>
            <p:cNvSpPr/>
            <p:nvPr/>
          </p:nvSpPr>
          <p:spPr>
            <a:xfrm>
              <a:off x="1790707" y="1556140"/>
              <a:ext cx="2603872" cy="3214160"/>
            </a:xfrm>
            <a:custGeom>
              <a:avLst/>
              <a:gdLst>
                <a:gd name="connsiteX0" fmla="*/ 1008594 w 2603872"/>
                <a:gd name="connsiteY0" fmla="*/ 145742 h 3214160"/>
                <a:gd name="connsiteX1" fmla="*/ 946457 w 2603872"/>
                <a:gd name="connsiteY1" fmla="*/ 207879 h 3214160"/>
                <a:gd name="connsiteX2" fmla="*/ 1008594 w 2603872"/>
                <a:gd name="connsiteY2" fmla="*/ 270016 h 3214160"/>
                <a:gd name="connsiteX3" fmla="*/ 1595278 w 2603872"/>
                <a:gd name="connsiteY3" fmla="*/ 270016 h 3214160"/>
                <a:gd name="connsiteX4" fmla="*/ 1657415 w 2603872"/>
                <a:gd name="connsiteY4" fmla="*/ 207879 h 3214160"/>
                <a:gd name="connsiteX5" fmla="*/ 1595278 w 2603872"/>
                <a:gd name="connsiteY5" fmla="*/ 145742 h 3214160"/>
                <a:gd name="connsiteX6" fmla="*/ 0 w 2603872"/>
                <a:gd name="connsiteY6" fmla="*/ 0 h 3214160"/>
                <a:gd name="connsiteX7" fmla="*/ 2603872 w 2603872"/>
                <a:gd name="connsiteY7" fmla="*/ 0 h 3214160"/>
                <a:gd name="connsiteX8" fmla="*/ 2603872 w 2603872"/>
                <a:gd name="connsiteY8" fmla="*/ 3214160 h 3214160"/>
                <a:gd name="connsiteX9" fmla="*/ 0 w 2603872"/>
                <a:gd name="connsiteY9" fmla="*/ 3214160 h 321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3872" h="3214160">
                  <a:moveTo>
                    <a:pt x="1008594" y="145742"/>
                  </a:moveTo>
                  <a:cubicBezTo>
                    <a:pt x="974277" y="145742"/>
                    <a:pt x="946457" y="173562"/>
                    <a:pt x="946457" y="207879"/>
                  </a:cubicBezTo>
                  <a:cubicBezTo>
                    <a:pt x="946457" y="242196"/>
                    <a:pt x="974277" y="270016"/>
                    <a:pt x="1008594" y="270016"/>
                  </a:cubicBezTo>
                  <a:lnTo>
                    <a:pt x="1595278" y="270016"/>
                  </a:lnTo>
                  <a:cubicBezTo>
                    <a:pt x="1629595" y="270016"/>
                    <a:pt x="1657415" y="242196"/>
                    <a:pt x="1657415" y="207879"/>
                  </a:cubicBezTo>
                  <a:cubicBezTo>
                    <a:pt x="1657415" y="173562"/>
                    <a:pt x="1629595" y="145742"/>
                    <a:pt x="1595278" y="145742"/>
                  </a:cubicBezTo>
                  <a:close/>
                  <a:moveTo>
                    <a:pt x="0" y="0"/>
                  </a:moveTo>
                  <a:lnTo>
                    <a:pt x="2603872" y="0"/>
                  </a:lnTo>
                  <a:lnTo>
                    <a:pt x="2603872" y="3214160"/>
                  </a:lnTo>
                  <a:lnTo>
                    <a:pt x="0" y="32141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32" name="矩形 31"/>
            <p:cNvSpPr/>
            <p:nvPr/>
          </p:nvSpPr>
          <p:spPr>
            <a:xfrm>
              <a:off x="1944403" y="1967771"/>
              <a:ext cx="2296480" cy="2678687"/>
            </a:xfrm>
            <a:prstGeom prst="rect">
              <a:avLst/>
            </a:prstGeom>
            <a:blipFill>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33" name="矩形 32"/>
          <p:cNvSpPr/>
          <p:nvPr/>
        </p:nvSpPr>
        <p:spPr>
          <a:xfrm>
            <a:off x="2086674" y="4975761"/>
            <a:ext cx="1313162"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矩形 47"/>
          <p:cNvSpPr>
            <a:spLocks noChangeArrowheads="1"/>
          </p:cNvSpPr>
          <p:nvPr/>
        </p:nvSpPr>
        <p:spPr bwMode="auto">
          <a:xfrm>
            <a:off x="2086674" y="5391355"/>
            <a:ext cx="2148494"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a:t>
            </a:r>
            <a:r>
              <a:rPr lang="zh-CN" altLang="en-US" sz="1400" dirty="0" smtClean="0">
                <a:solidFill>
                  <a:schemeClr val="tx1">
                    <a:lumMod val="75000"/>
                    <a:lumOff val="25000"/>
                  </a:schemeClr>
                </a:solidFill>
                <a:sym typeface="微软雅黑" panose="020B0503020204020204" pitchFamily="34" charset="-122"/>
              </a:rPr>
              <a:t>说明。</a:t>
            </a:r>
            <a:endParaRPr lang="zh-CN" altLang="en-US" sz="1400" dirty="0">
              <a:solidFill>
                <a:schemeClr val="tx1">
                  <a:lumMod val="75000"/>
                  <a:lumOff val="25000"/>
                </a:schemeClr>
              </a:solidFill>
              <a:sym typeface="微软雅黑" panose="020B0503020204020204" pitchFamily="34" charset="-122"/>
            </a:endParaRPr>
          </a:p>
        </p:txBody>
      </p:sp>
      <p:sp>
        <p:nvSpPr>
          <p:cNvPr id="35" name="矩形 34"/>
          <p:cNvSpPr/>
          <p:nvPr/>
        </p:nvSpPr>
        <p:spPr>
          <a:xfrm>
            <a:off x="5378764" y="4975761"/>
            <a:ext cx="1313162"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矩形 47"/>
          <p:cNvSpPr>
            <a:spLocks noChangeArrowheads="1"/>
          </p:cNvSpPr>
          <p:nvPr/>
        </p:nvSpPr>
        <p:spPr bwMode="auto">
          <a:xfrm>
            <a:off x="5378764" y="5391355"/>
            <a:ext cx="2151182"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a:t>
            </a:r>
            <a:r>
              <a:rPr lang="zh-CN" altLang="en-US" sz="1400" dirty="0" smtClean="0">
                <a:solidFill>
                  <a:schemeClr val="tx1">
                    <a:lumMod val="75000"/>
                    <a:lumOff val="25000"/>
                  </a:schemeClr>
                </a:solidFill>
                <a:sym typeface="微软雅黑" panose="020B0503020204020204" pitchFamily="34" charset="-122"/>
              </a:rPr>
              <a:t>说明。</a:t>
            </a:r>
            <a:endParaRPr lang="zh-CN" altLang="en-US" sz="1400" dirty="0">
              <a:solidFill>
                <a:schemeClr val="tx1">
                  <a:lumMod val="75000"/>
                  <a:lumOff val="25000"/>
                </a:schemeClr>
              </a:solidFill>
              <a:sym typeface="微软雅黑" panose="020B0503020204020204" pitchFamily="34" charset="-122"/>
            </a:endParaRPr>
          </a:p>
        </p:txBody>
      </p:sp>
      <p:sp>
        <p:nvSpPr>
          <p:cNvPr id="37" name="矩形 36"/>
          <p:cNvSpPr/>
          <p:nvPr/>
        </p:nvSpPr>
        <p:spPr>
          <a:xfrm>
            <a:off x="8676063" y="4975761"/>
            <a:ext cx="1313162"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矩形 47"/>
          <p:cNvSpPr>
            <a:spLocks noChangeArrowheads="1"/>
          </p:cNvSpPr>
          <p:nvPr/>
        </p:nvSpPr>
        <p:spPr bwMode="auto">
          <a:xfrm>
            <a:off x="8676063" y="5391355"/>
            <a:ext cx="2310384"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a:t>
            </a:r>
            <a:r>
              <a:rPr lang="zh-CN" altLang="en-US" sz="1400" dirty="0" smtClean="0">
                <a:solidFill>
                  <a:schemeClr val="tx1">
                    <a:lumMod val="75000"/>
                    <a:lumOff val="25000"/>
                  </a:schemeClr>
                </a:solidFill>
                <a:sym typeface="微软雅黑" panose="020B0503020204020204" pitchFamily="34" charset="-122"/>
              </a:rPr>
              <a:t>说明。</a:t>
            </a:r>
            <a:endParaRPr lang="zh-CN" altLang="en-US" sz="1400" dirty="0">
              <a:solidFill>
                <a:schemeClr val="tx1">
                  <a:lumMod val="75000"/>
                  <a:lumOff val="25000"/>
                </a:schemeClr>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23" presetClass="entr" presetSubtype="16"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childTnLst>
                                </p:cTn>
                              </p:par>
                              <p:par>
                                <p:cTn id="26" presetID="23" presetClass="entr" presetSubtype="16" fill="hold" nodeType="withEffect">
                                  <p:stCondLst>
                                    <p:cond delay="10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childTnLst>
                                </p:cTn>
                              </p:par>
                              <p:par>
                                <p:cTn id="30" presetID="23" presetClass="entr" presetSubtype="16" fill="hold" nodeType="withEffect">
                                  <p:stCondLst>
                                    <p:cond delay="20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childTnLst>
                                </p:cTn>
                              </p:par>
                              <p:par>
                                <p:cTn id="34" presetID="49" presetClass="entr" presetSubtype="0" decel="100000" fill="hold" nodeType="withEffect">
                                  <p:stCondLst>
                                    <p:cond delay="75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 calcmode="lin" valueType="num">
                                      <p:cBhvr>
                                        <p:cTn id="38" dur="500" fill="hold"/>
                                        <p:tgtEl>
                                          <p:spTgt spid="7"/>
                                        </p:tgtEl>
                                        <p:attrNameLst>
                                          <p:attrName>style.rotation</p:attrName>
                                        </p:attrNameLst>
                                      </p:cBhvr>
                                      <p:tavLst>
                                        <p:tav tm="0">
                                          <p:val>
                                            <p:fltVal val="360"/>
                                          </p:val>
                                        </p:tav>
                                        <p:tav tm="100000">
                                          <p:val>
                                            <p:fltVal val="0"/>
                                          </p:val>
                                        </p:tav>
                                      </p:tavLst>
                                    </p:anim>
                                    <p:animEffect transition="in" filter="fade">
                                      <p:cBhvr>
                                        <p:cTn id="39" dur="500"/>
                                        <p:tgtEl>
                                          <p:spTgt spid="7"/>
                                        </p:tgtEl>
                                      </p:cBhvr>
                                    </p:animEffect>
                                  </p:childTnLst>
                                </p:cTn>
                              </p:par>
                              <p:par>
                                <p:cTn id="40" presetID="14" presetClass="entr" presetSubtype="10" fill="hold" grpId="0" nodeType="withEffect">
                                  <p:stCondLst>
                                    <p:cond delay="1000"/>
                                  </p:stCondLst>
                                  <p:childTnLst>
                                    <p:set>
                                      <p:cBhvr>
                                        <p:cTn id="41" dur="1" fill="hold">
                                          <p:stCondLst>
                                            <p:cond delay="0"/>
                                          </p:stCondLst>
                                        </p:cTn>
                                        <p:tgtEl>
                                          <p:spTgt spid="33"/>
                                        </p:tgtEl>
                                        <p:attrNameLst>
                                          <p:attrName>style.visibility</p:attrName>
                                        </p:attrNameLst>
                                      </p:cBhvr>
                                      <p:to>
                                        <p:strVal val="visible"/>
                                      </p:to>
                                    </p:set>
                                    <p:animEffect transition="in" filter="randombar(horizontal)">
                                      <p:cBhvr>
                                        <p:cTn id="42" dur="400"/>
                                        <p:tgtEl>
                                          <p:spTgt spid="33"/>
                                        </p:tgtEl>
                                      </p:cBhvr>
                                    </p:animEffect>
                                  </p:childTnLst>
                                </p:cTn>
                              </p:par>
                              <p:par>
                                <p:cTn id="43" presetID="14" presetClass="entr" presetSubtype="10" fill="hold" grpId="0" nodeType="withEffect">
                                  <p:stCondLst>
                                    <p:cond delay="1000"/>
                                  </p:stCondLst>
                                  <p:childTnLst>
                                    <p:set>
                                      <p:cBhvr>
                                        <p:cTn id="44" dur="1" fill="hold">
                                          <p:stCondLst>
                                            <p:cond delay="0"/>
                                          </p:stCondLst>
                                        </p:cTn>
                                        <p:tgtEl>
                                          <p:spTgt spid="34"/>
                                        </p:tgtEl>
                                        <p:attrNameLst>
                                          <p:attrName>style.visibility</p:attrName>
                                        </p:attrNameLst>
                                      </p:cBhvr>
                                      <p:to>
                                        <p:strVal val="visible"/>
                                      </p:to>
                                    </p:set>
                                    <p:animEffect transition="in" filter="randombar(horizontal)">
                                      <p:cBhvr>
                                        <p:cTn id="45" dur="400"/>
                                        <p:tgtEl>
                                          <p:spTgt spid="34"/>
                                        </p:tgtEl>
                                      </p:cBhvr>
                                    </p:animEffect>
                                  </p:childTnLst>
                                </p:cTn>
                              </p:par>
                              <p:par>
                                <p:cTn id="46" presetID="49" presetClass="entr" presetSubtype="0" decel="100000" fill="hold" nodeType="withEffect">
                                  <p:stCondLst>
                                    <p:cond delay="100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 calcmode="lin" valueType="num">
                                      <p:cBhvr>
                                        <p:cTn id="50" dur="500" fill="hold"/>
                                        <p:tgtEl>
                                          <p:spTgt spid="11"/>
                                        </p:tgtEl>
                                        <p:attrNameLst>
                                          <p:attrName>style.rotation</p:attrName>
                                        </p:attrNameLst>
                                      </p:cBhvr>
                                      <p:tavLst>
                                        <p:tav tm="0">
                                          <p:val>
                                            <p:fltVal val="360"/>
                                          </p:val>
                                        </p:tav>
                                        <p:tav tm="100000">
                                          <p:val>
                                            <p:fltVal val="0"/>
                                          </p:val>
                                        </p:tav>
                                      </p:tavLst>
                                    </p:anim>
                                    <p:animEffect transition="in" filter="fade">
                                      <p:cBhvr>
                                        <p:cTn id="51" dur="500"/>
                                        <p:tgtEl>
                                          <p:spTgt spid="11"/>
                                        </p:tgtEl>
                                      </p:cBhvr>
                                    </p:animEffect>
                                  </p:childTnLst>
                                </p:cTn>
                              </p:par>
                              <p:par>
                                <p:cTn id="52" presetID="14" presetClass="entr" presetSubtype="10" fill="hold" grpId="0" nodeType="withEffect">
                                  <p:stCondLst>
                                    <p:cond delay="1250"/>
                                  </p:stCondLst>
                                  <p:childTnLst>
                                    <p:set>
                                      <p:cBhvr>
                                        <p:cTn id="53" dur="1" fill="hold">
                                          <p:stCondLst>
                                            <p:cond delay="0"/>
                                          </p:stCondLst>
                                        </p:cTn>
                                        <p:tgtEl>
                                          <p:spTgt spid="35"/>
                                        </p:tgtEl>
                                        <p:attrNameLst>
                                          <p:attrName>style.visibility</p:attrName>
                                        </p:attrNameLst>
                                      </p:cBhvr>
                                      <p:to>
                                        <p:strVal val="visible"/>
                                      </p:to>
                                    </p:set>
                                    <p:animEffect transition="in" filter="randombar(horizontal)">
                                      <p:cBhvr>
                                        <p:cTn id="54" dur="400"/>
                                        <p:tgtEl>
                                          <p:spTgt spid="35"/>
                                        </p:tgtEl>
                                      </p:cBhvr>
                                    </p:animEffect>
                                  </p:childTnLst>
                                </p:cTn>
                              </p:par>
                              <p:par>
                                <p:cTn id="55" presetID="14" presetClass="entr" presetSubtype="10" fill="hold" grpId="0" nodeType="withEffect">
                                  <p:stCondLst>
                                    <p:cond delay="1250"/>
                                  </p:stCondLst>
                                  <p:childTnLst>
                                    <p:set>
                                      <p:cBhvr>
                                        <p:cTn id="56" dur="1" fill="hold">
                                          <p:stCondLst>
                                            <p:cond delay="0"/>
                                          </p:stCondLst>
                                        </p:cTn>
                                        <p:tgtEl>
                                          <p:spTgt spid="36"/>
                                        </p:tgtEl>
                                        <p:attrNameLst>
                                          <p:attrName>style.visibility</p:attrName>
                                        </p:attrNameLst>
                                      </p:cBhvr>
                                      <p:to>
                                        <p:strVal val="visible"/>
                                      </p:to>
                                    </p:set>
                                    <p:animEffect transition="in" filter="randombar(horizontal)">
                                      <p:cBhvr>
                                        <p:cTn id="57" dur="400"/>
                                        <p:tgtEl>
                                          <p:spTgt spid="36"/>
                                        </p:tgtEl>
                                      </p:cBhvr>
                                    </p:animEffect>
                                  </p:childTnLst>
                                </p:cTn>
                              </p:par>
                              <p:par>
                                <p:cTn id="58" presetID="49" presetClass="entr" presetSubtype="0" decel="100000" fill="hold" nodeType="withEffect">
                                  <p:stCondLst>
                                    <p:cond delay="125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 calcmode="lin" valueType="num">
                                      <p:cBhvr>
                                        <p:cTn id="62" dur="500" fill="hold"/>
                                        <p:tgtEl>
                                          <p:spTgt spid="15"/>
                                        </p:tgtEl>
                                        <p:attrNameLst>
                                          <p:attrName>style.rotation</p:attrName>
                                        </p:attrNameLst>
                                      </p:cBhvr>
                                      <p:tavLst>
                                        <p:tav tm="0">
                                          <p:val>
                                            <p:fltVal val="360"/>
                                          </p:val>
                                        </p:tav>
                                        <p:tav tm="100000">
                                          <p:val>
                                            <p:fltVal val="0"/>
                                          </p:val>
                                        </p:tav>
                                      </p:tavLst>
                                    </p:anim>
                                    <p:animEffect transition="in" filter="fade">
                                      <p:cBhvr>
                                        <p:cTn id="63" dur="500"/>
                                        <p:tgtEl>
                                          <p:spTgt spid="15"/>
                                        </p:tgtEl>
                                      </p:cBhvr>
                                    </p:animEffect>
                                  </p:childTnLst>
                                </p:cTn>
                              </p:par>
                              <p:par>
                                <p:cTn id="64" presetID="14" presetClass="entr" presetSubtype="10" fill="hold" grpId="0" nodeType="withEffect">
                                  <p:stCondLst>
                                    <p:cond delay="1500"/>
                                  </p:stCondLst>
                                  <p:childTnLst>
                                    <p:set>
                                      <p:cBhvr>
                                        <p:cTn id="65" dur="1" fill="hold">
                                          <p:stCondLst>
                                            <p:cond delay="0"/>
                                          </p:stCondLst>
                                        </p:cTn>
                                        <p:tgtEl>
                                          <p:spTgt spid="37"/>
                                        </p:tgtEl>
                                        <p:attrNameLst>
                                          <p:attrName>style.visibility</p:attrName>
                                        </p:attrNameLst>
                                      </p:cBhvr>
                                      <p:to>
                                        <p:strVal val="visible"/>
                                      </p:to>
                                    </p:set>
                                    <p:animEffect transition="in" filter="randombar(horizontal)">
                                      <p:cBhvr>
                                        <p:cTn id="66" dur="400"/>
                                        <p:tgtEl>
                                          <p:spTgt spid="37"/>
                                        </p:tgtEl>
                                      </p:cBhvr>
                                    </p:animEffect>
                                  </p:childTnLst>
                                </p:cTn>
                              </p:par>
                              <p:par>
                                <p:cTn id="67" presetID="14" presetClass="entr" presetSubtype="10" fill="hold" grpId="0" nodeType="withEffect">
                                  <p:stCondLst>
                                    <p:cond delay="1500"/>
                                  </p:stCondLst>
                                  <p:childTnLst>
                                    <p:set>
                                      <p:cBhvr>
                                        <p:cTn id="68" dur="1" fill="hold">
                                          <p:stCondLst>
                                            <p:cond delay="0"/>
                                          </p:stCondLst>
                                        </p:cTn>
                                        <p:tgtEl>
                                          <p:spTgt spid="38"/>
                                        </p:tgtEl>
                                        <p:attrNameLst>
                                          <p:attrName>style.visibility</p:attrName>
                                        </p:attrNameLst>
                                      </p:cBhvr>
                                      <p:to>
                                        <p:strVal val="visible"/>
                                      </p:to>
                                    </p:set>
                                    <p:animEffect transition="in" filter="randombar(horizontal)">
                                      <p:cBhvr>
                                        <p:cTn id="69" dur="4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33" grpId="0"/>
      <p:bldP spid="34" grpId="0"/>
      <p:bldP spid="35" grpId="0"/>
      <p:bldP spid="36" grpId="0"/>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60" y="-10477"/>
            <a:ext cx="12181172" cy="6858000"/>
          </a:xfrm>
          <a:prstGeom prst="rect">
            <a:avLst/>
          </a:prstGeom>
        </p:spPr>
      </p:pic>
      <p:sp>
        <p:nvSpPr>
          <p:cNvPr id="29" name="Rectangle 7"/>
          <p:cNvSpPr>
            <a:spLocks noChangeArrowheads="1"/>
          </p:cNvSpPr>
          <p:nvPr/>
        </p:nvSpPr>
        <p:spPr bwMode="auto">
          <a:xfrm>
            <a:off x="1053244" y="4514133"/>
            <a:ext cx="375625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eaLnBrk="0" fontAlgn="base" hangingPunct="0">
              <a:lnSpc>
                <a:spcPct val="150000"/>
              </a:lnSpc>
              <a:spcBef>
                <a:spcPct val="0"/>
              </a:spcBef>
              <a:spcAft>
                <a:spcPct val="0"/>
              </a:spcAft>
              <a:buFont typeface="Arial" panose="020B0604020202020204" pitchFamily="34" charset="0"/>
            </a:pPr>
            <a:r>
              <a:rPr lang="zh-CN" altLang="en-US" sz="1400" noProof="1">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770843" y="1188646"/>
            <a:ext cx="5713578" cy="3939540"/>
          </a:xfrm>
          <a:prstGeom prst="rect">
            <a:avLst/>
          </a:prstGeom>
          <a:noFill/>
        </p:spPr>
        <p:txBody>
          <a:bodyPr wrap="square" rtlCol="0">
            <a:spAutoFit/>
          </a:bodyPr>
          <a:lstStyle/>
          <a:p>
            <a:r>
              <a:rPr lang="en-US" altLang="zh-CN" sz="25000" b="1" dirty="0" smtClean="0">
                <a:solidFill>
                  <a:srgbClr val="ED7D31">
                    <a:alpha val="39000"/>
                  </a:srgbClr>
                </a:solidFill>
                <a:latin typeface="方正正大黑简体" panose="02000000000000000000" pitchFamily="2" charset="-122"/>
                <a:ea typeface="方正正大黑简体" panose="02000000000000000000" pitchFamily="2" charset="-122"/>
              </a:rPr>
              <a:t>03</a:t>
            </a:r>
            <a:endParaRPr lang="zh-CN" altLang="en-US" sz="25000" b="1" dirty="0">
              <a:solidFill>
                <a:srgbClr val="ED7D31">
                  <a:alpha val="39000"/>
                </a:srgbClr>
              </a:solidFill>
              <a:latin typeface="方正正大黑简体" panose="02000000000000000000" pitchFamily="2" charset="-122"/>
              <a:ea typeface="方正正大黑简体" panose="02000000000000000000" pitchFamily="2" charset="-122"/>
            </a:endParaRPr>
          </a:p>
        </p:txBody>
      </p:sp>
      <p:grpSp>
        <p:nvGrpSpPr>
          <p:cNvPr id="32" name="组合 31"/>
          <p:cNvGrpSpPr/>
          <p:nvPr/>
        </p:nvGrpSpPr>
        <p:grpSpPr>
          <a:xfrm>
            <a:off x="260211" y="2696158"/>
            <a:ext cx="5463701" cy="1246067"/>
            <a:chOff x="260212" y="2415899"/>
            <a:chExt cx="5463701" cy="1246067"/>
          </a:xfrm>
        </p:grpSpPr>
        <p:grpSp>
          <p:nvGrpSpPr>
            <p:cNvPr id="33" name="组合 32"/>
            <p:cNvGrpSpPr/>
            <p:nvPr/>
          </p:nvGrpSpPr>
          <p:grpSpPr>
            <a:xfrm>
              <a:off x="260212" y="2415899"/>
              <a:ext cx="5356823" cy="131642"/>
              <a:chOff x="6246813" y="2146300"/>
              <a:chExt cx="5038725" cy="123825"/>
            </a:xfrm>
          </p:grpSpPr>
          <p:pic>
            <p:nvPicPr>
              <p:cNvPr id="38" name="Picture 57"/>
              <p:cNvPicPr>
                <a:picLocks noChangeAspect="1" noChangeArrowheads="1"/>
              </p:cNvPicPr>
              <p:nvPr/>
            </p:nvPicPr>
            <p:blipFill>
              <a:blip r:embed="rId2">
                <a:lum bright="24000"/>
                <a:extLst>
                  <a:ext uri="{28A0092B-C50C-407E-A947-70E740481C1C}">
                    <a14:useLocalDpi xmlns:a14="http://schemas.microsoft.com/office/drawing/2010/main" val="0"/>
                  </a:ext>
                </a:extLst>
              </a:blip>
              <a:srcRect t="50449" r="-420"/>
              <a:stretch>
                <a:fillRect/>
              </a:stretch>
            </p:blipFill>
            <p:spPr bwMode="auto">
              <a:xfrm>
                <a:off x="6246813" y="2146300"/>
                <a:ext cx="5038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7"/>
              <p:cNvPicPr>
                <a:picLocks noChangeAspect="1" noChangeArrowheads="1"/>
              </p:cNvPicPr>
              <p:nvPr/>
            </p:nvPicPr>
            <p:blipFill>
              <a:blip r:embed="rId2">
                <a:lum bright="24000"/>
                <a:extLst>
                  <a:ext uri="{28A0092B-C50C-407E-A947-70E740481C1C}">
                    <a14:useLocalDpi xmlns:a14="http://schemas.microsoft.com/office/drawing/2010/main" val="0"/>
                  </a:ext>
                </a:extLst>
              </a:blip>
              <a:srcRect t="50449" r="-420"/>
              <a:stretch>
                <a:fillRect/>
              </a:stretch>
            </p:blipFill>
            <p:spPr bwMode="auto">
              <a:xfrm>
                <a:off x="6246813" y="2146300"/>
                <a:ext cx="5038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Rectangle 3"/>
            <p:cNvSpPr>
              <a:spLocks noChangeArrowheads="1"/>
            </p:cNvSpPr>
            <p:nvPr/>
          </p:nvSpPr>
          <p:spPr bwMode="auto">
            <a:xfrm>
              <a:off x="967600" y="2464459"/>
              <a:ext cx="4530676" cy="1073681"/>
            </a:xfrm>
            <a:prstGeom prst="rect">
              <a:avLst/>
            </a:prstGeom>
            <a:solidFill>
              <a:schemeClr val="bg1"/>
            </a:solidFill>
            <a:ln>
              <a:noFill/>
            </a:ln>
          </p:spPr>
          <p:txBody>
            <a:bodyPr vert="horz"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35" name="组合 34"/>
            <p:cNvGrpSpPr/>
            <p:nvPr/>
          </p:nvGrpSpPr>
          <p:grpSpPr>
            <a:xfrm>
              <a:off x="260212" y="3487600"/>
              <a:ext cx="5463701" cy="174366"/>
              <a:chOff x="6246813" y="2146300"/>
              <a:chExt cx="5038725" cy="123825"/>
            </a:xfrm>
          </p:grpSpPr>
          <p:pic>
            <p:nvPicPr>
              <p:cNvPr id="36" name="Picture 57"/>
              <p:cNvPicPr>
                <a:picLocks noChangeAspect="1" noChangeArrowheads="1"/>
              </p:cNvPicPr>
              <p:nvPr/>
            </p:nvPicPr>
            <p:blipFill>
              <a:blip r:embed="rId2">
                <a:lum bright="24000"/>
                <a:extLst>
                  <a:ext uri="{28A0092B-C50C-407E-A947-70E740481C1C}">
                    <a14:useLocalDpi xmlns:a14="http://schemas.microsoft.com/office/drawing/2010/main" val="0"/>
                  </a:ext>
                </a:extLst>
              </a:blip>
              <a:srcRect t="50449" r="-420"/>
              <a:stretch>
                <a:fillRect/>
              </a:stretch>
            </p:blipFill>
            <p:spPr bwMode="auto">
              <a:xfrm>
                <a:off x="6246813" y="2146300"/>
                <a:ext cx="5038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7"/>
              <p:cNvPicPr>
                <a:picLocks noChangeAspect="1" noChangeArrowheads="1"/>
              </p:cNvPicPr>
              <p:nvPr/>
            </p:nvPicPr>
            <p:blipFill>
              <a:blip r:embed="rId2">
                <a:lum bright="24000"/>
                <a:extLst>
                  <a:ext uri="{28A0092B-C50C-407E-A947-70E740481C1C}">
                    <a14:useLocalDpi xmlns:a14="http://schemas.microsoft.com/office/drawing/2010/main" val="0"/>
                  </a:ext>
                </a:extLst>
              </a:blip>
              <a:srcRect t="50449" r="-420"/>
              <a:stretch>
                <a:fillRect/>
              </a:stretch>
            </p:blipFill>
            <p:spPr bwMode="auto">
              <a:xfrm>
                <a:off x="6246813" y="2146300"/>
                <a:ext cx="5038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0" name="TextBox 39"/>
          <p:cNvSpPr txBox="1"/>
          <p:nvPr/>
        </p:nvSpPr>
        <p:spPr>
          <a:xfrm>
            <a:off x="889968" y="2922353"/>
            <a:ext cx="4083151" cy="677098"/>
          </a:xfrm>
          <a:prstGeom prst="rect">
            <a:avLst/>
          </a:prstGeom>
          <a:noFill/>
        </p:spPr>
        <p:txBody>
          <a:bodyPr wrap="none" lIns="91431" tIns="45715" rIns="91431" bIns="45715">
            <a:spAutoFit/>
          </a:bodyPr>
          <a:lstStyle/>
          <a:p>
            <a:pPr fontAlgn="base">
              <a:spcBef>
                <a:spcPct val="0"/>
              </a:spcBef>
              <a:spcAft>
                <a:spcPct val="0"/>
              </a:spcAft>
              <a:buFont typeface="Arial" panose="020B0604020202020204" pitchFamily="34" charset="0"/>
              <a:buNone/>
              <a:defRPr/>
            </a:pPr>
            <a:r>
              <a:rPr lang="zh-CN" altLang="en-US" sz="3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单击此处章节标题</a:t>
            </a:r>
            <a:endParaRPr lang="zh-CN" altLang="en-US" sz="3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Horizontal)">
                                      <p:cBhvr>
                                        <p:cTn id="7" dur="500"/>
                                        <p:tgtEl>
                                          <p:spTgt spid="3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0"/>
                                  </p:stCondLst>
                                  <p:iterate type="lt">
                                    <p:tmPct val="10000"/>
                                  </p:iterate>
                                  <p:childTnLst>
                                    <p:set>
                                      <p:cBhvr>
                                        <p:cTn id="16" dur="1" fill="hold">
                                          <p:stCondLst>
                                            <p:cond delay="0"/>
                                          </p:stCondLst>
                                        </p:cTn>
                                        <p:tgtEl>
                                          <p:spTgt spid="40"/>
                                        </p:tgtEl>
                                        <p:attrNameLst>
                                          <p:attrName>style.visibility</p:attrName>
                                        </p:attrNameLst>
                                      </p:cBhvr>
                                      <p:to>
                                        <p:strVal val="visible"/>
                                      </p:to>
                                    </p:set>
                                    <p:animEffect transition="in" filter="wipe(up)">
                                      <p:cBhvr>
                                        <p:cTn id="17" dur="500"/>
                                        <p:tgtEl>
                                          <p:spTgt spid="40"/>
                                        </p:tgtEl>
                                      </p:cBhvr>
                                    </p:animEffect>
                                  </p:childTnLst>
                                </p:cTn>
                              </p:par>
                            </p:childTnLst>
                          </p:cTn>
                        </p:par>
                        <p:par>
                          <p:cTn id="18" fill="hold">
                            <p:stCondLst>
                              <p:cond delay="2349"/>
                            </p:stCondLst>
                            <p:childTnLst>
                              <p:par>
                                <p:cTn id="19" presetID="14" presetClass="entr" presetSubtype="1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7" name="Group 5"/>
          <p:cNvGrpSpPr/>
          <p:nvPr/>
        </p:nvGrpSpPr>
        <p:grpSpPr bwMode="auto">
          <a:xfrm>
            <a:off x="1955979" y="3799101"/>
            <a:ext cx="1269412" cy="1271501"/>
            <a:chOff x="0" y="0"/>
            <a:chExt cx="1080120" cy="1080120"/>
          </a:xfrm>
        </p:grpSpPr>
        <p:grpSp>
          <p:nvGrpSpPr>
            <p:cNvPr id="8" name="Group 6"/>
            <p:cNvGrpSpPr/>
            <p:nvPr/>
          </p:nvGrpSpPr>
          <p:grpSpPr bwMode="auto">
            <a:xfrm>
              <a:off x="0" y="0"/>
              <a:ext cx="1080120" cy="1080120"/>
              <a:chOff x="0" y="0"/>
              <a:chExt cx="1080120" cy="1080120"/>
            </a:xfrm>
          </p:grpSpPr>
          <p:sp>
            <p:nvSpPr>
              <p:cNvPr id="10" name="椭圆 6"/>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11" name="椭圆 5"/>
              <p:cNvSpPr>
                <a:spLocks noChangeArrowheads="1"/>
              </p:cNvSpPr>
              <p:nvPr/>
            </p:nvSpPr>
            <p:spPr bwMode="auto">
              <a:xfrm>
                <a:off x="72008" y="72008"/>
                <a:ext cx="936104" cy="936104"/>
              </a:xfrm>
              <a:prstGeom prst="ellipse">
                <a:avLst/>
              </a:prstGeom>
              <a:solidFill>
                <a:schemeClr val="accent2"/>
              </a:solidFill>
              <a:ln w="19050">
                <a:solidFill>
                  <a:schemeClr val="tx1">
                    <a:lumMod val="65000"/>
                    <a:lumOff val="3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grpSp>
        <p:sp>
          <p:nvSpPr>
            <p:cNvPr id="9" name="文本框 10"/>
            <p:cNvSpPr>
              <a:spLocks noChangeArrowheads="1"/>
            </p:cNvSpPr>
            <p:nvPr/>
          </p:nvSpPr>
          <p:spPr bwMode="auto">
            <a:xfrm>
              <a:off x="153829" y="365759"/>
              <a:ext cx="766822" cy="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865" b="1" dirty="0">
                  <a:solidFill>
                    <a:schemeClr val="bg1">
                      <a:lumMod val="95000"/>
                    </a:schemeClr>
                  </a:solidFill>
                  <a:sym typeface="微软雅黑" panose="020B0503020204020204" pitchFamily="34" charset="-122"/>
                </a:rPr>
                <a:t>关键词</a:t>
              </a:r>
              <a:endParaRPr lang="zh-CN" altLang="en-US" sz="1865" b="1" dirty="0">
                <a:solidFill>
                  <a:schemeClr val="bg1">
                    <a:lumMod val="95000"/>
                  </a:schemeClr>
                </a:solidFill>
                <a:sym typeface="微软雅黑" panose="020B0503020204020204" pitchFamily="34" charset="-122"/>
              </a:endParaRPr>
            </a:p>
          </p:txBody>
        </p:sp>
      </p:grpSp>
      <p:grpSp>
        <p:nvGrpSpPr>
          <p:cNvPr id="12" name="Group 10"/>
          <p:cNvGrpSpPr/>
          <p:nvPr/>
        </p:nvGrpSpPr>
        <p:grpSpPr bwMode="auto">
          <a:xfrm>
            <a:off x="3266462" y="2107500"/>
            <a:ext cx="1741708" cy="1742012"/>
            <a:chOff x="0" y="0"/>
            <a:chExt cx="1080120" cy="1080120"/>
          </a:xfrm>
        </p:grpSpPr>
        <p:grpSp>
          <p:nvGrpSpPr>
            <p:cNvPr id="13" name="Group 11"/>
            <p:cNvGrpSpPr/>
            <p:nvPr/>
          </p:nvGrpSpPr>
          <p:grpSpPr bwMode="auto">
            <a:xfrm>
              <a:off x="0" y="0"/>
              <a:ext cx="1080120" cy="1080120"/>
              <a:chOff x="0" y="0"/>
              <a:chExt cx="1080120" cy="1080120"/>
            </a:xfrm>
          </p:grpSpPr>
          <p:sp>
            <p:nvSpPr>
              <p:cNvPr id="15" name="椭圆 27"/>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16" name="椭圆 28"/>
              <p:cNvSpPr>
                <a:spLocks noChangeArrowheads="1"/>
              </p:cNvSpPr>
              <p:nvPr/>
            </p:nvSpPr>
            <p:spPr bwMode="auto">
              <a:xfrm>
                <a:off x="72008" y="72008"/>
                <a:ext cx="936104" cy="936104"/>
              </a:xfrm>
              <a:prstGeom prst="ellipse">
                <a:avLst/>
              </a:prstGeom>
              <a:solidFill>
                <a:schemeClr val="accent1"/>
              </a:solidFill>
              <a:ln w="19050">
                <a:solidFill>
                  <a:schemeClr val="tx1">
                    <a:lumMod val="65000"/>
                    <a:lumOff val="3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grpSp>
        <p:sp>
          <p:nvSpPr>
            <p:cNvPr id="14" name="文本框 26"/>
            <p:cNvSpPr>
              <a:spLocks noChangeArrowheads="1"/>
            </p:cNvSpPr>
            <p:nvPr/>
          </p:nvSpPr>
          <p:spPr bwMode="auto">
            <a:xfrm>
              <a:off x="227815" y="400115"/>
              <a:ext cx="624495" cy="26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135" b="1" dirty="0">
                  <a:solidFill>
                    <a:schemeClr val="bg1">
                      <a:lumMod val="95000"/>
                    </a:schemeClr>
                  </a:solidFill>
                  <a:sym typeface="微软雅黑" panose="020B0503020204020204" pitchFamily="34" charset="-122"/>
                </a:rPr>
                <a:t>关键词</a:t>
              </a:r>
              <a:endParaRPr lang="zh-CN" altLang="en-US" sz="2135" b="1" dirty="0">
                <a:solidFill>
                  <a:schemeClr val="bg1">
                    <a:lumMod val="95000"/>
                  </a:schemeClr>
                </a:solidFill>
                <a:sym typeface="微软雅黑" panose="020B0503020204020204" pitchFamily="34" charset="-122"/>
              </a:endParaRPr>
            </a:p>
          </p:txBody>
        </p:sp>
      </p:grpSp>
      <p:grpSp>
        <p:nvGrpSpPr>
          <p:cNvPr id="17" name="Group 15"/>
          <p:cNvGrpSpPr/>
          <p:nvPr/>
        </p:nvGrpSpPr>
        <p:grpSpPr bwMode="auto">
          <a:xfrm>
            <a:off x="5571937" y="3799101"/>
            <a:ext cx="1560631" cy="1560903"/>
            <a:chOff x="0" y="0"/>
            <a:chExt cx="1080120" cy="1080120"/>
          </a:xfrm>
        </p:grpSpPr>
        <p:grpSp>
          <p:nvGrpSpPr>
            <p:cNvPr id="18" name="Group 16"/>
            <p:cNvGrpSpPr/>
            <p:nvPr/>
          </p:nvGrpSpPr>
          <p:grpSpPr bwMode="auto">
            <a:xfrm>
              <a:off x="0" y="0"/>
              <a:ext cx="1080120" cy="1080120"/>
              <a:chOff x="0" y="0"/>
              <a:chExt cx="1080120" cy="1080120"/>
            </a:xfrm>
          </p:grpSpPr>
          <p:sp>
            <p:nvSpPr>
              <p:cNvPr id="20" name="椭圆 32"/>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21" name="椭圆 33"/>
              <p:cNvSpPr>
                <a:spLocks noChangeArrowheads="1"/>
              </p:cNvSpPr>
              <p:nvPr/>
            </p:nvSpPr>
            <p:spPr bwMode="auto">
              <a:xfrm>
                <a:off x="72008" y="72008"/>
                <a:ext cx="936104" cy="936104"/>
              </a:xfrm>
              <a:prstGeom prst="ellipse">
                <a:avLst/>
              </a:prstGeom>
              <a:solidFill>
                <a:schemeClr val="accent1"/>
              </a:solidFill>
              <a:ln w="19050">
                <a:solidFill>
                  <a:schemeClr val="tx1">
                    <a:lumMod val="65000"/>
                    <a:lumOff val="3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grpSp>
        <p:sp>
          <p:nvSpPr>
            <p:cNvPr id="19" name="文本框 31"/>
            <p:cNvSpPr>
              <a:spLocks noChangeArrowheads="1"/>
            </p:cNvSpPr>
            <p:nvPr/>
          </p:nvSpPr>
          <p:spPr bwMode="auto">
            <a:xfrm>
              <a:off x="191584" y="398075"/>
              <a:ext cx="696954" cy="29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135" b="1" dirty="0">
                  <a:solidFill>
                    <a:schemeClr val="bg1"/>
                  </a:solidFill>
                  <a:sym typeface="微软雅黑" panose="020B0503020204020204" pitchFamily="34" charset="-122"/>
                </a:rPr>
                <a:t>关键词</a:t>
              </a:r>
              <a:endParaRPr lang="zh-CN" altLang="en-US" sz="2135" b="1" dirty="0">
                <a:solidFill>
                  <a:schemeClr val="bg1"/>
                </a:solidFill>
                <a:sym typeface="微软雅黑" panose="020B0503020204020204" pitchFamily="34" charset="-122"/>
              </a:endParaRPr>
            </a:p>
          </p:txBody>
        </p:sp>
      </p:grpSp>
      <p:grpSp>
        <p:nvGrpSpPr>
          <p:cNvPr id="22" name="Group 20"/>
          <p:cNvGrpSpPr/>
          <p:nvPr/>
        </p:nvGrpSpPr>
        <p:grpSpPr bwMode="auto">
          <a:xfrm>
            <a:off x="7399517" y="1345718"/>
            <a:ext cx="2286808" cy="2287208"/>
            <a:chOff x="0" y="0"/>
            <a:chExt cx="1080120" cy="1080120"/>
          </a:xfrm>
        </p:grpSpPr>
        <p:grpSp>
          <p:nvGrpSpPr>
            <p:cNvPr id="28" name="Group 21"/>
            <p:cNvGrpSpPr/>
            <p:nvPr/>
          </p:nvGrpSpPr>
          <p:grpSpPr bwMode="auto">
            <a:xfrm>
              <a:off x="0" y="0"/>
              <a:ext cx="1080120" cy="1080120"/>
              <a:chOff x="0" y="0"/>
              <a:chExt cx="1080120" cy="1080120"/>
            </a:xfrm>
          </p:grpSpPr>
          <p:sp>
            <p:nvSpPr>
              <p:cNvPr id="30" name="椭圆 38"/>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31" name="椭圆 39"/>
              <p:cNvSpPr>
                <a:spLocks noChangeArrowheads="1"/>
              </p:cNvSpPr>
              <p:nvPr/>
            </p:nvSpPr>
            <p:spPr bwMode="auto">
              <a:xfrm>
                <a:off x="72008" y="72008"/>
                <a:ext cx="936104" cy="936104"/>
              </a:xfrm>
              <a:prstGeom prst="ellipse">
                <a:avLst/>
              </a:prstGeom>
              <a:solidFill>
                <a:schemeClr val="accent2"/>
              </a:solidFill>
              <a:ln w="19050">
                <a:solidFill>
                  <a:schemeClr val="tx1">
                    <a:lumMod val="65000"/>
                    <a:lumOff val="3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grpSp>
        <p:sp>
          <p:nvSpPr>
            <p:cNvPr id="29" name="文本框 37"/>
            <p:cNvSpPr>
              <a:spLocks noChangeArrowheads="1"/>
            </p:cNvSpPr>
            <p:nvPr/>
          </p:nvSpPr>
          <p:spPr bwMode="auto">
            <a:xfrm>
              <a:off x="254541" y="414093"/>
              <a:ext cx="571036" cy="2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665" b="1" dirty="0">
                  <a:solidFill>
                    <a:schemeClr val="bg1">
                      <a:lumMod val="95000"/>
                    </a:schemeClr>
                  </a:solidFill>
                  <a:sym typeface="微软雅黑" panose="020B0503020204020204" pitchFamily="34" charset="-122"/>
                </a:rPr>
                <a:t>关键词</a:t>
              </a:r>
              <a:endParaRPr lang="zh-CN" altLang="en-US" sz="2665" b="1" dirty="0">
                <a:solidFill>
                  <a:schemeClr val="bg1">
                    <a:lumMod val="95000"/>
                  </a:schemeClr>
                </a:solidFill>
                <a:sym typeface="微软雅黑" panose="020B0503020204020204" pitchFamily="34" charset="-122"/>
              </a:endParaRPr>
            </a:p>
          </p:txBody>
        </p:sp>
      </p:grpSp>
      <p:cxnSp>
        <p:nvCxnSpPr>
          <p:cNvPr id="32" name="直接连接符 13"/>
          <p:cNvCxnSpPr>
            <a:cxnSpLocks noChangeShapeType="1"/>
            <a:stCxn id="10" idx="7"/>
            <a:endCxn id="15" idx="3"/>
          </p:cNvCxnSpPr>
          <p:nvPr/>
        </p:nvCxnSpPr>
        <p:spPr bwMode="auto">
          <a:xfrm flipV="1">
            <a:off x="3039490" y="3594399"/>
            <a:ext cx="482037" cy="390907"/>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33" name="直接连接符 17"/>
          <p:cNvCxnSpPr>
            <a:cxnSpLocks noChangeShapeType="1"/>
            <a:endCxn id="20" idx="1"/>
          </p:cNvCxnSpPr>
          <p:nvPr/>
        </p:nvCxnSpPr>
        <p:spPr bwMode="auto">
          <a:xfrm>
            <a:off x="4892055" y="3373401"/>
            <a:ext cx="908431" cy="654289"/>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34" name="直接连接符 20"/>
          <p:cNvCxnSpPr>
            <a:cxnSpLocks noChangeShapeType="1"/>
            <a:stCxn id="20" idx="7"/>
            <a:endCxn id="30" idx="3"/>
          </p:cNvCxnSpPr>
          <p:nvPr/>
        </p:nvCxnSpPr>
        <p:spPr bwMode="auto">
          <a:xfrm flipV="1">
            <a:off x="6902954" y="3296846"/>
            <a:ext cx="830717" cy="731907"/>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35" name="直接连接符 23"/>
          <p:cNvCxnSpPr>
            <a:cxnSpLocks noChangeShapeType="1"/>
            <a:stCxn id="44" idx="5"/>
            <a:endCxn id="10" idx="1"/>
          </p:cNvCxnSpPr>
          <p:nvPr/>
        </p:nvCxnSpPr>
        <p:spPr bwMode="auto">
          <a:xfrm>
            <a:off x="1742458" y="3700529"/>
            <a:ext cx="399422" cy="284779"/>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36" name="直接连接符 43"/>
          <p:cNvCxnSpPr>
            <a:cxnSpLocks noChangeShapeType="1"/>
            <a:stCxn id="45" idx="7"/>
            <a:endCxn id="20" idx="3"/>
          </p:cNvCxnSpPr>
          <p:nvPr/>
        </p:nvCxnSpPr>
        <p:spPr bwMode="auto">
          <a:xfrm flipV="1">
            <a:off x="5398458" y="5131415"/>
            <a:ext cx="402028" cy="370724"/>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37" name="直接连接符 72"/>
          <p:cNvCxnSpPr>
            <a:cxnSpLocks noChangeShapeType="1"/>
            <a:stCxn id="30" idx="6"/>
            <a:endCxn id="46" idx="1"/>
          </p:cNvCxnSpPr>
          <p:nvPr/>
        </p:nvCxnSpPr>
        <p:spPr bwMode="auto">
          <a:xfrm>
            <a:off x="9686325" y="2489322"/>
            <a:ext cx="558374" cy="374768"/>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sp>
        <p:nvSpPr>
          <p:cNvPr id="38" name="矩形 76"/>
          <p:cNvSpPr>
            <a:spLocks noChangeArrowheads="1"/>
          </p:cNvSpPr>
          <p:nvPr/>
        </p:nvSpPr>
        <p:spPr bwMode="auto">
          <a:xfrm>
            <a:off x="1628194" y="5081804"/>
            <a:ext cx="1821980" cy="35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27" tIns="53764" rIns="107527" bIns="5376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880"/>
              </a:lnSpc>
              <a:spcBef>
                <a:spcPct val="0"/>
              </a:spcBef>
              <a:buNone/>
            </a:pPr>
            <a:r>
              <a:rPr lang="zh-CN" altLang="en-US" sz="1335" dirty="0">
                <a:solidFill>
                  <a:schemeClr val="tx1">
                    <a:lumMod val="65000"/>
                    <a:lumOff val="35000"/>
                  </a:schemeClr>
                </a:solidFill>
                <a:sym typeface="微软雅黑" panose="020B0503020204020204" pitchFamily="34" charset="-122"/>
              </a:rPr>
              <a:t>点击添加描述总结</a:t>
            </a:r>
            <a:r>
              <a:rPr lang="en-US" altLang="zh-CN" sz="1335" dirty="0">
                <a:solidFill>
                  <a:schemeClr val="tx1">
                    <a:lumMod val="65000"/>
                    <a:lumOff val="35000"/>
                  </a:schemeClr>
                </a:solidFill>
                <a:sym typeface="微软雅黑" panose="020B0503020204020204" pitchFamily="34" charset="-122"/>
              </a:rPr>
              <a:t> </a:t>
            </a:r>
            <a:endParaRPr lang="zh-CN" altLang="en-US" sz="1335" dirty="0">
              <a:solidFill>
                <a:schemeClr val="tx1">
                  <a:lumMod val="65000"/>
                  <a:lumOff val="35000"/>
                </a:schemeClr>
              </a:solidFill>
              <a:sym typeface="微软雅黑" panose="020B0503020204020204" pitchFamily="34" charset="-122"/>
            </a:endParaRPr>
          </a:p>
        </p:txBody>
      </p:sp>
      <p:sp>
        <p:nvSpPr>
          <p:cNvPr id="39" name="矩形 80"/>
          <p:cNvSpPr>
            <a:spLocks noChangeArrowheads="1"/>
          </p:cNvSpPr>
          <p:nvPr/>
        </p:nvSpPr>
        <p:spPr bwMode="auto">
          <a:xfrm>
            <a:off x="3209357" y="3884987"/>
            <a:ext cx="1821980" cy="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27" tIns="53764" rIns="107527" bIns="5376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880"/>
              </a:lnSpc>
              <a:spcBef>
                <a:spcPct val="0"/>
              </a:spcBef>
              <a:buNone/>
            </a:pPr>
            <a:r>
              <a:rPr lang="zh-CN" altLang="en-US" sz="1335" dirty="0">
                <a:solidFill>
                  <a:schemeClr val="tx1">
                    <a:lumMod val="65000"/>
                    <a:lumOff val="35000"/>
                  </a:schemeClr>
                </a:solidFill>
                <a:sym typeface="微软雅黑" panose="020B0503020204020204" pitchFamily="34" charset="-122"/>
              </a:rPr>
              <a:t>点击添加描述总结</a:t>
            </a:r>
            <a:r>
              <a:rPr lang="en-US" altLang="zh-CN" sz="1335" dirty="0">
                <a:solidFill>
                  <a:schemeClr val="tx1">
                    <a:lumMod val="65000"/>
                    <a:lumOff val="35000"/>
                  </a:schemeClr>
                </a:solidFill>
                <a:sym typeface="微软雅黑" panose="020B0503020204020204" pitchFamily="34" charset="-122"/>
              </a:rPr>
              <a:t> </a:t>
            </a:r>
            <a:endParaRPr lang="zh-CN" altLang="en-US" sz="1335" dirty="0">
              <a:solidFill>
                <a:schemeClr val="tx1">
                  <a:lumMod val="65000"/>
                  <a:lumOff val="35000"/>
                </a:schemeClr>
              </a:solidFill>
              <a:sym typeface="微软雅黑" panose="020B0503020204020204" pitchFamily="34" charset="-122"/>
            </a:endParaRPr>
          </a:p>
        </p:txBody>
      </p:sp>
      <p:sp>
        <p:nvSpPr>
          <p:cNvPr id="40" name="矩形 81"/>
          <p:cNvSpPr>
            <a:spLocks noChangeArrowheads="1"/>
          </p:cNvSpPr>
          <p:nvPr/>
        </p:nvSpPr>
        <p:spPr bwMode="auto">
          <a:xfrm>
            <a:off x="5481233" y="5406680"/>
            <a:ext cx="1821980" cy="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27" tIns="53764" rIns="107527" bIns="5376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880"/>
              </a:lnSpc>
              <a:spcBef>
                <a:spcPct val="0"/>
              </a:spcBef>
              <a:buNone/>
            </a:pPr>
            <a:r>
              <a:rPr lang="zh-CN" altLang="en-US" sz="1335" dirty="0">
                <a:solidFill>
                  <a:schemeClr val="tx1">
                    <a:lumMod val="65000"/>
                    <a:lumOff val="35000"/>
                  </a:schemeClr>
                </a:solidFill>
                <a:sym typeface="微软雅黑" panose="020B0503020204020204" pitchFamily="34" charset="-122"/>
              </a:rPr>
              <a:t>点击添加描述总结</a:t>
            </a:r>
            <a:r>
              <a:rPr lang="en-US" altLang="zh-CN" sz="1335" dirty="0">
                <a:solidFill>
                  <a:schemeClr val="tx1">
                    <a:lumMod val="65000"/>
                    <a:lumOff val="35000"/>
                  </a:schemeClr>
                </a:solidFill>
                <a:sym typeface="微软雅黑" panose="020B0503020204020204" pitchFamily="34" charset="-122"/>
              </a:rPr>
              <a:t> </a:t>
            </a:r>
            <a:endParaRPr lang="zh-CN" altLang="en-US" sz="1335" dirty="0">
              <a:solidFill>
                <a:schemeClr val="tx1">
                  <a:lumMod val="65000"/>
                  <a:lumOff val="35000"/>
                </a:schemeClr>
              </a:solidFill>
              <a:sym typeface="微软雅黑" panose="020B0503020204020204" pitchFamily="34" charset="-122"/>
            </a:endParaRPr>
          </a:p>
        </p:txBody>
      </p:sp>
      <p:sp>
        <p:nvSpPr>
          <p:cNvPr id="41" name="矩形 82"/>
          <p:cNvSpPr>
            <a:spLocks noChangeArrowheads="1"/>
          </p:cNvSpPr>
          <p:nvPr/>
        </p:nvSpPr>
        <p:spPr bwMode="auto">
          <a:xfrm>
            <a:off x="7659767" y="3662802"/>
            <a:ext cx="1821980" cy="35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27" tIns="53764" rIns="107527" bIns="5376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880"/>
              </a:lnSpc>
              <a:spcBef>
                <a:spcPct val="0"/>
              </a:spcBef>
              <a:buNone/>
            </a:pPr>
            <a:r>
              <a:rPr lang="zh-CN" altLang="en-US" sz="1335" dirty="0">
                <a:solidFill>
                  <a:schemeClr val="tx1">
                    <a:lumMod val="65000"/>
                    <a:lumOff val="35000"/>
                  </a:schemeClr>
                </a:solidFill>
                <a:sym typeface="微软雅黑" panose="020B0503020204020204" pitchFamily="34" charset="-122"/>
              </a:rPr>
              <a:t>点击添加描述总结</a:t>
            </a:r>
            <a:endParaRPr lang="zh-CN" altLang="en-US" sz="1335" dirty="0">
              <a:solidFill>
                <a:schemeClr val="tx1">
                  <a:lumMod val="65000"/>
                  <a:lumOff val="35000"/>
                </a:schemeClr>
              </a:solidFill>
              <a:sym typeface="微软雅黑" panose="020B0503020204020204" pitchFamily="34" charset="-122"/>
            </a:endParaRPr>
          </a:p>
        </p:txBody>
      </p:sp>
      <p:sp>
        <p:nvSpPr>
          <p:cNvPr id="42" name="矩形 85"/>
          <p:cNvSpPr>
            <a:spLocks noChangeArrowheads="1"/>
          </p:cNvSpPr>
          <p:nvPr/>
        </p:nvSpPr>
        <p:spPr bwMode="auto">
          <a:xfrm>
            <a:off x="7919040" y="4442127"/>
            <a:ext cx="3097721" cy="45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208" tIns="57603" rIns="115208" bIns="576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eaLnBrk="1" hangingPunct="1">
              <a:spcBef>
                <a:spcPct val="0"/>
              </a:spcBef>
              <a:buFont typeface="Arial" panose="020B0604020202020204" pitchFamily="34" charset="0"/>
              <a:buNone/>
            </a:pPr>
            <a:r>
              <a:rPr lang="zh-CN" altLang="en-US" sz="2200" b="1" dirty="0">
                <a:solidFill>
                  <a:schemeClr val="accent1"/>
                </a:solidFill>
                <a:sym typeface="微软雅黑" panose="020B0503020204020204" pitchFamily="34" charset="-122"/>
              </a:rPr>
              <a:t>添加主要观点</a:t>
            </a:r>
            <a:endParaRPr lang="zh-CN" altLang="en-US" sz="2200" dirty="0">
              <a:solidFill>
                <a:schemeClr val="accent1"/>
              </a:solidFill>
              <a:latin typeface="Arial" panose="020B0604020202020204" pitchFamily="34" charset="0"/>
            </a:endParaRPr>
          </a:p>
        </p:txBody>
      </p:sp>
      <p:sp>
        <p:nvSpPr>
          <p:cNvPr id="43" name="文本框 13"/>
          <p:cNvSpPr txBox="1"/>
          <p:nvPr/>
        </p:nvSpPr>
        <p:spPr>
          <a:xfrm>
            <a:off x="7410719" y="4917021"/>
            <a:ext cx="3654168" cy="1384986"/>
          </a:xfrm>
          <a:prstGeom prst="rect">
            <a:avLst/>
          </a:prstGeom>
          <a:noFill/>
        </p:spPr>
        <p:txBody>
          <a:bodyPr wrap="square" lIns="91435" tIns="45716" rIns="91435" bIns="45716" rtlCol="0">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椭圆 56"/>
          <p:cNvSpPr>
            <a:spLocks noChangeArrowheads="1"/>
          </p:cNvSpPr>
          <p:nvPr/>
        </p:nvSpPr>
        <p:spPr bwMode="auto">
          <a:xfrm rot="21019161">
            <a:off x="1278026" y="3296846"/>
            <a:ext cx="511499" cy="511588"/>
          </a:xfrm>
          <a:prstGeom prst="ellipse">
            <a:avLst/>
          </a:prstGeom>
          <a:solidFill>
            <a:schemeClr val="bg1">
              <a:lumMod val="75000"/>
            </a:schemeClr>
          </a:solidFill>
          <a:ln>
            <a:noFill/>
          </a:ln>
        </p:spPr>
        <p:txBody>
          <a:bodyPr lIns="107527" tIns="53764" rIns="107527" bIns="5376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45" name="椭圆 58"/>
          <p:cNvSpPr>
            <a:spLocks noChangeArrowheads="1"/>
          </p:cNvSpPr>
          <p:nvPr/>
        </p:nvSpPr>
        <p:spPr bwMode="auto">
          <a:xfrm>
            <a:off x="4837581" y="5405617"/>
            <a:ext cx="657108" cy="659091"/>
          </a:xfrm>
          <a:prstGeom prst="ellipse">
            <a:avLst/>
          </a:prstGeom>
          <a:solidFill>
            <a:schemeClr val="bg1">
              <a:lumMod val="75000"/>
            </a:schemeClr>
          </a:solidFill>
          <a:ln>
            <a:noFill/>
          </a:ln>
        </p:spPr>
        <p:txBody>
          <a:bodyPr lIns="107527" tIns="53764" rIns="107527" bIns="5376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46" name="椭圆 70"/>
          <p:cNvSpPr>
            <a:spLocks noChangeArrowheads="1"/>
          </p:cNvSpPr>
          <p:nvPr/>
        </p:nvSpPr>
        <p:spPr bwMode="auto">
          <a:xfrm>
            <a:off x="10133432" y="2752803"/>
            <a:ext cx="759781" cy="759913"/>
          </a:xfrm>
          <a:prstGeom prst="ellipse">
            <a:avLst/>
          </a:prstGeom>
          <a:solidFill>
            <a:schemeClr val="bg1">
              <a:lumMod val="75000"/>
            </a:schemeClr>
          </a:solidFill>
          <a:ln>
            <a:noFill/>
          </a:ln>
        </p:spPr>
        <p:txBody>
          <a:bodyPr lIns="107527" tIns="53764" rIns="107527" bIns="5376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22" presetClass="entr" presetSubtype="8" fill="hold" grpId="0"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left)">
                                      <p:cBhvr>
                                        <p:cTn id="24" dur="500"/>
                                        <p:tgtEl>
                                          <p:spTgt spid="44"/>
                                        </p:tgtEl>
                                      </p:cBhvr>
                                    </p:animEffect>
                                  </p:childTnLst>
                                </p:cTn>
                              </p:par>
                            </p:childTnLst>
                          </p:cTn>
                        </p:par>
                        <p:par>
                          <p:cTn id="25" fill="hold">
                            <p:stCondLst>
                              <p:cond delay="1939"/>
                            </p:stCondLst>
                            <p:childTnLst>
                              <p:par>
                                <p:cTn id="26" presetID="22" presetClass="entr" presetSubtype="8"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350"/>
                                        <p:tgtEl>
                                          <p:spTgt spid="35"/>
                                        </p:tgtEl>
                                      </p:cBhvr>
                                    </p:animEffect>
                                  </p:childTnLst>
                                </p:cTn>
                              </p:par>
                            </p:childTnLst>
                          </p:cTn>
                        </p:par>
                        <p:par>
                          <p:cTn id="29" fill="hold">
                            <p:stCondLst>
                              <p:cond delay="2439"/>
                            </p:stCondLst>
                            <p:childTnLst>
                              <p:par>
                                <p:cTn id="30" presetID="22" presetClass="entr" presetSubtype="8"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650"/>
                                        <p:tgtEl>
                                          <p:spTgt spid="7"/>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400"/>
                                        <p:tgtEl>
                                          <p:spTgt spid="38"/>
                                        </p:tgtEl>
                                      </p:cBhvr>
                                    </p:animEffect>
                                  </p:childTnLst>
                                </p:cTn>
                              </p:par>
                            </p:childTnLst>
                          </p:cTn>
                        </p:par>
                        <p:par>
                          <p:cTn id="36" fill="hold">
                            <p:stCondLst>
                              <p:cond delay="3439"/>
                            </p:stCondLst>
                            <p:childTnLst>
                              <p:par>
                                <p:cTn id="37" presetID="22" presetClass="entr" presetSubtype="8"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350"/>
                                        <p:tgtEl>
                                          <p:spTgt spid="32"/>
                                        </p:tgtEl>
                                      </p:cBhvr>
                                    </p:animEffect>
                                  </p:childTnLst>
                                </p:cTn>
                              </p:par>
                            </p:childTnLst>
                          </p:cTn>
                        </p:par>
                        <p:par>
                          <p:cTn id="40" fill="hold">
                            <p:stCondLst>
                              <p:cond delay="3939"/>
                            </p:stCondLst>
                            <p:childTnLst>
                              <p:par>
                                <p:cTn id="41" presetID="22" presetClass="entr" presetSubtype="8"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750"/>
                                        <p:tgtEl>
                                          <p:spTgt spid="12"/>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par>
                          <p:cTn id="47" fill="hold">
                            <p:stCondLst>
                              <p:cond delay="4939"/>
                            </p:stCondLst>
                            <p:childTnLst>
                              <p:par>
                                <p:cTn id="48" presetID="22" presetClass="entr" presetSubtype="8" fill="hold" nodeType="after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left)">
                                      <p:cBhvr>
                                        <p:cTn id="50" dur="450"/>
                                        <p:tgtEl>
                                          <p:spTgt spid="33"/>
                                        </p:tgtEl>
                                      </p:cBhvr>
                                    </p:animEffect>
                                  </p:childTnLst>
                                </p:cTn>
                              </p:par>
                            </p:childTnLst>
                          </p:cTn>
                        </p:par>
                        <p:par>
                          <p:cTn id="51" fill="hold">
                            <p:stCondLst>
                              <p:cond delay="5439"/>
                            </p:stCondLst>
                            <p:childTnLst>
                              <p:par>
                                <p:cTn id="52" presetID="22" presetClass="entr" presetSubtype="8"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650"/>
                                        <p:tgtEl>
                                          <p:spTgt spid="17"/>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400"/>
                                        <p:tgtEl>
                                          <p:spTgt spid="40"/>
                                        </p:tgtEl>
                                      </p:cBhvr>
                                    </p:animEffect>
                                  </p:childTnLst>
                                </p:cTn>
                              </p:par>
                            </p:childTnLst>
                          </p:cTn>
                        </p:par>
                        <p:par>
                          <p:cTn id="58" fill="hold">
                            <p:stCondLst>
                              <p:cond delay="6439"/>
                            </p:stCondLst>
                            <p:childTnLst>
                              <p:par>
                                <p:cTn id="59" presetID="22" presetClass="entr" presetSubtype="8" fill="hold"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450"/>
                                        <p:tgtEl>
                                          <p:spTgt spid="34"/>
                                        </p:tgtEl>
                                      </p:cBhvr>
                                    </p:animEffect>
                                  </p:childTnLst>
                                </p:cTn>
                              </p:par>
                              <p:par>
                                <p:cTn id="62" presetID="22" presetClass="entr" presetSubtype="2"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right)">
                                      <p:cBhvr>
                                        <p:cTn id="64" dur="400"/>
                                        <p:tgtEl>
                                          <p:spTgt spid="36"/>
                                        </p:tgtEl>
                                      </p:cBhvr>
                                    </p:animEffect>
                                  </p:childTnLst>
                                </p:cTn>
                              </p:par>
                            </p:childTnLst>
                          </p:cTn>
                        </p:par>
                        <p:par>
                          <p:cTn id="65" fill="hold">
                            <p:stCondLst>
                              <p:cond delay="6939"/>
                            </p:stCondLst>
                            <p:childTnLst>
                              <p:par>
                                <p:cTn id="66" presetID="22" presetClass="entr" presetSubtype="8" fill="hold" nodeType="after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wipe(left)">
                                      <p:cBhvr>
                                        <p:cTn id="68" dur="750"/>
                                        <p:tgtEl>
                                          <p:spTgt spid="22"/>
                                        </p:tgtEl>
                                      </p:cBhvr>
                                    </p:animEffect>
                                  </p:childTnLst>
                                </p:cTn>
                              </p:par>
                              <p:par>
                                <p:cTn id="69" presetID="10" presetClass="entr" presetSubtype="0" fill="hold" grpId="0" nodeType="withEffect">
                                  <p:stCondLst>
                                    <p:cond delay="25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wipe(right)">
                                      <p:cBhvr>
                                        <p:cTn id="74" dur="400"/>
                                        <p:tgtEl>
                                          <p:spTgt spid="45"/>
                                        </p:tgtEl>
                                      </p:cBhvr>
                                    </p:animEffect>
                                  </p:childTnLst>
                                </p:cTn>
                              </p:par>
                            </p:childTnLst>
                          </p:cTn>
                        </p:par>
                        <p:par>
                          <p:cTn id="75" fill="hold">
                            <p:stCondLst>
                              <p:cond delay="7939"/>
                            </p:stCondLst>
                            <p:childTnLst>
                              <p:par>
                                <p:cTn id="76" presetID="22" presetClass="entr" presetSubtype="8" fill="hold" nodeType="after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wipe(left)">
                                      <p:cBhvr>
                                        <p:cTn id="78" dur="350"/>
                                        <p:tgtEl>
                                          <p:spTgt spid="37"/>
                                        </p:tgtEl>
                                      </p:cBhvr>
                                    </p:animEffect>
                                  </p:childTnLst>
                                </p:cTn>
                              </p:par>
                            </p:childTnLst>
                          </p:cTn>
                        </p:par>
                        <p:par>
                          <p:cTn id="79" fill="hold">
                            <p:stCondLst>
                              <p:cond delay="8439"/>
                            </p:stCondLst>
                            <p:childTnLst>
                              <p:par>
                                <p:cTn id="80" presetID="22" presetClass="entr" presetSubtype="8"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left)">
                                      <p:cBhvr>
                                        <p:cTn id="82" dur="400"/>
                                        <p:tgtEl>
                                          <p:spTgt spid="46"/>
                                        </p:tgtEl>
                                      </p:cBhvr>
                                    </p:animEffect>
                                  </p:childTnLst>
                                </p:cTn>
                              </p:par>
                            </p:childTnLst>
                          </p:cTn>
                        </p:par>
                        <p:par>
                          <p:cTn id="83" fill="hold">
                            <p:stCondLst>
                              <p:cond delay="8939"/>
                            </p:stCondLst>
                            <p:childTnLst>
                              <p:par>
                                <p:cTn id="84" presetID="26" presetClass="emph" presetSubtype="0" fill="hold" nodeType="afterEffect">
                                  <p:stCondLst>
                                    <p:cond delay="0"/>
                                  </p:stCondLst>
                                  <p:childTnLst>
                                    <p:animEffect transition="out" filter="fade">
                                      <p:cBhvr>
                                        <p:cTn id="85" dur="500" tmFilter="0, 0; .2, .5; .8, .5; 1, 0"/>
                                        <p:tgtEl>
                                          <p:spTgt spid="7"/>
                                        </p:tgtEl>
                                      </p:cBhvr>
                                    </p:animEffect>
                                    <p:animScale>
                                      <p:cBhvr>
                                        <p:cTn id="86" dur="250" autoRev="1" fill="hold"/>
                                        <p:tgtEl>
                                          <p:spTgt spid="7"/>
                                        </p:tgtEl>
                                      </p:cBhvr>
                                      <p:by x="105000" y="105000"/>
                                    </p:animScale>
                                  </p:childTnLst>
                                </p:cTn>
                              </p:par>
                              <p:par>
                                <p:cTn id="87" presetID="26" presetClass="emph" presetSubtype="0" fill="hold" nodeType="withEffect">
                                  <p:stCondLst>
                                    <p:cond delay="500"/>
                                  </p:stCondLst>
                                  <p:childTnLst>
                                    <p:animEffect transition="out" filter="fade">
                                      <p:cBhvr>
                                        <p:cTn id="88" dur="500" tmFilter="0, 0; .2, .5; .8, .5; 1, 0"/>
                                        <p:tgtEl>
                                          <p:spTgt spid="12"/>
                                        </p:tgtEl>
                                      </p:cBhvr>
                                    </p:animEffect>
                                    <p:animScale>
                                      <p:cBhvr>
                                        <p:cTn id="89" dur="250" autoRev="1" fill="hold"/>
                                        <p:tgtEl>
                                          <p:spTgt spid="12"/>
                                        </p:tgtEl>
                                      </p:cBhvr>
                                      <p:by x="105000" y="105000"/>
                                    </p:animScale>
                                  </p:childTnLst>
                                </p:cTn>
                              </p:par>
                              <p:par>
                                <p:cTn id="90" presetID="26" presetClass="emph" presetSubtype="0" fill="hold" nodeType="withEffect">
                                  <p:stCondLst>
                                    <p:cond delay="250"/>
                                  </p:stCondLst>
                                  <p:childTnLst>
                                    <p:animEffect transition="out" filter="fade">
                                      <p:cBhvr>
                                        <p:cTn id="91" dur="500" tmFilter="0, 0; .2, .5; .8, .5; 1, 0"/>
                                        <p:tgtEl>
                                          <p:spTgt spid="17"/>
                                        </p:tgtEl>
                                      </p:cBhvr>
                                    </p:animEffect>
                                    <p:animScale>
                                      <p:cBhvr>
                                        <p:cTn id="92" dur="250" autoRev="1" fill="hold"/>
                                        <p:tgtEl>
                                          <p:spTgt spid="17"/>
                                        </p:tgtEl>
                                      </p:cBhvr>
                                      <p:by x="105000" y="105000"/>
                                    </p:animScale>
                                  </p:childTnLst>
                                </p:cTn>
                              </p:par>
                              <p:par>
                                <p:cTn id="93" presetID="26" presetClass="emph" presetSubtype="0" fill="hold" nodeType="withEffect">
                                  <p:stCondLst>
                                    <p:cond delay="750"/>
                                  </p:stCondLst>
                                  <p:childTnLst>
                                    <p:animEffect transition="out" filter="fade">
                                      <p:cBhvr>
                                        <p:cTn id="94" dur="500" tmFilter="0, 0; .2, .5; .8, .5; 1, 0"/>
                                        <p:tgtEl>
                                          <p:spTgt spid="22"/>
                                        </p:tgtEl>
                                      </p:cBhvr>
                                    </p:animEffect>
                                    <p:animScale>
                                      <p:cBhvr>
                                        <p:cTn id="95" dur="250" autoRev="1" fill="hold"/>
                                        <p:tgtEl>
                                          <p:spTgt spid="22"/>
                                        </p:tgtEl>
                                      </p:cBhvr>
                                      <p:by x="105000" y="105000"/>
                                    </p:animScale>
                                  </p:childTnLst>
                                </p:cTn>
                              </p:par>
                            </p:childTnLst>
                          </p:cTn>
                        </p:par>
                        <p:par>
                          <p:cTn id="96" fill="hold">
                            <p:stCondLst>
                              <p:cond delay="9439"/>
                            </p:stCondLst>
                            <p:childTnLst>
                              <p:par>
                                <p:cTn id="97" presetID="22" presetClass="entr" presetSubtype="2" fill="hold" grpId="0" nodeType="after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wipe(right)">
                                      <p:cBhvr>
                                        <p:cTn id="99" dur="500"/>
                                        <p:tgtEl>
                                          <p:spTgt spid="42"/>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wipe(right)">
                                      <p:cBhvr>
                                        <p:cTn id="102"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38" grpId="0"/>
      <p:bldP spid="39" grpId="0"/>
      <p:bldP spid="40" grpId="0"/>
      <p:bldP spid="41" grpId="0"/>
      <p:bldP spid="42" grpId="0"/>
      <p:bldP spid="43" grpId="0"/>
      <p:bldP spid="44" grpId="0" animBg="1"/>
      <p:bldP spid="45"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aphicFrame>
        <p:nvGraphicFramePr>
          <p:cNvPr id="47" name="表格 46"/>
          <p:cNvGraphicFramePr>
            <a:graphicFrameLocks noGrp="1"/>
          </p:cNvGraphicFramePr>
          <p:nvPr/>
        </p:nvGraphicFramePr>
        <p:xfrm>
          <a:off x="1700665" y="1939165"/>
          <a:ext cx="8790669" cy="3733998"/>
        </p:xfrm>
        <a:graphic>
          <a:graphicData uri="http://schemas.openxmlformats.org/drawingml/2006/table">
            <a:tbl>
              <a:tblPr firstRow="1" bandRow="1">
                <a:tableStyleId>{5C22544A-7EE6-4342-B048-85BDC9FD1C3A}</a:tableStyleId>
              </a:tblPr>
              <a:tblGrid>
                <a:gridCol w="1014226"/>
                <a:gridCol w="2742467"/>
                <a:gridCol w="1677992"/>
                <a:gridCol w="1677992"/>
                <a:gridCol w="1677992"/>
              </a:tblGrid>
              <a:tr h="622333">
                <a:tc>
                  <a:txBody>
                    <a:bodyPr/>
                    <a:lstStyle/>
                    <a:p>
                      <a:pPr algn="ctr"/>
                      <a:r>
                        <a:rPr lang="zh-CN" altLang="en-US" sz="1800" dirty="0" smtClean="0">
                          <a:solidFill>
                            <a:schemeClr val="bg1"/>
                          </a:solidFill>
                          <a:latin typeface="+mn-lt"/>
                          <a:ea typeface="Arial Unicode MS" panose="020B0604020202020204" pitchFamily="34" charset="-122"/>
                          <a:cs typeface="Arial Unicode MS" panose="020B0604020202020204" pitchFamily="34" charset="-122"/>
                        </a:rPr>
                        <a:t>时间</a:t>
                      </a:r>
                      <a:endParaRPr lang="zh-CN" altLang="en-US" sz="1800" dirty="0">
                        <a:solidFill>
                          <a:schemeClr val="bg1"/>
                        </a:solidFill>
                        <a:latin typeface="+mn-lt"/>
                        <a:ea typeface="Arial Unicode MS" panose="020B0604020202020204" pitchFamily="34" charset="-122"/>
                        <a:cs typeface="Arial Unicode MS" panose="020B0604020202020204" pitchFamily="34" charset="-122"/>
                      </a:endParaRPr>
                    </a:p>
                  </a:txBody>
                  <a:tcPr marL="90224" marR="90224" marT="45112" marB="45112" anchor="ctr">
                    <a:lnL w="12700" cmpd="sng">
                      <a:noFill/>
                    </a:lnL>
                    <a:lnR w="12700" cap="flat" cmpd="sng" algn="ctr">
                      <a:solidFill>
                        <a:srgbClr val="FFFFFF">
                          <a:alpha val="30196"/>
                        </a:srgbClr>
                      </a:solidFill>
                      <a:prstDash val="solid"/>
                      <a:round/>
                      <a:headEnd type="none" w="med" len="med"/>
                      <a:tailEnd type="none" w="med" len="med"/>
                    </a:lnR>
                    <a:lnT w="12700" cap="flat" cmpd="sng" algn="ctr">
                      <a:solidFill>
                        <a:srgbClr val="FFFFFF">
                          <a:alpha val="80000"/>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zh-CN" altLang="en-US" sz="1800" dirty="0" smtClean="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标题</a:t>
                      </a:r>
                      <a:endParaRPr lang="zh-CN" altLang="en-US" sz="18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80000"/>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zh-CN" altLang="en-US" sz="18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内容</a:t>
                      </a:r>
                      <a:r>
                        <a:rPr lang="en-US" altLang="zh-CN" sz="1800" dirty="0" smtClean="0">
                          <a:solidFill>
                            <a:schemeClr val="bg1"/>
                          </a:solidFill>
                          <a:latin typeface="Arial" panose="020B0604020202020204" pitchFamily="34" charset="0"/>
                          <a:ea typeface="Arial Unicode MS" panose="020B0604020202020204" pitchFamily="34" charset="-122"/>
                          <a:cs typeface="Arial" panose="020B0604020202020204" pitchFamily="34" charset="0"/>
                        </a:rPr>
                        <a:t>A</a:t>
                      </a:r>
                      <a:endParaRPr lang="zh-CN" altLang="en-US" sz="1800" dirty="0">
                        <a:solidFill>
                          <a:schemeClr val="bg1"/>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80000"/>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zh-CN" altLang="en-US" sz="18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内容</a:t>
                      </a:r>
                      <a:r>
                        <a:rPr lang="en-US" altLang="zh-CN" sz="1800" dirty="0" smtClean="0">
                          <a:solidFill>
                            <a:schemeClr val="bg1"/>
                          </a:solidFill>
                          <a:latin typeface="Arial" panose="020B0604020202020204" pitchFamily="34" charset="0"/>
                          <a:ea typeface="Arial Unicode MS" panose="020B0604020202020204" pitchFamily="34" charset="-122"/>
                          <a:cs typeface="Arial" panose="020B0604020202020204" pitchFamily="34" charset="0"/>
                        </a:rPr>
                        <a:t>B</a:t>
                      </a:r>
                      <a:endParaRPr lang="zh-CN" altLang="en-US" sz="1800" dirty="0">
                        <a:solidFill>
                          <a:schemeClr val="bg1"/>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80000"/>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zh-CN" altLang="en-US" sz="18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内容</a:t>
                      </a:r>
                      <a:r>
                        <a:rPr lang="en-US" altLang="zh-CN" sz="1800" dirty="0" smtClean="0">
                          <a:solidFill>
                            <a:schemeClr val="bg1"/>
                          </a:solidFill>
                          <a:latin typeface="Arial" panose="020B0604020202020204" pitchFamily="34" charset="0"/>
                          <a:ea typeface="Arial Unicode MS" panose="020B0604020202020204" pitchFamily="34" charset="-122"/>
                          <a:cs typeface="Arial" panose="020B0604020202020204" pitchFamily="34" charset="0"/>
                        </a:rPr>
                        <a:t>C</a:t>
                      </a:r>
                      <a:endParaRPr lang="zh-CN" altLang="en-US" sz="1800" dirty="0">
                        <a:solidFill>
                          <a:schemeClr val="bg1"/>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mpd="sng">
                      <a:noFill/>
                    </a:lnR>
                    <a:lnT w="12700" cap="flat" cmpd="sng" algn="ctr">
                      <a:solidFill>
                        <a:srgbClr val="FFFFFF">
                          <a:alpha val="80000"/>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622333">
                <a:tc>
                  <a:txBody>
                    <a:bodyPr/>
                    <a:lstStyle/>
                    <a:p>
                      <a:pPr algn="ctr"/>
                      <a:r>
                        <a:rPr lang="en-US" altLang="zh-CN" sz="1800" b="1" dirty="0" smtClean="0">
                          <a:solidFill>
                            <a:schemeClr val="tx1">
                              <a:lumMod val="75000"/>
                              <a:lumOff val="25000"/>
                            </a:schemeClr>
                          </a:solidFill>
                          <a:latin typeface="+mn-lt"/>
                          <a:ea typeface="Arial Unicode MS" panose="020B0604020202020204" pitchFamily="34" charset="-122"/>
                          <a:cs typeface="Arial Unicode MS" panose="020B0604020202020204" pitchFamily="34" charset="-122"/>
                        </a:rPr>
                        <a:t>1</a:t>
                      </a:r>
                      <a:endParaRPr lang="zh-CN" altLang="en-US" sz="1800" b="1" dirty="0">
                        <a:solidFill>
                          <a:schemeClr val="tx1">
                            <a:lumMod val="75000"/>
                            <a:lumOff val="25000"/>
                          </a:schemeClr>
                        </a:solidFill>
                        <a:latin typeface="+mn-lt"/>
                        <a:ea typeface="Arial Unicode MS" panose="020B0604020202020204" pitchFamily="34" charset="-122"/>
                        <a:cs typeface="Arial Unicode MS" panose="020B0604020202020204" pitchFamily="34" charset="-122"/>
                      </a:endParaRPr>
                    </a:p>
                  </a:txBody>
                  <a:tcPr marL="90224" marR="90224" marT="45112" marB="45112" anchor="ctr">
                    <a:lnL w="12700" cmpd="sng">
                      <a:noFill/>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a:lnSpc>
                          <a:spcPct val="13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Text</a:t>
                      </a:r>
                      <a:endParaRPr lang="zh-CN" altLang="en-US"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Text</a:t>
                      </a:r>
                      <a:endParaRPr lang="zh-CN" altLang="en-US"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Text</a:t>
                      </a:r>
                      <a:endParaRPr lang="zh-CN" altLang="en-US"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mpd="sng">
                      <a:noFill/>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r>
              <a:tr h="622333">
                <a:tc>
                  <a:txBody>
                    <a:bodyPr/>
                    <a:lstStyle/>
                    <a:p>
                      <a:pPr algn="ctr"/>
                      <a:r>
                        <a:rPr lang="en-US" altLang="zh-CN" sz="1800" b="1" dirty="0" smtClean="0">
                          <a:solidFill>
                            <a:schemeClr val="tx1">
                              <a:lumMod val="75000"/>
                              <a:lumOff val="25000"/>
                            </a:schemeClr>
                          </a:solidFill>
                          <a:latin typeface="+mn-lt"/>
                          <a:ea typeface="Arial Unicode MS" panose="020B0604020202020204" pitchFamily="34" charset="-122"/>
                          <a:cs typeface="Arial Unicode MS" panose="020B0604020202020204" pitchFamily="34" charset="-122"/>
                        </a:rPr>
                        <a:t>2</a:t>
                      </a:r>
                      <a:endParaRPr lang="zh-CN" altLang="en-US" sz="1800" b="1" dirty="0">
                        <a:solidFill>
                          <a:schemeClr val="tx1">
                            <a:lumMod val="75000"/>
                            <a:lumOff val="25000"/>
                          </a:schemeClr>
                        </a:solidFill>
                        <a:latin typeface="+mn-lt"/>
                        <a:ea typeface="Arial Unicode MS" panose="020B0604020202020204" pitchFamily="34" charset="-122"/>
                        <a:cs typeface="Arial Unicode MS" panose="020B0604020202020204" pitchFamily="34" charset="-122"/>
                      </a:endParaRPr>
                    </a:p>
                  </a:txBody>
                  <a:tcPr marL="90224" marR="90224" marT="45112" marB="45112" anchor="ctr">
                    <a:lnL w="12700" cmpd="sng">
                      <a:noFill/>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nSpc>
                          <a:spcPct val="13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Text</a:t>
                      </a:r>
                      <a:endParaRPr lang="zh-CN" altLang="en-US"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Text</a:t>
                      </a:r>
                      <a:endParaRPr lang="zh-CN" altLang="en-US"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Text</a:t>
                      </a:r>
                      <a:endParaRPr lang="zh-CN" altLang="en-US"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mpd="sng">
                      <a:noFill/>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622333">
                <a:tc>
                  <a:txBody>
                    <a:bodyPr/>
                    <a:lstStyle/>
                    <a:p>
                      <a:pPr algn="ctr"/>
                      <a:r>
                        <a:rPr lang="en-US" altLang="zh-CN" sz="1800" b="1" dirty="0" smtClean="0">
                          <a:solidFill>
                            <a:schemeClr val="tx1">
                              <a:lumMod val="75000"/>
                              <a:lumOff val="25000"/>
                            </a:schemeClr>
                          </a:solidFill>
                          <a:latin typeface="+mn-lt"/>
                          <a:ea typeface="Arial Unicode MS" panose="020B0604020202020204" pitchFamily="34" charset="-122"/>
                          <a:cs typeface="Arial Unicode MS" panose="020B0604020202020204" pitchFamily="34" charset="-122"/>
                        </a:rPr>
                        <a:t>3</a:t>
                      </a:r>
                      <a:endParaRPr lang="zh-CN" altLang="en-US" sz="1800" b="1" dirty="0">
                        <a:solidFill>
                          <a:schemeClr val="tx1">
                            <a:lumMod val="75000"/>
                            <a:lumOff val="25000"/>
                          </a:schemeClr>
                        </a:solidFill>
                        <a:latin typeface="+mn-lt"/>
                        <a:ea typeface="Arial Unicode MS" panose="020B0604020202020204" pitchFamily="34" charset="-122"/>
                        <a:cs typeface="Arial Unicode MS" panose="020B0604020202020204" pitchFamily="34" charset="-122"/>
                      </a:endParaRPr>
                    </a:p>
                  </a:txBody>
                  <a:tcPr marL="90224" marR="90224" marT="45112" marB="45112" anchor="ctr">
                    <a:lnL w="12700" cmpd="sng">
                      <a:noFill/>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a:lnSpc>
                          <a:spcPct val="13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Text</a:t>
                      </a:r>
                      <a:endParaRPr lang="zh-CN" altLang="en-US"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Text</a:t>
                      </a:r>
                      <a:endParaRPr lang="zh-CN" altLang="en-US"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Text</a:t>
                      </a:r>
                      <a:endParaRPr lang="zh-CN" altLang="en-US"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mpd="sng">
                      <a:noFill/>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r>
              <a:tr h="62233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kern="12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4</a:t>
                      </a:r>
                      <a:endParaRPr lang="zh-CN" altLang="en-US" sz="1600" kern="1200" dirty="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mpd="sng">
                      <a:noFill/>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sym typeface="微软雅黑" panose="020B0503020204020204" pitchFamily="34" charset="-122"/>
                        </a:rPr>
                        <a:t>在此录入上述图表的描述说明</a:t>
                      </a:r>
                      <a:endParaRPr lang="en-US" altLang="zh-CN" sz="1400"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kern="12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Text</a:t>
                      </a:r>
                      <a:endParaRPr lang="zh-CN" altLang="en-US" sz="1600" kern="12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kern="12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Text</a:t>
                      </a:r>
                      <a:endParaRPr lang="zh-CN" altLang="en-US" sz="1600" kern="12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kern="12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Text</a:t>
                      </a:r>
                      <a:endParaRPr lang="zh-CN" altLang="en-US" sz="1600" kern="12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mpd="sng">
                      <a:noFill/>
                    </a:lnR>
                    <a:lnT w="12700" cap="flat" cmpd="sng" algn="ctr">
                      <a:solidFill>
                        <a:srgbClr val="FFFFFF">
                          <a:alpha val="30196"/>
                        </a:srgbClr>
                      </a:solidFill>
                      <a:prstDash val="solid"/>
                      <a:round/>
                      <a:headEnd type="none" w="med" len="med"/>
                      <a:tailEnd type="none" w="med" len="med"/>
                    </a:lnT>
                    <a:lnB w="12700" cap="flat" cmpd="sng" algn="ctr">
                      <a:solidFill>
                        <a:srgbClr val="FFFFFF">
                          <a:alpha val="30196"/>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622333">
                <a:tc>
                  <a:txBody>
                    <a:bodyPr/>
                    <a:lstStyle/>
                    <a:p>
                      <a:pPr algn="ctr"/>
                      <a:r>
                        <a:rPr lang="en-US" altLang="zh-CN" sz="1800" b="1" dirty="0" smtClean="0">
                          <a:solidFill>
                            <a:schemeClr val="tx1">
                              <a:lumMod val="75000"/>
                              <a:lumOff val="25000"/>
                            </a:schemeClr>
                          </a:solidFill>
                          <a:latin typeface="+mn-lt"/>
                          <a:ea typeface="Arial Unicode MS" panose="020B0604020202020204" pitchFamily="34" charset="-122"/>
                          <a:cs typeface="Arial Unicode MS" panose="020B0604020202020204" pitchFamily="34" charset="-122"/>
                        </a:rPr>
                        <a:t>5</a:t>
                      </a:r>
                      <a:endParaRPr lang="zh-CN" altLang="en-US" sz="1800" b="1" dirty="0">
                        <a:solidFill>
                          <a:schemeClr val="tx1">
                            <a:lumMod val="75000"/>
                            <a:lumOff val="25000"/>
                          </a:schemeClr>
                        </a:solidFill>
                        <a:latin typeface="+mn-lt"/>
                        <a:ea typeface="Arial Unicode MS" panose="020B0604020202020204" pitchFamily="34" charset="-122"/>
                        <a:cs typeface="Arial Unicode MS" panose="020B0604020202020204" pitchFamily="34" charset="-122"/>
                      </a:endParaRPr>
                    </a:p>
                  </a:txBody>
                  <a:tcPr marL="90224" marR="90224" marT="45112" marB="45112" anchor="ctr">
                    <a:lnL w="12700" cmpd="sng">
                      <a:noFill/>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80000"/>
                        </a:srgbClr>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a:lnSpc>
                          <a:spcPct val="13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80000"/>
                        </a:srgbClr>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Text</a:t>
                      </a:r>
                      <a:endParaRPr lang="zh-CN" altLang="en-US"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80000"/>
                        </a:srgbClr>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Text</a:t>
                      </a:r>
                      <a:endParaRPr lang="zh-CN" altLang="en-US"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ap="flat" cmpd="sng" algn="ctr">
                      <a:solidFill>
                        <a:srgbClr val="FFFFFF">
                          <a:alpha val="30196"/>
                        </a:srgbClr>
                      </a:solidFill>
                      <a:prstDash val="solid"/>
                      <a:round/>
                      <a:headEnd type="none" w="med" len="med"/>
                      <a:tailEnd type="none" w="med" len="med"/>
                    </a:lnR>
                    <a:lnT w="12700" cap="flat" cmpd="sng" algn="ctr">
                      <a:solidFill>
                        <a:srgbClr val="FFFFFF">
                          <a:alpha val="30196"/>
                        </a:srgbClr>
                      </a:solidFill>
                      <a:prstDash val="solid"/>
                      <a:round/>
                      <a:headEnd type="none" w="med" len="med"/>
                      <a:tailEnd type="none" w="med" len="med"/>
                    </a:lnT>
                    <a:lnB w="12700" cap="flat" cmpd="sng" algn="ctr">
                      <a:solidFill>
                        <a:srgbClr val="FFFFFF">
                          <a:alpha val="80000"/>
                        </a:srgbClr>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rPr>
                        <a:t>Text</a:t>
                      </a:r>
                      <a:endParaRPr lang="zh-CN" altLang="en-US" sz="1600" dirty="0" smtClean="0">
                        <a:solidFill>
                          <a:schemeClr val="tx1">
                            <a:lumMod val="75000"/>
                            <a:lumOff val="25000"/>
                          </a:schemeClr>
                        </a:solidFill>
                        <a:latin typeface="Arial" panose="020B0604020202020204" pitchFamily="34" charset="0"/>
                        <a:ea typeface="Arial Unicode MS" panose="020B0604020202020204" pitchFamily="34" charset="-122"/>
                        <a:cs typeface="Arial" panose="020B0604020202020204" pitchFamily="34" charset="0"/>
                      </a:endParaRPr>
                    </a:p>
                  </a:txBody>
                  <a:tcPr marL="90224" marR="90224" marT="45112" marB="45112" anchor="ctr">
                    <a:lnL w="12700" cap="flat" cmpd="sng" algn="ctr">
                      <a:solidFill>
                        <a:srgbClr val="FFFFFF">
                          <a:alpha val="30196"/>
                        </a:srgbClr>
                      </a:solidFill>
                      <a:prstDash val="solid"/>
                      <a:round/>
                      <a:headEnd type="none" w="med" len="med"/>
                      <a:tailEnd type="none" w="med" len="med"/>
                    </a:lnL>
                    <a:lnR w="12700" cmpd="sng">
                      <a:noFill/>
                    </a:lnR>
                    <a:lnT w="12700" cap="flat" cmpd="sng" algn="ctr">
                      <a:solidFill>
                        <a:srgbClr val="FFFFFF">
                          <a:alpha val="30196"/>
                        </a:srgbClr>
                      </a:solidFill>
                      <a:prstDash val="solid"/>
                      <a:round/>
                      <a:headEnd type="none" w="med" len="med"/>
                      <a:tailEnd type="none" w="med" len="med"/>
                    </a:lnT>
                    <a:lnB w="12700" cap="flat" cmpd="sng" algn="ctr">
                      <a:solidFill>
                        <a:srgbClr val="FFFFFF">
                          <a:alpha val="80000"/>
                        </a:srgbClr>
                      </a:solidFill>
                      <a:prstDash val="solid"/>
                      <a:round/>
                      <a:headEnd type="none" w="med" len="med"/>
                      <a:tailEnd type="none" w="med" len="med"/>
                    </a:lnB>
                    <a:lnTlToBr w="12700" cmpd="sng">
                      <a:noFill/>
                      <a:prstDash val="solid"/>
                    </a:lnTlToBr>
                    <a:lnBlToTr w="12700" cmpd="sng">
                      <a:noFill/>
                      <a:prstDash val="solid"/>
                    </a:lnBlToTr>
                    <a:solidFill>
                      <a:srgbClr val="F5F9F9"/>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22" presetClass="entr" presetSubtype="1"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1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60" y="-10477"/>
            <a:ext cx="12181172" cy="6858000"/>
          </a:xfrm>
          <a:prstGeom prst="rect">
            <a:avLst/>
          </a:prstGeom>
        </p:spPr>
      </p:pic>
      <p:sp>
        <p:nvSpPr>
          <p:cNvPr id="32" name="MH_Number_1"/>
          <p:cNvSpPr/>
          <p:nvPr>
            <p:custDataLst>
              <p:tags r:id="rId2"/>
            </p:custDataLst>
          </p:nvPr>
        </p:nvSpPr>
        <p:spPr>
          <a:xfrm>
            <a:off x="1581120" y="2496426"/>
            <a:ext cx="498951" cy="498614"/>
          </a:xfrm>
          <a:prstGeom prst="rect">
            <a:avLst/>
          </a:prstGeom>
          <a:solidFill>
            <a:srgbClr val="649CC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01</a:t>
            </a:r>
            <a:endParaRPr lang="zh-CN" alt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 name="MH_Entry_1"/>
          <p:cNvSpPr/>
          <p:nvPr>
            <p:custDataLst>
              <p:tags r:id="rId3"/>
            </p:custDataLst>
          </p:nvPr>
        </p:nvSpPr>
        <p:spPr>
          <a:xfrm>
            <a:off x="2251670" y="2496426"/>
            <a:ext cx="2636971" cy="498614"/>
          </a:xfrm>
          <a:prstGeom prst="rect">
            <a:avLst/>
          </a:prstGeom>
          <a:noFill/>
          <a:ln>
            <a:solidFill>
              <a:srgbClr val="649CC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en-US" sz="2400" b="1" dirty="0" smtClean="0">
                <a:solidFill>
                  <a:srgbClr val="649CCF"/>
                </a:solidFill>
                <a:latin typeface="微软雅黑" panose="020B0503020204020204" pitchFamily="34" charset="-122"/>
                <a:ea typeface="微软雅黑" panose="020B0503020204020204" pitchFamily="34" charset="-122"/>
              </a:rPr>
              <a:t>全年工作总结</a:t>
            </a:r>
            <a:endParaRPr lang="zh-CN" altLang="en-US" sz="2400" b="1" dirty="0" smtClean="0">
              <a:solidFill>
                <a:srgbClr val="649CCF"/>
              </a:solidFill>
              <a:latin typeface="微软雅黑" panose="020B0503020204020204" pitchFamily="34" charset="-122"/>
              <a:ea typeface="微软雅黑" panose="020B0503020204020204" pitchFamily="34" charset="-122"/>
            </a:endParaRPr>
          </a:p>
        </p:txBody>
      </p:sp>
      <p:sp>
        <p:nvSpPr>
          <p:cNvPr id="34" name="MH_Entry_2"/>
          <p:cNvSpPr/>
          <p:nvPr>
            <p:custDataLst>
              <p:tags r:id="rId4"/>
            </p:custDataLst>
          </p:nvPr>
        </p:nvSpPr>
        <p:spPr>
          <a:xfrm>
            <a:off x="2251670" y="3326027"/>
            <a:ext cx="2636971" cy="498614"/>
          </a:xfrm>
          <a:prstGeom prst="rect">
            <a:avLst/>
          </a:prstGeom>
          <a:noFill/>
          <a:ln>
            <a:solidFill>
              <a:srgbClr val="649CC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en-US" sz="2400" b="1" dirty="0" smtClean="0">
                <a:solidFill>
                  <a:srgbClr val="649CCF"/>
                </a:solidFill>
                <a:latin typeface="微软雅黑" panose="020B0503020204020204" pitchFamily="34" charset="-122"/>
                <a:ea typeface="微软雅黑" panose="020B0503020204020204" pitchFamily="34" charset="-122"/>
              </a:rPr>
              <a:t>年度市场分析</a:t>
            </a:r>
            <a:endParaRPr lang="zh-CN" altLang="en-US" sz="2400" b="1" dirty="0" smtClean="0">
              <a:solidFill>
                <a:srgbClr val="649CCF"/>
              </a:solidFill>
              <a:latin typeface="微软雅黑" panose="020B0503020204020204" pitchFamily="34" charset="-122"/>
              <a:ea typeface="微软雅黑" panose="020B0503020204020204" pitchFamily="34" charset="-122"/>
            </a:endParaRPr>
          </a:p>
        </p:txBody>
      </p:sp>
      <p:sp>
        <p:nvSpPr>
          <p:cNvPr id="35" name="MH_Number_2"/>
          <p:cNvSpPr/>
          <p:nvPr>
            <p:custDataLst>
              <p:tags r:id="rId5"/>
            </p:custDataLst>
          </p:nvPr>
        </p:nvSpPr>
        <p:spPr>
          <a:xfrm>
            <a:off x="1581120" y="3326027"/>
            <a:ext cx="498951" cy="498614"/>
          </a:xfrm>
          <a:prstGeom prst="rect">
            <a:avLst/>
          </a:prstGeom>
          <a:solidFill>
            <a:srgbClr val="649CC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02</a:t>
            </a:r>
            <a:endParaRPr lang="zh-CN" alt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6" name="MH_Number_1"/>
          <p:cNvSpPr/>
          <p:nvPr>
            <p:custDataLst>
              <p:tags r:id="rId6"/>
            </p:custDataLst>
          </p:nvPr>
        </p:nvSpPr>
        <p:spPr>
          <a:xfrm>
            <a:off x="1581120" y="4155628"/>
            <a:ext cx="498951" cy="498614"/>
          </a:xfrm>
          <a:prstGeom prst="rect">
            <a:avLst/>
          </a:prstGeom>
          <a:solidFill>
            <a:srgbClr val="649CC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smtClean="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03</a:t>
            </a:r>
            <a:endParaRPr lang="zh-CN" alt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7" name="MH_Entry_1"/>
          <p:cNvSpPr/>
          <p:nvPr>
            <p:custDataLst>
              <p:tags r:id="rId7"/>
            </p:custDataLst>
          </p:nvPr>
        </p:nvSpPr>
        <p:spPr>
          <a:xfrm>
            <a:off x="2251670" y="4155628"/>
            <a:ext cx="2636971" cy="498614"/>
          </a:xfrm>
          <a:prstGeom prst="rect">
            <a:avLst/>
          </a:prstGeom>
          <a:noFill/>
          <a:ln>
            <a:solidFill>
              <a:srgbClr val="649CC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en-US" sz="2400" b="1" dirty="0" smtClean="0">
                <a:solidFill>
                  <a:srgbClr val="649CCF"/>
                </a:solidFill>
                <a:latin typeface="微软雅黑" panose="020B0503020204020204" pitchFamily="34" charset="-122"/>
                <a:ea typeface="微软雅黑" panose="020B0503020204020204" pitchFamily="34" charset="-122"/>
              </a:rPr>
              <a:t>业绩分析报告</a:t>
            </a:r>
            <a:endParaRPr lang="zh-CN" altLang="en-US" sz="2400" b="1" dirty="0" smtClean="0">
              <a:solidFill>
                <a:srgbClr val="649CCF"/>
              </a:solidFill>
              <a:latin typeface="微软雅黑" panose="020B0503020204020204" pitchFamily="34" charset="-122"/>
              <a:ea typeface="微软雅黑" panose="020B0503020204020204" pitchFamily="34" charset="-122"/>
            </a:endParaRPr>
          </a:p>
        </p:txBody>
      </p:sp>
      <p:sp>
        <p:nvSpPr>
          <p:cNvPr id="38" name="MH_Entry_2"/>
          <p:cNvSpPr/>
          <p:nvPr>
            <p:custDataLst>
              <p:tags r:id="rId8"/>
            </p:custDataLst>
          </p:nvPr>
        </p:nvSpPr>
        <p:spPr>
          <a:xfrm>
            <a:off x="2251670" y="4985229"/>
            <a:ext cx="2636971" cy="498614"/>
          </a:xfrm>
          <a:prstGeom prst="rect">
            <a:avLst/>
          </a:prstGeom>
          <a:noFill/>
          <a:ln>
            <a:solidFill>
              <a:srgbClr val="649CC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zh-CN" altLang="en-US" sz="2400" b="1" dirty="0" smtClean="0">
                <a:solidFill>
                  <a:srgbClr val="649CCF"/>
                </a:solidFill>
                <a:latin typeface="微软雅黑" panose="020B0503020204020204" pitchFamily="34" charset="-122"/>
                <a:ea typeface="微软雅黑" panose="020B0503020204020204" pitchFamily="34" charset="-122"/>
              </a:rPr>
              <a:t>明年工作计划</a:t>
            </a:r>
            <a:endParaRPr lang="zh-CN" altLang="en-US" sz="2400" b="1" dirty="0" smtClean="0">
              <a:solidFill>
                <a:srgbClr val="649CCF"/>
              </a:solidFill>
              <a:latin typeface="微软雅黑" panose="020B0503020204020204" pitchFamily="34" charset="-122"/>
              <a:ea typeface="微软雅黑" panose="020B0503020204020204" pitchFamily="34" charset="-122"/>
            </a:endParaRPr>
          </a:p>
        </p:txBody>
      </p:sp>
      <p:sp>
        <p:nvSpPr>
          <p:cNvPr id="39" name="MH_Number_2"/>
          <p:cNvSpPr/>
          <p:nvPr>
            <p:custDataLst>
              <p:tags r:id="rId9"/>
            </p:custDataLst>
          </p:nvPr>
        </p:nvSpPr>
        <p:spPr>
          <a:xfrm>
            <a:off x="1581120" y="4985229"/>
            <a:ext cx="498951" cy="498614"/>
          </a:xfrm>
          <a:prstGeom prst="rect">
            <a:avLst/>
          </a:prstGeom>
          <a:solidFill>
            <a:srgbClr val="649CC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800" b="1" dirty="0" smtClean="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04</a:t>
            </a:r>
            <a:endParaRPr lang="zh-CN" altLang="en-US" sz="2800" b="1"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40" name="组合 69"/>
          <p:cNvGrpSpPr/>
          <p:nvPr/>
        </p:nvGrpSpPr>
        <p:grpSpPr bwMode="auto">
          <a:xfrm>
            <a:off x="1325098" y="1188807"/>
            <a:ext cx="2701925" cy="900112"/>
            <a:chOff x="467913" y="1102550"/>
            <a:chExt cx="2702007" cy="899374"/>
          </a:xfrm>
        </p:grpSpPr>
        <p:grpSp>
          <p:nvGrpSpPr>
            <p:cNvPr id="41" name="组合 70"/>
            <p:cNvGrpSpPr/>
            <p:nvPr/>
          </p:nvGrpSpPr>
          <p:grpSpPr bwMode="auto">
            <a:xfrm>
              <a:off x="467913" y="1102550"/>
              <a:ext cx="2702007" cy="849531"/>
              <a:chOff x="10870474" y="497840"/>
              <a:chExt cx="2702007" cy="849531"/>
            </a:xfrm>
          </p:grpSpPr>
          <p:sp>
            <p:nvSpPr>
              <p:cNvPr id="43" name="文本框 72"/>
              <p:cNvSpPr txBox="1">
                <a:spLocks noChangeArrowheads="1"/>
              </p:cNvSpPr>
              <p:nvPr/>
            </p:nvSpPr>
            <p:spPr bwMode="auto">
              <a:xfrm>
                <a:off x="10870474" y="49784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3600" b="1"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宋体" panose="02010600030101010101" pitchFamily="2" charset="-122"/>
                  </a:rPr>
                  <a:t>目录</a:t>
                </a:r>
                <a:endParaRPr kumimoji="0" lang="zh-CN" altLang="zh-CN" sz="1800" b="0" i="0" u="none" strike="noStrike" cap="none" normalizeH="0" baseline="0" dirty="0" smtClean="0">
                  <a:ln>
                    <a:noFill/>
                  </a:ln>
                  <a:solidFill>
                    <a:schemeClr val="tx1">
                      <a:lumMod val="75000"/>
                      <a:lumOff val="25000"/>
                    </a:schemeClr>
                  </a:solidFill>
                  <a:effectLst/>
                  <a:latin typeface="Arial" panose="020B0604020202020204" pitchFamily="34" charset="0"/>
                  <a:ea typeface="宋体" panose="02010600030101010101" pitchFamily="2" charset="-122"/>
                  <a:cs typeface="宋体" panose="02010600030101010101" pitchFamily="2" charset="-122"/>
                </a:endParaRPr>
              </a:p>
            </p:txBody>
          </p:sp>
          <p:cxnSp>
            <p:nvCxnSpPr>
              <p:cNvPr id="44" name="直接连接符 73"/>
              <p:cNvCxnSpPr/>
              <p:nvPr/>
            </p:nvCxnSpPr>
            <p:spPr>
              <a:xfrm>
                <a:off x="11021291" y="1348042"/>
                <a:ext cx="255119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42" name="文本框 71"/>
            <p:cNvSpPr txBox="1">
              <a:spLocks noChangeArrowheads="1"/>
            </p:cNvSpPr>
            <p:nvPr/>
          </p:nvSpPr>
          <p:spPr bwMode="auto">
            <a:xfrm>
              <a:off x="995860" y="160181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smtClean="0">
                  <a:ln>
                    <a:noFill/>
                  </a:ln>
                  <a:solidFill>
                    <a:srgbClr val="649CCF"/>
                  </a:solidFill>
                  <a:effectLst/>
                  <a:latin typeface="微软雅黑" panose="020B0503020204020204" pitchFamily="34" charset="-122"/>
                  <a:ea typeface="微软雅黑" panose="020B0503020204020204" pitchFamily="34" charset="-122"/>
                  <a:cs typeface="宋体" panose="02010600030101010101" pitchFamily="2" charset="-122"/>
                </a:rPr>
                <a:t>Contents</a:t>
              </a:r>
              <a:endParaRPr kumimoji="0" lang="zh-CN" altLang="zh-CN" sz="1800" b="0" i="0" u="none" strike="noStrike" cap="none" normalizeH="0" baseline="0" dirty="0" smtClean="0">
                <a:ln>
                  <a:noFill/>
                </a:ln>
                <a:solidFill>
                  <a:srgbClr val="649CCF"/>
                </a:solidFill>
                <a:effectLst/>
                <a:latin typeface="Arial" panose="020B0604020202020204" pitchFamily="34" charset="0"/>
                <a:ea typeface="宋体" panose="02010600030101010101" pitchFamily="2" charset="-122"/>
                <a:cs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40"/>
                                        </p:tgtEl>
                                      </p:cBhvr>
                                    </p:animEffect>
                                    <p:animScale>
                                      <p:cBhvr>
                                        <p:cTn id="15" dur="250" autoRev="1" fill="hold"/>
                                        <p:tgtEl>
                                          <p:spTgt spid="40"/>
                                        </p:tgtEl>
                                      </p:cBhvr>
                                      <p:by x="105000" y="105000"/>
                                    </p:animScale>
                                  </p:childTnLst>
                                </p:cTn>
                              </p:par>
                            </p:childTnLst>
                          </p:cTn>
                        </p:par>
                        <p:par>
                          <p:cTn id="16" fill="hold">
                            <p:stCondLst>
                              <p:cond delay="1500"/>
                            </p:stCondLst>
                            <p:childTnLst>
                              <p:par>
                                <p:cTn id="17" presetID="49" presetClass="entr" presetSubtype="0" decel="10000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360"/>
                                          </p:val>
                                        </p:tav>
                                        <p:tav tm="100000">
                                          <p:val>
                                            <p:fltVal val="0"/>
                                          </p:val>
                                        </p:tav>
                                      </p:tavLst>
                                    </p:anim>
                                    <p:animEffect transition="in" filter="fade">
                                      <p:cBhvr>
                                        <p:cTn id="22" dur="500"/>
                                        <p:tgtEl>
                                          <p:spTgt spid="32"/>
                                        </p:tgtEl>
                                      </p:cBhvr>
                                    </p:animEffect>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300" fill="hold"/>
                                        <p:tgtEl>
                                          <p:spTgt spid="33"/>
                                        </p:tgtEl>
                                        <p:attrNameLst>
                                          <p:attrName>ppt_w</p:attrName>
                                        </p:attrNameLst>
                                      </p:cBhvr>
                                      <p:tavLst>
                                        <p:tav tm="0">
                                          <p:val>
                                            <p:fltVal val="0"/>
                                          </p:val>
                                        </p:tav>
                                        <p:tav tm="100000">
                                          <p:val>
                                            <p:strVal val="#ppt_w"/>
                                          </p:val>
                                        </p:tav>
                                      </p:tavLst>
                                    </p:anim>
                                    <p:anim calcmode="lin" valueType="num">
                                      <p:cBhvr>
                                        <p:cTn id="27" dur="300" fill="hold"/>
                                        <p:tgtEl>
                                          <p:spTgt spid="33"/>
                                        </p:tgtEl>
                                        <p:attrNameLst>
                                          <p:attrName>ppt_h</p:attrName>
                                        </p:attrNameLst>
                                      </p:cBhvr>
                                      <p:tavLst>
                                        <p:tav tm="0">
                                          <p:val>
                                            <p:fltVal val="0"/>
                                          </p:val>
                                        </p:tav>
                                        <p:tav tm="100000">
                                          <p:val>
                                            <p:strVal val="#ppt_h"/>
                                          </p:val>
                                        </p:tav>
                                      </p:tavLst>
                                    </p:anim>
                                  </p:childTnLst>
                                </p:cTn>
                              </p:par>
                              <p:par>
                                <p:cTn id="28" presetID="6" presetClass="emph" presetSubtype="0" autoRev="1" fill="hold" grpId="1" nodeType="withEffect">
                                  <p:stCondLst>
                                    <p:cond delay="300"/>
                                  </p:stCondLst>
                                  <p:childTnLst>
                                    <p:animScale>
                                      <p:cBhvr>
                                        <p:cTn id="29" dur="150" fill="hold"/>
                                        <p:tgtEl>
                                          <p:spTgt spid="33"/>
                                        </p:tgtEl>
                                      </p:cBhvr>
                                      <p:by x="105000" y="105000"/>
                                    </p:animScale>
                                  </p:childTnLst>
                                </p:cTn>
                              </p:par>
                            </p:childTnLst>
                          </p:cTn>
                        </p:par>
                        <p:par>
                          <p:cTn id="30" fill="hold">
                            <p:stCondLst>
                              <p:cond delay="2500"/>
                            </p:stCondLst>
                            <p:childTnLst>
                              <p:par>
                                <p:cTn id="31" presetID="49" presetClass="entr" presetSubtype="0" decel="10000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p:cTn id="33" dur="500" fill="hold"/>
                                        <p:tgtEl>
                                          <p:spTgt spid="35"/>
                                        </p:tgtEl>
                                        <p:attrNameLst>
                                          <p:attrName>ppt_w</p:attrName>
                                        </p:attrNameLst>
                                      </p:cBhvr>
                                      <p:tavLst>
                                        <p:tav tm="0">
                                          <p:val>
                                            <p:fltVal val="0"/>
                                          </p:val>
                                        </p:tav>
                                        <p:tav tm="100000">
                                          <p:val>
                                            <p:strVal val="#ppt_w"/>
                                          </p:val>
                                        </p:tav>
                                      </p:tavLst>
                                    </p:anim>
                                    <p:anim calcmode="lin" valueType="num">
                                      <p:cBhvr>
                                        <p:cTn id="34" dur="500" fill="hold"/>
                                        <p:tgtEl>
                                          <p:spTgt spid="35"/>
                                        </p:tgtEl>
                                        <p:attrNameLst>
                                          <p:attrName>ppt_h</p:attrName>
                                        </p:attrNameLst>
                                      </p:cBhvr>
                                      <p:tavLst>
                                        <p:tav tm="0">
                                          <p:val>
                                            <p:fltVal val="0"/>
                                          </p:val>
                                        </p:tav>
                                        <p:tav tm="100000">
                                          <p:val>
                                            <p:strVal val="#ppt_h"/>
                                          </p:val>
                                        </p:tav>
                                      </p:tavLst>
                                    </p:anim>
                                    <p:anim calcmode="lin" valueType="num">
                                      <p:cBhvr>
                                        <p:cTn id="35" dur="500" fill="hold"/>
                                        <p:tgtEl>
                                          <p:spTgt spid="35"/>
                                        </p:tgtEl>
                                        <p:attrNameLst>
                                          <p:attrName>style.rotation</p:attrName>
                                        </p:attrNameLst>
                                      </p:cBhvr>
                                      <p:tavLst>
                                        <p:tav tm="0">
                                          <p:val>
                                            <p:fltVal val="360"/>
                                          </p:val>
                                        </p:tav>
                                        <p:tav tm="100000">
                                          <p:val>
                                            <p:fltVal val="0"/>
                                          </p:val>
                                        </p:tav>
                                      </p:tavLst>
                                    </p:anim>
                                    <p:animEffect transition="in" filter="fade">
                                      <p:cBhvr>
                                        <p:cTn id="36" dur="500"/>
                                        <p:tgtEl>
                                          <p:spTgt spid="35"/>
                                        </p:tgtEl>
                                      </p:cBhvr>
                                    </p:animEffect>
                                  </p:childTnLst>
                                </p:cTn>
                              </p:par>
                            </p:childTnLst>
                          </p:cTn>
                        </p:par>
                        <p:par>
                          <p:cTn id="37" fill="hold">
                            <p:stCondLst>
                              <p:cond delay="3000"/>
                            </p:stCondLst>
                            <p:childTnLst>
                              <p:par>
                                <p:cTn id="38" presetID="23" presetClass="entr" presetSubtype="16"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p:cTn id="40" dur="300" fill="hold"/>
                                        <p:tgtEl>
                                          <p:spTgt spid="34"/>
                                        </p:tgtEl>
                                        <p:attrNameLst>
                                          <p:attrName>ppt_w</p:attrName>
                                        </p:attrNameLst>
                                      </p:cBhvr>
                                      <p:tavLst>
                                        <p:tav tm="0">
                                          <p:val>
                                            <p:fltVal val="0"/>
                                          </p:val>
                                        </p:tav>
                                        <p:tav tm="100000">
                                          <p:val>
                                            <p:strVal val="#ppt_w"/>
                                          </p:val>
                                        </p:tav>
                                      </p:tavLst>
                                    </p:anim>
                                    <p:anim calcmode="lin" valueType="num">
                                      <p:cBhvr>
                                        <p:cTn id="41" dur="300" fill="hold"/>
                                        <p:tgtEl>
                                          <p:spTgt spid="34"/>
                                        </p:tgtEl>
                                        <p:attrNameLst>
                                          <p:attrName>ppt_h</p:attrName>
                                        </p:attrNameLst>
                                      </p:cBhvr>
                                      <p:tavLst>
                                        <p:tav tm="0">
                                          <p:val>
                                            <p:fltVal val="0"/>
                                          </p:val>
                                        </p:tav>
                                        <p:tav tm="100000">
                                          <p:val>
                                            <p:strVal val="#ppt_h"/>
                                          </p:val>
                                        </p:tav>
                                      </p:tavLst>
                                    </p:anim>
                                  </p:childTnLst>
                                </p:cTn>
                              </p:par>
                              <p:par>
                                <p:cTn id="42" presetID="6" presetClass="emph" presetSubtype="0" autoRev="1" fill="hold" grpId="1" nodeType="withEffect">
                                  <p:stCondLst>
                                    <p:cond delay="300"/>
                                  </p:stCondLst>
                                  <p:childTnLst>
                                    <p:animScale>
                                      <p:cBhvr>
                                        <p:cTn id="43" dur="150" fill="hold"/>
                                        <p:tgtEl>
                                          <p:spTgt spid="34"/>
                                        </p:tgtEl>
                                      </p:cBhvr>
                                      <p:by x="105000" y="105000"/>
                                    </p:animScale>
                                  </p:childTnLst>
                                </p:cTn>
                              </p:par>
                            </p:childTnLst>
                          </p:cTn>
                        </p:par>
                        <p:par>
                          <p:cTn id="44" fill="hold">
                            <p:stCondLst>
                              <p:cond delay="3500"/>
                            </p:stCondLst>
                            <p:childTnLst>
                              <p:par>
                                <p:cTn id="45" presetID="49" presetClass="entr" presetSubtype="0" decel="10000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360"/>
                                          </p:val>
                                        </p:tav>
                                        <p:tav tm="100000">
                                          <p:val>
                                            <p:fltVal val="0"/>
                                          </p:val>
                                        </p:tav>
                                      </p:tavLst>
                                    </p:anim>
                                    <p:animEffect transition="in" filter="fade">
                                      <p:cBhvr>
                                        <p:cTn id="50" dur="500"/>
                                        <p:tgtEl>
                                          <p:spTgt spid="36"/>
                                        </p:tgtEl>
                                      </p:cBhvr>
                                    </p:animEffect>
                                  </p:childTnLst>
                                </p:cTn>
                              </p:par>
                            </p:childTnLst>
                          </p:cTn>
                        </p:par>
                        <p:par>
                          <p:cTn id="51" fill="hold">
                            <p:stCondLst>
                              <p:cond delay="4000"/>
                            </p:stCondLst>
                            <p:childTnLst>
                              <p:par>
                                <p:cTn id="52" presetID="23" presetClass="entr" presetSubtype="16"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p:cTn id="54" dur="300" fill="hold"/>
                                        <p:tgtEl>
                                          <p:spTgt spid="37"/>
                                        </p:tgtEl>
                                        <p:attrNameLst>
                                          <p:attrName>ppt_w</p:attrName>
                                        </p:attrNameLst>
                                      </p:cBhvr>
                                      <p:tavLst>
                                        <p:tav tm="0">
                                          <p:val>
                                            <p:fltVal val="0"/>
                                          </p:val>
                                        </p:tav>
                                        <p:tav tm="100000">
                                          <p:val>
                                            <p:strVal val="#ppt_w"/>
                                          </p:val>
                                        </p:tav>
                                      </p:tavLst>
                                    </p:anim>
                                    <p:anim calcmode="lin" valueType="num">
                                      <p:cBhvr>
                                        <p:cTn id="55" dur="300" fill="hold"/>
                                        <p:tgtEl>
                                          <p:spTgt spid="37"/>
                                        </p:tgtEl>
                                        <p:attrNameLst>
                                          <p:attrName>ppt_h</p:attrName>
                                        </p:attrNameLst>
                                      </p:cBhvr>
                                      <p:tavLst>
                                        <p:tav tm="0">
                                          <p:val>
                                            <p:fltVal val="0"/>
                                          </p:val>
                                        </p:tav>
                                        <p:tav tm="100000">
                                          <p:val>
                                            <p:strVal val="#ppt_h"/>
                                          </p:val>
                                        </p:tav>
                                      </p:tavLst>
                                    </p:anim>
                                  </p:childTnLst>
                                </p:cTn>
                              </p:par>
                              <p:par>
                                <p:cTn id="56" presetID="6" presetClass="emph" presetSubtype="0" autoRev="1" fill="hold" grpId="1" nodeType="withEffect">
                                  <p:stCondLst>
                                    <p:cond delay="300"/>
                                  </p:stCondLst>
                                  <p:childTnLst>
                                    <p:animScale>
                                      <p:cBhvr>
                                        <p:cTn id="57" dur="150" fill="hold"/>
                                        <p:tgtEl>
                                          <p:spTgt spid="37"/>
                                        </p:tgtEl>
                                      </p:cBhvr>
                                      <p:by x="105000" y="105000"/>
                                    </p:animScale>
                                  </p:childTnLst>
                                </p:cTn>
                              </p:par>
                            </p:childTnLst>
                          </p:cTn>
                        </p:par>
                        <p:par>
                          <p:cTn id="58" fill="hold">
                            <p:stCondLst>
                              <p:cond delay="4500"/>
                            </p:stCondLst>
                            <p:childTnLst>
                              <p:par>
                                <p:cTn id="59" presetID="49" presetClass="entr" presetSubtype="0" decel="100000"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500" fill="hold"/>
                                        <p:tgtEl>
                                          <p:spTgt spid="39"/>
                                        </p:tgtEl>
                                        <p:attrNameLst>
                                          <p:attrName>ppt_w</p:attrName>
                                        </p:attrNameLst>
                                      </p:cBhvr>
                                      <p:tavLst>
                                        <p:tav tm="0">
                                          <p:val>
                                            <p:fltVal val="0"/>
                                          </p:val>
                                        </p:tav>
                                        <p:tav tm="100000">
                                          <p:val>
                                            <p:strVal val="#ppt_w"/>
                                          </p:val>
                                        </p:tav>
                                      </p:tavLst>
                                    </p:anim>
                                    <p:anim calcmode="lin" valueType="num">
                                      <p:cBhvr>
                                        <p:cTn id="62" dur="500" fill="hold"/>
                                        <p:tgtEl>
                                          <p:spTgt spid="39"/>
                                        </p:tgtEl>
                                        <p:attrNameLst>
                                          <p:attrName>ppt_h</p:attrName>
                                        </p:attrNameLst>
                                      </p:cBhvr>
                                      <p:tavLst>
                                        <p:tav tm="0">
                                          <p:val>
                                            <p:fltVal val="0"/>
                                          </p:val>
                                        </p:tav>
                                        <p:tav tm="100000">
                                          <p:val>
                                            <p:strVal val="#ppt_h"/>
                                          </p:val>
                                        </p:tav>
                                      </p:tavLst>
                                    </p:anim>
                                    <p:anim calcmode="lin" valueType="num">
                                      <p:cBhvr>
                                        <p:cTn id="63" dur="500" fill="hold"/>
                                        <p:tgtEl>
                                          <p:spTgt spid="39"/>
                                        </p:tgtEl>
                                        <p:attrNameLst>
                                          <p:attrName>style.rotation</p:attrName>
                                        </p:attrNameLst>
                                      </p:cBhvr>
                                      <p:tavLst>
                                        <p:tav tm="0">
                                          <p:val>
                                            <p:fltVal val="360"/>
                                          </p:val>
                                        </p:tav>
                                        <p:tav tm="100000">
                                          <p:val>
                                            <p:fltVal val="0"/>
                                          </p:val>
                                        </p:tav>
                                      </p:tavLst>
                                    </p:anim>
                                    <p:animEffect transition="in" filter="fade">
                                      <p:cBhvr>
                                        <p:cTn id="64" dur="500"/>
                                        <p:tgtEl>
                                          <p:spTgt spid="39"/>
                                        </p:tgtEl>
                                      </p:cBhvr>
                                    </p:animEffect>
                                  </p:childTnLst>
                                </p:cTn>
                              </p:par>
                            </p:childTnLst>
                          </p:cTn>
                        </p:par>
                        <p:par>
                          <p:cTn id="65" fill="hold">
                            <p:stCondLst>
                              <p:cond delay="5000"/>
                            </p:stCondLst>
                            <p:childTnLst>
                              <p:par>
                                <p:cTn id="66" presetID="23" presetClass="entr" presetSubtype="16" fill="hold" grpId="0" nodeType="after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p:cTn id="68" dur="300" fill="hold"/>
                                        <p:tgtEl>
                                          <p:spTgt spid="38"/>
                                        </p:tgtEl>
                                        <p:attrNameLst>
                                          <p:attrName>ppt_w</p:attrName>
                                        </p:attrNameLst>
                                      </p:cBhvr>
                                      <p:tavLst>
                                        <p:tav tm="0">
                                          <p:val>
                                            <p:fltVal val="0"/>
                                          </p:val>
                                        </p:tav>
                                        <p:tav tm="100000">
                                          <p:val>
                                            <p:strVal val="#ppt_w"/>
                                          </p:val>
                                        </p:tav>
                                      </p:tavLst>
                                    </p:anim>
                                    <p:anim calcmode="lin" valueType="num">
                                      <p:cBhvr>
                                        <p:cTn id="69" dur="300" fill="hold"/>
                                        <p:tgtEl>
                                          <p:spTgt spid="38"/>
                                        </p:tgtEl>
                                        <p:attrNameLst>
                                          <p:attrName>ppt_h</p:attrName>
                                        </p:attrNameLst>
                                      </p:cBhvr>
                                      <p:tavLst>
                                        <p:tav tm="0">
                                          <p:val>
                                            <p:fltVal val="0"/>
                                          </p:val>
                                        </p:tav>
                                        <p:tav tm="100000">
                                          <p:val>
                                            <p:strVal val="#ppt_h"/>
                                          </p:val>
                                        </p:tav>
                                      </p:tavLst>
                                    </p:anim>
                                  </p:childTnLst>
                                </p:cTn>
                              </p:par>
                              <p:par>
                                <p:cTn id="70" presetID="6" presetClass="emph" presetSubtype="0" autoRev="1" fill="hold" grpId="1" nodeType="withEffect">
                                  <p:stCondLst>
                                    <p:cond delay="300"/>
                                  </p:stCondLst>
                                  <p:childTnLst>
                                    <p:animScale>
                                      <p:cBhvr>
                                        <p:cTn id="71" dur="150" fill="hold"/>
                                        <p:tgtEl>
                                          <p:spTgt spid="38"/>
                                        </p:tgtEl>
                                      </p:cBhvr>
                                      <p:by x="105000" y="105000"/>
                                    </p:animScale>
                                  </p:childTnLst>
                                </p:cTn>
                              </p:par>
                            </p:childTnLst>
                          </p:cTn>
                        </p:par>
                        <p:par>
                          <p:cTn id="72" fill="hold">
                            <p:stCondLst>
                              <p:cond delay="5500"/>
                            </p:stCondLst>
                            <p:childTnLst>
                              <p:par>
                                <p:cTn id="73" presetID="26" presetClass="emph" presetSubtype="0" fill="hold" grpId="2" nodeType="afterEffect">
                                  <p:stCondLst>
                                    <p:cond delay="0"/>
                                  </p:stCondLst>
                                  <p:childTnLst>
                                    <p:animEffect transition="out" filter="fade">
                                      <p:cBhvr>
                                        <p:cTn id="74" dur="400" tmFilter="0, 0; .2, .5; .8, .5; 1, 0"/>
                                        <p:tgtEl>
                                          <p:spTgt spid="33"/>
                                        </p:tgtEl>
                                      </p:cBhvr>
                                    </p:animEffect>
                                    <p:animScale>
                                      <p:cBhvr>
                                        <p:cTn id="75" dur="200" autoRev="1" fill="hold"/>
                                        <p:tgtEl>
                                          <p:spTgt spid="33"/>
                                        </p:tgtEl>
                                      </p:cBhvr>
                                      <p:by x="105000" y="105000"/>
                                    </p:animScale>
                                  </p:childTnLst>
                                </p:cTn>
                              </p:par>
                            </p:childTnLst>
                          </p:cTn>
                        </p:par>
                        <p:par>
                          <p:cTn id="76" fill="hold">
                            <p:stCondLst>
                              <p:cond delay="6000"/>
                            </p:stCondLst>
                            <p:childTnLst>
                              <p:par>
                                <p:cTn id="77" presetID="26" presetClass="emph" presetSubtype="0" fill="hold" grpId="2" nodeType="afterEffect">
                                  <p:stCondLst>
                                    <p:cond delay="0"/>
                                  </p:stCondLst>
                                  <p:childTnLst>
                                    <p:animEffect transition="out" filter="fade">
                                      <p:cBhvr>
                                        <p:cTn id="78" dur="400" tmFilter="0, 0; .2, .5; .8, .5; 1, 0"/>
                                        <p:tgtEl>
                                          <p:spTgt spid="34"/>
                                        </p:tgtEl>
                                      </p:cBhvr>
                                    </p:animEffect>
                                    <p:animScale>
                                      <p:cBhvr>
                                        <p:cTn id="79" dur="200" autoRev="1" fill="hold"/>
                                        <p:tgtEl>
                                          <p:spTgt spid="34"/>
                                        </p:tgtEl>
                                      </p:cBhvr>
                                      <p:by x="105000" y="105000"/>
                                    </p:animScale>
                                  </p:childTnLst>
                                </p:cTn>
                              </p:par>
                            </p:childTnLst>
                          </p:cTn>
                        </p:par>
                        <p:par>
                          <p:cTn id="80" fill="hold">
                            <p:stCondLst>
                              <p:cond delay="6500"/>
                            </p:stCondLst>
                            <p:childTnLst>
                              <p:par>
                                <p:cTn id="81" presetID="26" presetClass="emph" presetSubtype="0" fill="hold" grpId="2" nodeType="afterEffect">
                                  <p:stCondLst>
                                    <p:cond delay="0"/>
                                  </p:stCondLst>
                                  <p:childTnLst>
                                    <p:animEffect transition="out" filter="fade">
                                      <p:cBhvr>
                                        <p:cTn id="82" dur="400" tmFilter="0, 0; .2, .5; .8, .5; 1, 0"/>
                                        <p:tgtEl>
                                          <p:spTgt spid="37"/>
                                        </p:tgtEl>
                                      </p:cBhvr>
                                    </p:animEffect>
                                    <p:animScale>
                                      <p:cBhvr>
                                        <p:cTn id="83" dur="200" autoRev="1" fill="hold"/>
                                        <p:tgtEl>
                                          <p:spTgt spid="37"/>
                                        </p:tgtEl>
                                      </p:cBhvr>
                                      <p:by x="105000" y="105000"/>
                                    </p:animScale>
                                  </p:childTnLst>
                                </p:cTn>
                              </p:par>
                            </p:childTnLst>
                          </p:cTn>
                        </p:par>
                        <p:par>
                          <p:cTn id="84" fill="hold">
                            <p:stCondLst>
                              <p:cond delay="7000"/>
                            </p:stCondLst>
                            <p:childTnLst>
                              <p:par>
                                <p:cTn id="85" presetID="26" presetClass="emph" presetSubtype="0" fill="hold" grpId="2" nodeType="afterEffect">
                                  <p:stCondLst>
                                    <p:cond delay="0"/>
                                  </p:stCondLst>
                                  <p:childTnLst>
                                    <p:animEffect transition="out" filter="fade">
                                      <p:cBhvr>
                                        <p:cTn id="86" dur="400" tmFilter="0, 0; .2, .5; .8, .5; 1, 0"/>
                                        <p:tgtEl>
                                          <p:spTgt spid="38"/>
                                        </p:tgtEl>
                                      </p:cBhvr>
                                    </p:animEffect>
                                    <p:animScale>
                                      <p:cBhvr>
                                        <p:cTn id="87" dur="20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3" grpId="1" animBg="1"/>
      <p:bldP spid="33" grpId="2" animBg="1"/>
      <p:bldP spid="34" grpId="0" animBg="1"/>
      <p:bldP spid="34" grpId="1" animBg="1"/>
      <p:bldP spid="34" grpId="2" animBg="1"/>
      <p:bldP spid="35" grpId="0" animBg="1"/>
      <p:bldP spid="36" grpId="0" animBg="1"/>
      <p:bldP spid="37" grpId="0" animBg="1"/>
      <p:bldP spid="37" grpId="1" animBg="1"/>
      <p:bldP spid="37" grpId="2" animBg="1"/>
      <p:bldP spid="38" grpId="0" animBg="1"/>
      <p:bldP spid="38" grpId="1" animBg="1"/>
      <p:bldP spid="38" grpId="2" animBg="1"/>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8" name="Rectangle 67"/>
          <p:cNvSpPr/>
          <p:nvPr/>
        </p:nvSpPr>
        <p:spPr>
          <a:xfrm>
            <a:off x="0" y="5025348"/>
            <a:ext cx="12192000" cy="1845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 name="TextBox 65"/>
          <p:cNvSpPr txBox="1"/>
          <p:nvPr/>
        </p:nvSpPr>
        <p:spPr>
          <a:xfrm>
            <a:off x="1326552" y="5250056"/>
            <a:ext cx="1128514" cy="338554"/>
          </a:xfrm>
          <a:prstGeom prst="rect">
            <a:avLst/>
          </a:prstGeom>
          <a:noFill/>
        </p:spPr>
        <p:txBody>
          <a:bodyPr wrap="none" lIns="0" tIns="0" rIns="0" bIns="0" rtlCol="0" anchor="ctr">
            <a:spAutoFit/>
          </a:bodyPr>
          <a:lstStyle/>
          <a:p>
            <a:pPr algn="ctr" defTabSz="1218565">
              <a:spcBef>
                <a:spcPct val="20000"/>
              </a:spcBef>
              <a:defRPr/>
            </a:pPr>
            <a:r>
              <a:rPr lang="zh-CN" altLang="en-US" sz="2200" b="1" dirty="0" smtClean="0">
                <a:solidFill>
                  <a:schemeClr val="bg1"/>
                </a:solidFill>
                <a:latin typeface="微软雅黑" panose="020B0503020204020204" pitchFamily="34" charset="-122"/>
                <a:ea typeface="微软雅黑" panose="020B0503020204020204" pitchFamily="34" charset="-122"/>
              </a:rPr>
              <a:t>输入标题</a:t>
            </a:r>
            <a:endParaRPr lang="en-US" sz="2200" dirty="0">
              <a:solidFill>
                <a:schemeClr val="bg1"/>
              </a:solidFill>
              <a:latin typeface="微软雅黑" panose="020B0503020204020204" pitchFamily="34" charset="-122"/>
              <a:ea typeface="微软雅黑" panose="020B0503020204020204" pitchFamily="34" charset="-122"/>
            </a:endParaRPr>
          </a:p>
        </p:txBody>
      </p:sp>
      <p:sp>
        <p:nvSpPr>
          <p:cNvPr id="10" name="TextBox 42"/>
          <p:cNvSpPr txBox="1"/>
          <p:nvPr/>
        </p:nvSpPr>
        <p:spPr>
          <a:xfrm>
            <a:off x="3428820" y="5250056"/>
            <a:ext cx="1128515" cy="338554"/>
          </a:xfrm>
          <a:prstGeom prst="rect">
            <a:avLst/>
          </a:prstGeom>
          <a:noFill/>
        </p:spPr>
        <p:txBody>
          <a:bodyPr wrap="none" lIns="0" tIns="0" rIns="0" bIns="0" rtlCol="0" anchor="ctr">
            <a:spAutoFit/>
          </a:bodyPr>
          <a:lstStyle/>
          <a:p>
            <a:pPr algn="ctr" defTabSz="1218565">
              <a:spcBef>
                <a:spcPct val="20000"/>
              </a:spcBef>
              <a:defRPr/>
            </a:pPr>
            <a:r>
              <a:rPr lang="zh-CN" altLang="en-US" sz="2200" b="1" dirty="0">
                <a:solidFill>
                  <a:schemeClr val="bg1"/>
                </a:solidFill>
                <a:latin typeface="微软雅黑" panose="020B0503020204020204" pitchFamily="34" charset="-122"/>
                <a:ea typeface="微软雅黑" panose="020B0503020204020204" pitchFamily="34" charset="-122"/>
              </a:rPr>
              <a:t>输入标题</a:t>
            </a:r>
            <a:endParaRPr lang="en-US" altLang="zh-CN" sz="2200" dirty="0">
              <a:solidFill>
                <a:schemeClr val="bg1"/>
              </a:solidFill>
              <a:latin typeface="微软雅黑" panose="020B0503020204020204" pitchFamily="34" charset="-122"/>
              <a:ea typeface="微软雅黑" panose="020B0503020204020204" pitchFamily="34" charset="-122"/>
            </a:endParaRPr>
          </a:p>
        </p:txBody>
      </p:sp>
      <p:sp>
        <p:nvSpPr>
          <p:cNvPr id="11" name="TextBox 44"/>
          <p:cNvSpPr txBox="1"/>
          <p:nvPr/>
        </p:nvSpPr>
        <p:spPr>
          <a:xfrm>
            <a:off x="5531087" y="5250056"/>
            <a:ext cx="1128515" cy="338554"/>
          </a:xfrm>
          <a:prstGeom prst="rect">
            <a:avLst/>
          </a:prstGeom>
          <a:noFill/>
        </p:spPr>
        <p:txBody>
          <a:bodyPr wrap="none" lIns="0" tIns="0" rIns="0" bIns="0" rtlCol="0" anchor="ctr">
            <a:spAutoFit/>
          </a:bodyPr>
          <a:lstStyle/>
          <a:p>
            <a:pPr algn="ctr" defTabSz="1218565">
              <a:spcBef>
                <a:spcPct val="20000"/>
              </a:spcBef>
              <a:defRPr/>
            </a:pPr>
            <a:r>
              <a:rPr lang="zh-CN" altLang="en-US" sz="2200" b="1" dirty="0">
                <a:solidFill>
                  <a:schemeClr val="bg1"/>
                </a:solidFill>
                <a:latin typeface="微软雅黑" panose="020B0503020204020204" pitchFamily="34" charset="-122"/>
                <a:ea typeface="微软雅黑" panose="020B0503020204020204" pitchFamily="34" charset="-122"/>
              </a:rPr>
              <a:t>输入标题</a:t>
            </a:r>
            <a:endParaRPr lang="en-US" altLang="zh-CN" sz="2200" dirty="0">
              <a:solidFill>
                <a:schemeClr val="bg1"/>
              </a:solidFill>
              <a:latin typeface="微软雅黑" panose="020B0503020204020204" pitchFamily="34" charset="-122"/>
              <a:ea typeface="微软雅黑" panose="020B0503020204020204" pitchFamily="34" charset="-122"/>
            </a:endParaRPr>
          </a:p>
        </p:txBody>
      </p:sp>
      <p:sp>
        <p:nvSpPr>
          <p:cNvPr id="12" name="TextBox 56"/>
          <p:cNvSpPr txBox="1"/>
          <p:nvPr/>
        </p:nvSpPr>
        <p:spPr>
          <a:xfrm>
            <a:off x="7633354" y="5250056"/>
            <a:ext cx="1128515" cy="338554"/>
          </a:xfrm>
          <a:prstGeom prst="rect">
            <a:avLst/>
          </a:prstGeom>
          <a:noFill/>
        </p:spPr>
        <p:txBody>
          <a:bodyPr wrap="none" lIns="0" tIns="0" rIns="0" bIns="0" rtlCol="0" anchor="ctr">
            <a:spAutoFit/>
          </a:bodyPr>
          <a:lstStyle/>
          <a:p>
            <a:pPr algn="ctr" defTabSz="1218565">
              <a:spcBef>
                <a:spcPct val="20000"/>
              </a:spcBef>
              <a:defRPr/>
            </a:pPr>
            <a:r>
              <a:rPr lang="zh-CN" altLang="en-US" sz="2200" b="1" dirty="0">
                <a:solidFill>
                  <a:schemeClr val="bg1"/>
                </a:solidFill>
                <a:latin typeface="微软雅黑" panose="020B0503020204020204" pitchFamily="34" charset="-122"/>
                <a:ea typeface="微软雅黑" panose="020B0503020204020204" pitchFamily="34" charset="-122"/>
              </a:rPr>
              <a:t>输入标题</a:t>
            </a:r>
            <a:endParaRPr lang="en-US" altLang="zh-CN" sz="2200" dirty="0">
              <a:solidFill>
                <a:schemeClr val="bg1"/>
              </a:solidFill>
              <a:latin typeface="微软雅黑" panose="020B0503020204020204" pitchFamily="34" charset="-122"/>
              <a:ea typeface="微软雅黑" panose="020B0503020204020204" pitchFamily="34" charset="-122"/>
            </a:endParaRPr>
          </a:p>
        </p:txBody>
      </p:sp>
      <p:sp>
        <p:nvSpPr>
          <p:cNvPr id="13" name="TextBox 76"/>
          <p:cNvSpPr txBox="1"/>
          <p:nvPr/>
        </p:nvSpPr>
        <p:spPr>
          <a:xfrm>
            <a:off x="9735621" y="5250056"/>
            <a:ext cx="1128515" cy="338554"/>
          </a:xfrm>
          <a:prstGeom prst="rect">
            <a:avLst/>
          </a:prstGeom>
          <a:noFill/>
          <a:ln>
            <a:noFill/>
          </a:ln>
        </p:spPr>
        <p:txBody>
          <a:bodyPr wrap="none" lIns="0" tIns="0" rIns="0" bIns="0" rtlCol="0" anchor="ctr">
            <a:spAutoFit/>
          </a:bodyPr>
          <a:lstStyle/>
          <a:p>
            <a:pPr algn="ctr" defTabSz="1218565">
              <a:spcBef>
                <a:spcPct val="20000"/>
              </a:spcBef>
              <a:defRPr/>
            </a:pPr>
            <a:r>
              <a:rPr lang="zh-CN" altLang="en-US" sz="2200" b="1" dirty="0">
                <a:solidFill>
                  <a:schemeClr val="bg1"/>
                </a:solidFill>
                <a:latin typeface="微软雅黑" panose="020B0503020204020204" pitchFamily="34" charset="-122"/>
                <a:ea typeface="微软雅黑" panose="020B0503020204020204" pitchFamily="34" charset="-122"/>
              </a:rPr>
              <a:t>输入标题</a:t>
            </a:r>
            <a:endParaRPr lang="en-US" altLang="zh-CN" sz="2200" dirty="0">
              <a:solidFill>
                <a:schemeClr val="bg1"/>
              </a:solidFill>
              <a:latin typeface="微软雅黑" panose="020B0503020204020204" pitchFamily="34" charset="-122"/>
              <a:ea typeface="微软雅黑" panose="020B0503020204020204" pitchFamily="34" charset="-122"/>
            </a:endParaRPr>
          </a:p>
        </p:txBody>
      </p:sp>
      <p:cxnSp>
        <p:nvCxnSpPr>
          <p:cNvPr id="14" name="Straight Connector 85"/>
          <p:cNvCxnSpPr/>
          <p:nvPr/>
        </p:nvCxnSpPr>
        <p:spPr>
          <a:xfrm>
            <a:off x="1890810" y="3768924"/>
            <a:ext cx="0" cy="1228949"/>
          </a:xfrm>
          <a:prstGeom prst="line">
            <a:avLst/>
          </a:prstGeom>
          <a:ln w="1905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88"/>
          <p:cNvCxnSpPr/>
          <p:nvPr/>
        </p:nvCxnSpPr>
        <p:spPr>
          <a:xfrm>
            <a:off x="3993077" y="3282668"/>
            <a:ext cx="0" cy="1715205"/>
          </a:xfrm>
          <a:prstGeom prst="line">
            <a:avLst/>
          </a:prstGeom>
          <a:ln w="1905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90"/>
          <p:cNvCxnSpPr/>
          <p:nvPr/>
        </p:nvCxnSpPr>
        <p:spPr>
          <a:xfrm>
            <a:off x="6095344" y="2957552"/>
            <a:ext cx="0" cy="2040322"/>
          </a:xfrm>
          <a:prstGeom prst="line">
            <a:avLst/>
          </a:prstGeom>
          <a:ln w="1905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92"/>
          <p:cNvCxnSpPr/>
          <p:nvPr/>
        </p:nvCxnSpPr>
        <p:spPr>
          <a:xfrm>
            <a:off x="10299878" y="3768924"/>
            <a:ext cx="0" cy="1228949"/>
          </a:xfrm>
          <a:prstGeom prst="line">
            <a:avLst/>
          </a:prstGeom>
          <a:ln w="1905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93"/>
          <p:cNvCxnSpPr/>
          <p:nvPr/>
        </p:nvCxnSpPr>
        <p:spPr>
          <a:xfrm>
            <a:off x="8197611" y="3282668"/>
            <a:ext cx="0" cy="1715205"/>
          </a:xfrm>
          <a:prstGeom prst="line">
            <a:avLst/>
          </a:prstGeom>
          <a:ln w="1905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9" name="Round Same Side Corner Rectangle 153"/>
          <p:cNvSpPr/>
          <p:nvPr/>
        </p:nvSpPr>
        <p:spPr>
          <a:xfrm>
            <a:off x="1062768" y="4206455"/>
            <a:ext cx="1656087" cy="38404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chemeClr val="bg1"/>
                </a:solidFill>
                <a:latin typeface="微软雅黑" panose="020B0503020204020204" pitchFamily="34" charset="-122"/>
                <a:ea typeface="微软雅黑" panose="020B0503020204020204" pitchFamily="34" charset="-122"/>
              </a:rPr>
              <a:t>输入关键字</a:t>
            </a:r>
            <a:endParaRPr lang="en-US" sz="1600" b="1" dirty="0">
              <a:solidFill>
                <a:schemeClr val="bg1"/>
              </a:solidFill>
              <a:latin typeface="微软雅黑" panose="020B0503020204020204" pitchFamily="34" charset="-122"/>
              <a:ea typeface="微软雅黑" panose="020B0503020204020204" pitchFamily="34" charset="-122"/>
            </a:endParaRPr>
          </a:p>
        </p:txBody>
      </p:sp>
      <p:sp>
        <p:nvSpPr>
          <p:cNvPr id="20" name="Round Same Side Corner Rectangle 154"/>
          <p:cNvSpPr/>
          <p:nvPr/>
        </p:nvSpPr>
        <p:spPr>
          <a:xfrm>
            <a:off x="3165034" y="3976027"/>
            <a:ext cx="1656087" cy="38404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输入关键字</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21" name="Round Same Side Corner Rectangle 155"/>
          <p:cNvSpPr/>
          <p:nvPr/>
        </p:nvSpPr>
        <p:spPr>
          <a:xfrm>
            <a:off x="5267301" y="3621990"/>
            <a:ext cx="1656087" cy="38404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输入关键字</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22" name="Round Same Side Corner Rectangle 156"/>
          <p:cNvSpPr/>
          <p:nvPr/>
        </p:nvSpPr>
        <p:spPr>
          <a:xfrm>
            <a:off x="7369568" y="3976027"/>
            <a:ext cx="1656087" cy="38404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输入关键字</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28" name="Round Same Side Corner Rectangle 157"/>
          <p:cNvSpPr/>
          <p:nvPr/>
        </p:nvSpPr>
        <p:spPr>
          <a:xfrm>
            <a:off x="9471835" y="4206455"/>
            <a:ext cx="1656087" cy="38404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微软雅黑" panose="020B0503020204020204" pitchFamily="34" charset="-122"/>
                <a:ea typeface="微软雅黑" panose="020B0503020204020204" pitchFamily="34" charset="-122"/>
              </a:rPr>
              <a:t>输入关键字</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nvGrpSpPr>
          <p:cNvPr id="29" name="组合 28"/>
          <p:cNvGrpSpPr/>
          <p:nvPr/>
        </p:nvGrpSpPr>
        <p:grpSpPr>
          <a:xfrm>
            <a:off x="1350810" y="2689797"/>
            <a:ext cx="1080000" cy="1080000"/>
            <a:chOff x="2860786" y="2746714"/>
            <a:chExt cx="1248842" cy="1248840"/>
          </a:xfrm>
        </p:grpSpPr>
        <p:sp>
          <p:nvSpPr>
            <p:cNvPr id="30" name="椭圆 29"/>
            <p:cNvSpPr>
              <a:spLocks noChangeAspect="1"/>
            </p:cNvSpPr>
            <p:nvPr/>
          </p:nvSpPr>
          <p:spPr>
            <a:xfrm>
              <a:off x="2860786" y="2746714"/>
              <a:ext cx="1248842" cy="1248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nvGrpSpPr>
            <p:cNvPr id="31" name="组合 30"/>
            <p:cNvGrpSpPr>
              <a:grpSpLocks noChangeAspect="1"/>
            </p:cNvGrpSpPr>
            <p:nvPr/>
          </p:nvGrpSpPr>
          <p:grpSpPr>
            <a:xfrm>
              <a:off x="3195238" y="3129706"/>
              <a:ext cx="579938" cy="482856"/>
              <a:chOff x="521255" y="5321301"/>
              <a:chExt cx="360363" cy="300038"/>
            </a:xfrm>
            <a:solidFill>
              <a:srgbClr val="9DA8B1"/>
            </a:solidFill>
          </p:grpSpPr>
          <p:sp>
            <p:nvSpPr>
              <p:cNvPr id="32" name="Freeform 342"/>
              <p:cNvSpPr/>
              <p:nvPr/>
            </p:nvSpPr>
            <p:spPr bwMode="auto">
              <a:xfrm>
                <a:off x="575230" y="5373689"/>
                <a:ext cx="252413" cy="195263"/>
              </a:xfrm>
              <a:custGeom>
                <a:avLst/>
                <a:gdLst>
                  <a:gd name="T0" fmla="*/ 12 w 159"/>
                  <a:gd name="T1" fmla="*/ 75 h 123"/>
                  <a:gd name="T2" fmla="*/ 28 w 159"/>
                  <a:gd name="T3" fmla="*/ 64 h 123"/>
                  <a:gd name="T4" fmla="*/ 52 w 159"/>
                  <a:gd name="T5" fmla="*/ 92 h 123"/>
                  <a:gd name="T6" fmla="*/ 80 w 159"/>
                  <a:gd name="T7" fmla="*/ 32 h 123"/>
                  <a:gd name="T8" fmla="*/ 110 w 159"/>
                  <a:gd name="T9" fmla="*/ 123 h 123"/>
                  <a:gd name="T10" fmla="*/ 136 w 159"/>
                  <a:gd name="T11" fmla="*/ 59 h 123"/>
                  <a:gd name="T12" fmla="*/ 147 w 159"/>
                  <a:gd name="T13" fmla="*/ 85 h 123"/>
                  <a:gd name="T14" fmla="*/ 159 w 159"/>
                  <a:gd name="T15" fmla="*/ 83 h 123"/>
                  <a:gd name="T16" fmla="*/ 136 w 159"/>
                  <a:gd name="T17" fmla="*/ 29 h 123"/>
                  <a:gd name="T18" fmla="*/ 111 w 159"/>
                  <a:gd name="T19" fmla="*/ 89 h 123"/>
                  <a:gd name="T20" fmla="*/ 81 w 159"/>
                  <a:gd name="T21" fmla="*/ 0 h 123"/>
                  <a:gd name="T22" fmla="*/ 49 w 159"/>
                  <a:gd name="T23" fmla="*/ 72 h 123"/>
                  <a:gd name="T24" fmla="*/ 31 w 159"/>
                  <a:gd name="T25" fmla="*/ 50 h 123"/>
                  <a:gd name="T26" fmla="*/ 0 w 159"/>
                  <a:gd name="T27" fmla="*/ 72 h 123"/>
                  <a:gd name="T28" fmla="*/ 8 w 159"/>
                  <a:gd name="T29" fmla="*/ 78 h 123"/>
                  <a:gd name="T30" fmla="*/ 12 w 159"/>
                  <a:gd name="T31" fmla="*/ 7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123">
                    <a:moveTo>
                      <a:pt x="12" y="75"/>
                    </a:moveTo>
                    <a:lnTo>
                      <a:pt x="28" y="64"/>
                    </a:lnTo>
                    <a:lnTo>
                      <a:pt x="52" y="92"/>
                    </a:lnTo>
                    <a:lnTo>
                      <a:pt x="80" y="32"/>
                    </a:lnTo>
                    <a:lnTo>
                      <a:pt x="110" y="123"/>
                    </a:lnTo>
                    <a:lnTo>
                      <a:pt x="136" y="59"/>
                    </a:lnTo>
                    <a:lnTo>
                      <a:pt x="147" y="85"/>
                    </a:lnTo>
                    <a:lnTo>
                      <a:pt x="159" y="83"/>
                    </a:lnTo>
                    <a:lnTo>
                      <a:pt x="136" y="29"/>
                    </a:lnTo>
                    <a:lnTo>
                      <a:pt x="111" y="89"/>
                    </a:lnTo>
                    <a:lnTo>
                      <a:pt x="81" y="0"/>
                    </a:lnTo>
                    <a:lnTo>
                      <a:pt x="49" y="72"/>
                    </a:lnTo>
                    <a:lnTo>
                      <a:pt x="31" y="50"/>
                    </a:lnTo>
                    <a:lnTo>
                      <a:pt x="0" y="72"/>
                    </a:lnTo>
                    <a:lnTo>
                      <a:pt x="8" y="78"/>
                    </a:lnTo>
                    <a:lnTo>
                      <a:pt x="12" y="75"/>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33" name="Freeform 343"/>
              <p:cNvSpPr>
                <a:spLocks noEditPoints="1"/>
              </p:cNvSpPr>
              <p:nvPr/>
            </p:nvSpPr>
            <p:spPr bwMode="auto">
              <a:xfrm>
                <a:off x="521255" y="5321301"/>
                <a:ext cx="360363" cy="300038"/>
              </a:xfrm>
              <a:custGeom>
                <a:avLst/>
                <a:gdLst>
                  <a:gd name="T0" fmla="*/ 0 w 227"/>
                  <a:gd name="T1" fmla="*/ 0 h 189"/>
                  <a:gd name="T2" fmla="*/ 0 w 227"/>
                  <a:gd name="T3" fmla="*/ 189 h 189"/>
                  <a:gd name="T4" fmla="*/ 227 w 227"/>
                  <a:gd name="T5" fmla="*/ 189 h 189"/>
                  <a:gd name="T6" fmla="*/ 227 w 227"/>
                  <a:gd name="T7" fmla="*/ 0 h 189"/>
                  <a:gd name="T8" fmla="*/ 0 w 227"/>
                  <a:gd name="T9" fmla="*/ 0 h 189"/>
                  <a:gd name="T10" fmla="*/ 205 w 227"/>
                  <a:gd name="T11" fmla="*/ 167 h 189"/>
                  <a:gd name="T12" fmla="*/ 22 w 227"/>
                  <a:gd name="T13" fmla="*/ 167 h 189"/>
                  <a:gd name="T14" fmla="*/ 22 w 227"/>
                  <a:gd name="T15" fmla="*/ 22 h 189"/>
                  <a:gd name="T16" fmla="*/ 205 w 227"/>
                  <a:gd name="T17" fmla="*/ 22 h 189"/>
                  <a:gd name="T18" fmla="*/ 205 w 227"/>
                  <a:gd name="T19" fmla="*/ 16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89">
                    <a:moveTo>
                      <a:pt x="0" y="0"/>
                    </a:moveTo>
                    <a:lnTo>
                      <a:pt x="0" y="189"/>
                    </a:lnTo>
                    <a:lnTo>
                      <a:pt x="227" y="189"/>
                    </a:lnTo>
                    <a:lnTo>
                      <a:pt x="227" y="0"/>
                    </a:lnTo>
                    <a:lnTo>
                      <a:pt x="0" y="0"/>
                    </a:lnTo>
                    <a:close/>
                    <a:moveTo>
                      <a:pt x="205" y="167"/>
                    </a:moveTo>
                    <a:lnTo>
                      <a:pt x="22" y="167"/>
                    </a:lnTo>
                    <a:lnTo>
                      <a:pt x="22" y="22"/>
                    </a:lnTo>
                    <a:lnTo>
                      <a:pt x="205" y="22"/>
                    </a:lnTo>
                    <a:lnTo>
                      <a:pt x="205" y="167"/>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34" name="组合 33"/>
          <p:cNvGrpSpPr/>
          <p:nvPr/>
        </p:nvGrpSpPr>
        <p:grpSpPr>
          <a:xfrm>
            <a:off x="3453077" y="2208765"/>
            <a:ext cx="1080000" cy="1080000"/>
            <a:chOff x="4587607" y="2746710"/>
            <a:chExt cx="1248842" cy="1248840"/>
          </a:xfrm>
        </p:grpSpPr>
        <p:sp>
          <p:nvSpPr>
            <p:cNvPr id="35" name="椭圆 34"/>
            <p:cNvSpPr>
              <a:spLocks noChangeAspect="1"/>
            </p:cNvSpPr>
            <p:nvPr/>
          </p:nvSpPr>
          <p:spPr>
            <a:xfrm>
              <a:off x="4587607" y="2746710"/>
              <a:ext cx="1248842" cy="1248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36" name="Freeform 195"/>
            <p:cNvSpPr>
              <a:spLocks noChangeAspect="1" noEditPoints="1"/>
            </p:cNvSpPr>
            <p:nvPr/>
          </p:nvSpPr>
          <p:spPr bwMode="auto">
            <a:xfrm>
              <a:off x="4892490" y="3112457"/>
              <a:ext cx="639076" cy="517346"/>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grpSp>
        <p:nvGrpSpPr>
          <p:cNvPr id="37" name="组合 36"/>
          <p:cNvGrpSpPr/>
          <p:nvPr/>
        </p:nvGrpSpPr>
        <p:grpSpPr>
          <a:xfrm>
            <a:off x="5555344" y="1877466"/>
            <a:ext cx="1080000" cy="1080000"/>
            <a:chOff x="6385868" y="2746710"/>
            <a:chExt cx="1248842" cy="1248840"/>
          </a:xfrm>
        </p:grpSpPr>
        <p:sp>
          <p:nvSpPr>
            <p:cNvPr id="38" name="椭圆 37"/>
            <p:cNvSpPr>
              <a:spLocks noChangeAspect="1"/>
            </p:cNvSpPr>
            <p:nvPr/>
          </p:nvSpPr>
          <p:spPr>
            <a:xfrm>
              <a:off x="6385868" y="2746710"/>
              <a:ext cx="1248842" cy="1248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nvGrpSpPr>
            <p:cNvPr id="39" name="组合 38"/>
            <p:cNvGrpSpPr>
              <a:grpSpLocks noChangeAspect="1"/>
            </p:cNvGrpSpPr>
            <p:nvPr/>
          </p:nvGrpSpPr>
          <p:grpSpPr>
            <a:xfrm>
              <a:off x="6688386" y="3129702"/>
              <a:ext cx="643807" cy="482856"/>
              <a:chOff x="17463" y="6819899"/>
              <a:chExt cx="400050" cy="300038"/>
            </a:xfrm>
            <a:solidFill>
              <a:srgbClr val="9DA8B1"/>
            </a:solidFill>
          </p:grpSpPr>
          <p:sp>
            <p:nvSpPr>
              <p:cNvPr id="40" name="Rectangle 426"/>
              <p:cNvSpPr>
                <a:spLocks noChangeArrowheads="1"/>
              </p:cNvSpPr>
              <p:nvPr/>
            </p:nvSpPr>
            <p:spPr bwMode="auto">
              <a:xfrm>
                <a:off x="88900" y="6991349"/>
                <a:ext cx="31750" cy="69850"/>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41" name="Rectangle 427"/>
              <p:cNvSpPr>
                <a:spLocks noChangeArrowheads="1"/>
              </p:cNvSpPr>
              <p:nvPr/>
            </p:nvSpPr>
            <p:spPr bwMode="auto">
              <a:xfrm>
                <a:off x="144463" y="6911974"/>
                <a:ext cx="33338" cy="149225"/>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42" name="Rectangle 428"/>
              <p:cNvSpPr>
                <a:spLocks noChangeArrowheads="1"/>
              </p:cNvSpPr>
              <p:nvPr/>
            </p:nvSpPr>
            <p:spPr bwMode="auto">
              <a:xfrm>
                <a:off x="200025" y="6946899"/>
                <a:ext cx="33338" cy="114300"/>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43" name="Rectangle 429"/>
              <p:cNvSpPr>
                <a:spLocks noChangeArrowheads="1"/>
              </p:cNvSpPr>
              <p:nvPr/>
            </p:nvSpPr>
            <p:spPr bwMode="auto">
              <a:xfrm>
                <a:off x="257175" y="7024687"/>
                <a:ext cx="31750" cy="36513"/>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44" name="Rectangle 430"/>
              <p:cNvSpPr>
                <a:spLocks noChangeArrowheads="1"/>
              </p:cNvSpPr>
              <p:nvPr/>
            </p:nvSpPr>
            <p:spPr bwMode="auto">
              <a:xfrm>
                <a:off x="312738" y="6883399"/>
                <a:ext cx="33338" cy="177800"/>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45" name="Freeform 431"/>
              <p:cNvSpPr>
                <a:spLocks noEditPoints="1"/>
              </p:cNvSpPr>
              <p:nvPr/>
            </p:nvSpPr>
            <p:spPr bwMode="auto">
              <a:xfrm>
                <a:off x="17463" y="6819899"/>
                <a:ext cx="400050" cy="300038"/>
              </a:xfrm>
              <a:custGeom>
                <a:avLst/>
                <a:gdLst>
                  <a:gd name="T0" fmla="*/ 0 w 252"/>
                  <a:gd name="T1" fmla="*/ 0 h 189"/>
                  <a:gd name="T2" fmla="*/ 0 w 252"/>
                  <a:gd name="T3" fmla="*/ 189 h 189"/>
                  <a:gd name="T4" fmla="*/ 252 w 252"/>
                  <a:gd name="T5" fmla="*/ 189 h 189"/>
                  <a:gd name="T6" fmla="*/ 252 w 252"/>
                  <a:gd name="T7" fmla="*/ 0 h 189"/>
                  <a:gd name="T8" fmla="*/ 0 w 252"/>
                  <a:gd name="T9" fmla="*/ 0 h 189"/>
                  <a:gd name="T10" fmla="*/ 231 w 252"/>
                  <a:gd name="T11" fmla="*/ 168 h 189"/>
                  <a:gd name="T12" fmla="*/ 21 w 252"/>
                  <a:gd name="T13" fmla="*/ 168 h 189"/>
                  <a:gd name="T14" fmla="*/ 21 w 252"/>
                  <a:gd name="T15" fmla="*/ 21 h 189"/>
                  <a:gd name="T16" fmla="*/ 231 w 252"/>
                  <a:gd name="T17" fmla="*/ 21 h 189"/>
                  <a:gd name="T18" fmla="*/ 231 w 252"/>
                  <a:gd name="T19" fmla="*/ 16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189">
                    <a:moveTo>
                      <a:pt x="0" y="0"/>
                    </a:moveTo>
                    <a:lnTo>
                      <a:pt x="0" y="189"/>
                    </a:lnTo>
                    <a:lnTo>
                      <a:pt x="252" y="189"/>
                    </a:lnTo>
                    <a:lnTo>
                      <a:pt x="252" y="0"/>
                    </a:lnTo>
                    <a:lnTo>
                      <a:pt x="0" y="0"/>
                    </a:lnTo>
                    <a:close/>
                    <a:moveTo>
                      <a:pt x="231" y="168"/>
                    </a:moveTo>
                    <a:lnTo>
                      <a:pt x="21" y="168"/>
                    </a:lnTo>
                    <a:lnTo>
                      <a:pt x="21" y="21"/>
                    </a:lnTo>
                    <a:lnTo>
                      <a:pt x="231" y="21"/>
                    </a:lnTo>
                    <a:lnTo>
                      <a:pt x="231" y="168"/>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46" name="组合 45"/>
          <p:cNvGrpSpPr/>
          <p:nvPr/>
        </p:nvGrpSpPr>
        <p:grpSpPr>
          <a:xfrm>
            <a:off x="7657611" y="2208765"/>
            <a:ext cx="1080000" cy="1080000"/>
            <a:chOff x="8141267" y="2746712"/>
            <a:chExt cx="1248840" cy="1248840"/>
          </a:xfrm>
        </p:grpSpPr>
        <p:sp>
          <p:nvSpPr>
            <p:cNvPr id="48" name="椭圆 47"/>
            <p:cNvSpPr>
              <a:spLocks noChangeAspect="1"/>
            </p:cNvSpPr>
            <p:nvPr/>
          </p:nvSpPr>
          <p:spPr>
            <a:xfrm flipH="1">
              <a:off x="8141267" y="2746712"/>
              <a:ext cx="1248840" cy="1248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nvGrpSpPr>
            <p:cNvPr id="49" name="组合 48"/>
            <p:cNvGrpSpPr>
              <a:grpSpLocks noChangeAspect="1"/>
            </p:cNvGrpSpPr>
            <p:nvPr/>
          </p:nvGrpSpPr>
          <p:grpSpPr>
            <a:xfrm>
              <a:off x="8467452" y="3129704"/>
              <a:ext cx="596471" cy="482856"/>
              <a:chOff x="12042775" y="6005512"/>
              <a:chExt cx="400050" cy="323850"/>
            </a:xfrm>
            <a:solidFill>
              <a:srgbClr val="E9E9E9"/>
            </a:solidFill>
          </p:grpSpPr>
          <p:sp>
            <p:nvSpPr>
              <p:cNvPr id="50" name="Freeform 367"/>
              <p:cNvSpPr>
                <a:spLocks noEditPoints="1"/>
              </p:cNvSpPr>
              <p:nvPr/>
            </p:nvSpPr>
            <p:spPr bwMode="auto">
              <a:xfrm>
                <a:off x="12042775" y="6005512"/>
                <a:ext cx="400050" cy="323850"/>
              </a:xfrm>
              <a:custGeom>
                <a:avLst/>
                <a:gdLst>
                  <a:gd name="T0" fmla="*/ 0 w 252"/>
                  <a:gd name="T1" fmla="*/ 0 h 204"/>
                  <a:gd name="T2" fmla="*/ 0 w 252"/>
                  <a:gd name="T3" fmla="*/ 204 h 204"/>
                  <a:gd name="T4" fmla="*/ 252 w 252"/>
                  <a:gd name="T5" fmla="*/ 204 h 204"/>
                  <a:gd name="T6" fmla="*/ 252 w 252"/>
                  <a:gd name="T7" fmla="*/ 0 h 204"/>
                  <a:gd name="T8" fmla="*/ 0 w 252"/>
                  <a:gd name="T9" fmla="*/ 0 h 204"/>
                  <a:gd name="T10" fmla="*/ 231 w 252"/>
                  <a:gd name="T11" fmla="*/ 183 h 204"/>
                  <a:gd name="T12" fmla="*/ 21 w 252"/>
                  <a:gd name="T13" fmla="*/ 183 h 204"/>
                  <a:gd name="T14" fmla="*/ 21 w 252"/>
                  <a:gd name="T15" fmla="*/ 21 h 204"/>
                  <a:gd name="T16" fmla="*/ 231 w 252"/>
                  <a:gd name="T17" fmla="*/ 21 h 204"/>
                  <a:gd name="T18" fmla="*/ 231 w 252"/>
                  <a:gd name="T19" fmla="*/ 18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204">
                    <a:moveTo>
                      <a:pt x="0" y="0"/>
                    </a:moveTo>
                    <a:lnTo>
                      <a:pt x="0" y="204"/>
                    </a:lnTo>
                    <a:lnTo>
                      <a:pt x="252" y="204"/>
                    </a:lnTo>
                    <a:lnTo>
                      <a:pt x="252" y="0"/>
                    </a:lnTo>
                    <a:lnTo>
                      <a:pt x="0" y="0"/>
                    </a:lnTo>
                    <a:close/>
                    <a:moveTo>
                      <a:pt x="231" y="183"/>
                    </a:moveTo>
                    <a:lnTo>
                      <a:pt x="21" y="183"/>
                    </a:lnTo>
                    <a:lnTo>
                      <a:pt x="21" y="21"/>
                    </a:lnTo>
                    <a:lnTo>
                      <a:pt x="231" y="21"/>
                    </a:lnTo>
                    <a:lnTo>
                      <a:pt x="231" y="1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51" name="Oval 368"/>
              <p:cNvSpPr>
                <a:spLocks noChangeArrowheads="1"/>
              </p:cNvSpPr>
              <p:nvPr/>
            </p:nvSpPr>
            <p:spPr bwMode="auto">
              <a:xfrm>
                <a:off x="12099925" y="6059487"/>
                <a:ext cx="42863" cy="428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52" name="Oval 369"/>
              <p:cNvSpPr>
                <a:spLocks noChangeArrowheads="1"/>
              </p:cNvSpPr>
              <p:nvPr/>
            </p:nvSpPr>
            <p:spPr bwMode="auto">
              <a:xfrm>
                <a:off x="12344400" y="6059487"/>
                <a:ext cx="39688" cy="428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53" name="Oval 370"/>
              <p:cNvSpPr>
                <a:spLocks noChangeArrowheads="1"/>
              </p:cNvSpPr>
              <p:nvPr/>
            </p:nvSpPr>
            <p:spPr bwMode="auto">
              <a:xfrm>
                <a:off x="12099925" y="6232524"/>
                <a:ext cx="42863" cy="41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54" name="Oval 371"/>
              <p:cNvSpPr>
                <a:spLocks noChangeArrowheads="1"/>
              </p:cNvSpPr>
              <p:nvPr/>
            </p:nvSpPr>
            <p:spPr bwMode="auto">
              <a:xfrm>
                <a:off x="12344400" y="6232524"/>
                <a:ext cx="39688" cy="412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55" name="Freeform 372"/>
              <p:cNvSpPr>
                <a:spLocks noEditPoints="1"/>
              </p:cNvSpPr>
              <p:nvPr/>
            </p:nvSpPr>
            <p:spPr bwMode="auto">
              <a:xfrm>
                <a:off x="12188825" y="6089649"/>
                <a:ext cx="109538" cy="155575"/>
              </a:xfrm>
              <a:custGeom>
                <a:avLst/>
                <a:gdLst>
                  <a:gd name="T0" fmla="*/ 69 w 69"/>
                  <a:gd name="T1" fmla="*/ 0 h 98"/>
                  <a:gd name="T2" fmla="*/ 0 w 69"/>
                  <a:gd name="T3" fmla="*/ 0 h 98"/>
                  <a:gd name="T4" fmla="*/ 0 w 69"/>
                  <a:gd name="T5" fmla="*/ 98 h 98"/>
                  <a:gd name="T6" fmla="*/ 69 w 69"/>
                  <a:gd name="T7" fmla="*/ 98 h 98"/>
                  <a:gd name="T8" fmla="*/ 69 w 69"/>
                  <a:gd name="T9" fmla="*/ 0 h 98"/>
                  <a:gd name="T10" fmla="*/ 50 w 69"/>
                  <a:gd name="T11" fmla="*/ 83 h 98"/>
                  <a:gd name="T12" fmla="*/ 18 w 69"/>
                  <a:gd name="T13" fmla="*/ 83 h 98"/>
                  <a:gd name="T14" fmla="*/ 18 w 69"/>
                  <a:gd name="T15" fmla="*/ 48 h 98"/>
                  <a:gd name="T16" fmla="*/ 50 w 69"/>
                  <a:gd name="T17" fmla="*/ 48 h 98"/>
                  <a:gd name="T18" fmla="*/ 50 w 69"/>
                  <a:gd name="T19"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98">
                    <a:moveTo>
                      <a:pt x="69" y="0"/>
                    </a:moveTo>
                    <a:lnTo>
                      <a:pt x="0" y="0"/>
                    </a:lnTo>
                    <a:lnTo>
                      <a:pt x="0" y="98"/>
                    </a:lnTo>
                    <a:lnTo>
                      <a:pt x="69" y="98"/>
                    </a:lnTo>
                    <a:lnTo>
                      <a:pt x="69" y="0"/>
                    </a:lnTo>
                    <a:close/>
                    <a:moveTo>
                      <a:pt x="50" y="83"/>
                    </a:moveTo>
                    <a:lnTo>
                      <a:pt x="18" y="83"/>
                    </a:lnTo>
                    <a:lnTo>
                      <a:pt x="18" y="48"/>
                    </a:lnTo>
                    <a:lnTo>
                      <a:pt x="50" y="48"/>
                    </a:lnTo>
                    <a:lnTo>
                      <a:pt x="50"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56" name="组合 55"/>
          <p:cNvGrpSpPr/>
          <p:nvPr/>
        </p:nvGrpSpPr>
        <p:grpSpPr>
          <a:xfrm>
            <a:off x="9759878" y="2689797"/>
            <a:ext cx="1080000" cy="1080000"/>
            <a:chOff x="9695723" y="2746710"/>
            <a:chExt cx="1250915" cy="1248840"/>
          </a:xfrm>
        </p:grpSpPr>
        <p:sp>
          <p:nvSpPr>
            <p:cNvPr id="57" name="Oval 25"/>
            <p:cNvSpPr/>
            <p:nvPr/>
          </p:nvSpPr>
          <p:spPr>
            <a:xfrm>
              <a:off x="9695723" y="2746710"/>
              <a:ext cx="1250915" cy="1248840"/>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735">
                <a:solidFill>
                  <a:schemeClr val="bg1"/>
                </a:solidFill>
              </a:endParaRPr>
            </a:p>
          </p:txBody>
        </p:sp>
        <p:grpSp>
          <p:nvGrpSpPr>
            <p:cNvPr id="58" name="Group 121"/>
            <p:cNvGrpSpPr/>
            <p:nvPr/>
          </p:nvGrpSpPr>
          <p:grpSpPr>
            <a:xfrm>
              <a:off x="10036918" y="3112457"/>
              <a:ext cx="655200" cy="517346"/>
              <a:chOff x="2950272" y="1314466"/>
              <a:chExt cx="496661" cy="421788"/>
            </a:xfrm>
            <a:solidFill>
              <a:schemeClr val="bg1">
                <a:lumMod val="95000"/>
              </a:schemeClr>
            </a:solidFill>
          </p:grpSpPr>
          <p:sp>
            <p:nvSpPr>
              <p:cNvPr id="59" name="Freeform 12"/>
              <p:cNvSpPr/>
              <p:nvPr/>
            </p:nvSpPr>
            <p:spPr bwMode="auto">
              <a:xfrm>
                <a:off x="3107507" y="1559052"/>
                <a:ext cx="89848" cy="89848"/>
              </a:xfrm>
              <a:custGeom>
                <a:avLst/>
                <a:gdLst>
                  <a:gd name="T0" fmla="*/ 36 w 36"/>
                  <a:gd name="T1" fmla="*/ 20 h 36"/>
                  <a:gd name="T2" fmla="*/ 16 w 36"/>
                  <a:gd name="T3" fmla="*/ 0 h 36"/>
                  <a:gd name="T4" fmla="*/ 16 w 36"/>
                  <a:gd name="T5" fmla="*/ 0 h 36"/>
                  <a:gd name="T6" fmla="*/ 0 w 36"/>
                  <a:gd name="T7" fmla="*/ 36 h 36"/>
                  <a:gd name="T8" fmla="*/ 36 w 36"/>
                  <a:gd name="T9" fmla="*/ 20 h 36"/>
                </a:gdLst>
                <a:ahLst/>
                <a:cxnLst>
                  <a:cxn ang="0">
                    <a:pos x="T0" y="T1"/>
                  </a:cxn>
                  <a:cxn ang="0">
                    <a:pos x="T2" y="T3"/>
                  </a:cxn>
                  <a:cxn ang="0">
                    <a:pos x="T4" y="T5"/>
                  </a:cxn>
                  <a:cxn ang="0">
                    <a:pos x="T6" y="T7"/>
                  </a:cxn>
                  <a:cxn ang="0">
                    <a:pos x="T8" y="T9"/>
                  </a:cxn>
                </a:cxnLst>
                <a:rect l="0" t="0" r="r" b="b"/>
                <a:pathLst>
                  <a:path w="36" h="36">
                    <a:moveTo>
                      <a:pt x="36" y="20"/>
                    </a:moveTo>
                    <a:lnTo>
                      <a:pt x="16" y="0"/>
                    </a:lnTo>
                    <a:lnTo>
                      <a:pt x="16" y="0"/>
                    </a:lnTo>
                    <a:lnTo>
                      <a:pt x="0" y="36"/>
                    </a:lnTo>
                    <a:lnTo>
                      <a:pt x="36"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0" name="Rectangle 13"/>
              <p:cNvSpPr>
                <a:spLocks noChangeArrowheads="1"/>
              </p:cNvSpPr>
              <p:nvPr/>
            </p:nvSpPr>
            <p:spPr bwMode="auto">
              <a:xfrm>
                <a:off x="3197355" y="1608968"/>
                <a:ext cx="2497" cy="24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3200"/>
              </a:p>
            </p:txBody>
          </p:sp>
          <p:sp>
            <p:nvSpPr>
              <p:cNvPr id="61" name="Freeform 14"/>
              <p:cNvSpPr/>
              <p:nvPr/>
            </p:nvSpPr>
            <p:spPr bwMode="auto">
              <a:xfrm>
                <a:off x="3159917" y="1344415"/>
                <a:ext cx="227117" cy="222125"/>
              </a:xfrm>
              <a:custGeom>
                <a:avLst/>
                <a:gdLst>
                  <a:gd name="T0" fmla="*/ 81 w 91"/>
                  <a:gd name="T1" fmla="*/ 0 h 89"/>
                  <a:gd name="T2" fmla="*/ 0 w 91"/>
                  <a:gd name="T3" fmla="*/ 81 h 89"/>
                  <a:gd name="T4" fmla="*/ 8 w 91"/>
                  <a:gd name="T5" fmla="*/ 89 h 89"/>
                  <a:gd name="T6" fmla="*/ 91 w 91"/>
                  <a:gd name="T7" fmla="*/ 8 h 89"/>
                  <a:gd name="T8" fmla="*/ 81 w 91"/>
                  <a:gd name="T9" fmla="*/ 0 h 89"/>
                </a:gdLst>
                <a:ahLst/>
                <a:cxnLst>
                  <a:cxn ang="0">
                    <a:pos x="T0" y="T1"/>
                  </a:cxn>
                  <a:cxn ang="0">
                    <a:pos x="T2" y="T3"/>
                  </a:cxn>
                  <a:cxn ang="0">
                    <a:pos x="T4" y="T5"/>
                  </a:cxn>
                  <a:cxn ang="0">
                    <a:pos x="T6" y="T7"/>
                  </a:cxn>
                  <a:cxn ang="0">
                    <a:pos x="T8" y="T9"/>
                  </a:cxn>
                </a:cxnLst>
                <a:rect l="0" t="0" r="r" b="b"/>
                <a:pathLst>
                  <a:path w="91" h="89">
                    <a:moveTo>
                      <a:pt x="81" y="0"/>
                    </a:moveTo>
                    <a:lnTo>
                      <a:pt x="0" y="81"/>
                    </a:lnTo>
                    <a:lnTo>
                      <a:pt x="8" y="89"/>
                    </a:lnTo>
                    <a:lnTo>
                      <a:pt x="91" y="8"/>
                    </a:lnTo>
                    <a:lnTo>
                      <a:pt x="8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2" name="Freeform 15"/>
              <p:cNvSpPr/>
              <p:nvPr/>
            </p:nvSpPr>
            <p:spPr bwMode="auto">
              <a:xfrm>
                <a:off x="3189867" y="1374365"/>
                <a:ext cx="227117" cy="224620"/>
              </a:xfrm>
              <a:custGeom>
                <a:avLst/>
                <a:gdLst>
                  <a:gd name="T0" fmla="*/ 0 w 91"/>
                  <a:gd name="T1" fmla="*/ 82 h 90"/>
                  <a:gd name="T2" fmla="*/ 8 w 91"/>
                  <a:gd name="T3" fmla="*/ 90 h 90"/>
                  <a:gd name="T4" fmla="*/ 91 w 91"/>
                  <a:gd name="T5" fmla="*/ 8 h 90"/>
                  <a:gd name="T6" fmla="*/ 83 w 91"/>
                  <a:gd name="T7" fmla="*/ 0 h 90"/>
                  <a:gd name="T8" fmla="*/ 0 w 91"/>
                  <a:gd name="T9" fmla="*/ 82 h 90"/>
                </a:gdLst>
                <a:ahLst/>
                <a:cxnLst>
                  <a:cxn ang="0">
                    <a:pos x="T0" y="T1"/>
                  </a:cxn>
                  <a:cxn ang="0">
                    <a:pos x="T2" y="T3"/>
                  </a:cxn>
                  <a:cxn ang="0">
                    <a:pos x="T4" y="T5"/>
                  </a:cxn>
                  <a:cxn ang="0">
                    <a:pos x="T6" y="T7"/>
                  </a:cxn>
                  <a:cxn ang="0">
                    <a:pos x="T8" y="T9"/>
                  </a:cxn>
                </a:cxnLst>
                <a:rect l="0" t="0" r="r" b="b"/>
                <a:pathLst>
                  <a:path w="91" h="90">
                    <a:moveTo>
                      <a:pt x="0" y="82"/>
                    </a:moveTo>
                    <a:lnTo>
                      <a:pt x="8" y="90"/>
                    </a:lnTo>
                    <a:lnTo>
                      <a:pt x="91" y="8"/>
                    </a:lnTo>
                    <a:lnTo>
                      <a:pt x="83" y="0"/>
                    </a:lnTo>
                    <a:lnTo>
                      <a:pt x="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3" name="Freeform 16"/>
              <p:cNvSpPr/>
              <p:nvPr/>
            </p:nvSpPr>
            <p:spPr bwMode="auto">
              <a:xfrm>
                <a:off x="3377051" y="1314466"/>
                <a:ext cx="69882" cy="64890"/>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3"/>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4" name="Freeform 17"/>
              <p:cNvSpPr/>
              <p:nvPr/>
            </p:nvSpPr>
            <p:spPr bwMode="auto">
              <a:xfrm>
                <a:off x="2950272" y="1324449"/>
                <a:ext cx="416796" cy="411805"/>
              </a:xfrm>
              <a:custGeom>
                <a:avLst/>
                <a:gdLst>
                  <a:gd name="T0" fmla="*/ 147 w 167"/>
                  <a:gd name="T1" fmla="*/ 145 h 165"/>
                  <a:gd name="T2" fmla="*/ 20 w 167"/>
                  <a:gd name="T3" fmla="*/ 145 h 165"/>
                  <a:gd name="T4" fmla="*/ 20 w 167"/>
                  <a:gd name="T5" fmla="*/ 20 h 165"/>
                  <a:gd name="T6" fmla="*/ 139 w 167"/>
                  <a:gd name="T7" fmla="*/ 20 h 165"/>
                  <a:gd name="T8" fmla="*/ 160 w 167"/>
                  <a:gd name="T9" fmla="*/ 0 h 165"/>
                  <a:gd name="T10" fmla="*/ 0 w 167"/>
                  <a:gd name="T11" fmla="*/ 0 h 165"/>
                  <a:gd name="T12" fmla="*/ 0 w 167"/>
                  <a:gd name="T13" fmla="*/ 165 h 165"/>
                  <a:gd name="T14" fmla="*/ 167 w 167"/>
                  <a:gd name="T15" fmla="*/ 165 h 165"/>
                  <a:gd name="T16" fmla="*/ 167 w 167"/>
                  <a:gd name="T17" fmla="*/ 61 h 165"/>
                  <a:gd name="T18" fmla="*/ 147 w 167"/>
                  <a:gd name="T19" fmla="*/ 81 h 165"/>
                  <a:gd name="T20" fmla="*/ 147 w 167"/>
                  <a:gd name="T21" fmla="*/ 1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65">
                    <a:moveTo>
                      <a:pt x="147" y="145"/>
                    </a:moveTo>
                    <a:lnTo>
                      <a:pt x="20" y="145"/>
                    </a:lnTo>
                    <a:lnTo>
                      <a:pt x="20" y="20"/>
                    </a:lnTo>
                    <a:lnTo>
                      <a:pt x="139" y="20"/>
                    </a:lnTo>
                    <a:lnTo>
                      <a:pt x="160" y="0"/>
                    </a:lnTo>
                    <a:lnTo>
                      <a:pt x="0" y="0"/>
                    </a:lnTo>
                    <a:lnTo>
                      <a:pt x="0" y="165"/>
                    </a:lnTo>
                    <a:lnTo>
                      <a:pt x="167" y="165"/>
                    </a:lnTo>
                    <a:lnTo>
                      <a:pt x="167" y="61"/>
                    </a:lnTo>
                    <a:lnTo>
                      <a:pt x="147" y="81"/>
                    </a:lnTo>
                    <a:lnTo>
                      <a:pt x="147"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sp>
        <p:nvSpPr>
          <p:cNvPr id="65" name="Oval 37"/>
          <p:cNvSpPr>
            <a:spLocks noChangeAspect="1"/>
          </p:cNvSpPr>
          <p:nvPr/>
        </p:nvSpPr>
        <p:spPr>
          <a:xfrm>
            <a:off x="1764583" y="4895665"/>
            <a:ext cx="252455" cy="252452"/>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66" name="Oval 39"/>
          <p:cNvSpPr>
            <a:spLocks noChangeAspect="1"/>
          </p:cNvSpPr>
          <p:nvPr/>
        </p:nvSpPr>
        <p:spPr>
          <a:xfrm>
            <a:off x="3866850" y="4895665"/>
            <a:ext cx="252455" cy="252452"/>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rgbClr val="92D050"/>
              </a:solidFill>
            </a:endParaRPr>
          </a:p>
        </p:txBody>
      </p:sp>
      <p:sp>
        <p:nvSpPr>
          <p:cNvPr id="67" name="Oval 40"/>
          <p:cNvSpPr>
            <a:spLocks noChangeAspect="1"/>
          </p:cNvSpPr>
          <p:nvPr/>
        </p:nvSpPr>
        <p:spPr>
          <a:xfrm>
            <a:off x="5969117" y="4895665"/>
            <a:ext cx="252455" cy="252452"/>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rgbClr val="FF3F3F"/>
              </a:solidFill>
            </a:endParaRPr>
          </a:p>
        </p:txBody>
      </p:sp>
      <p:sp>
        <p:nvSpPr>
          <p:cNvPr id="68" name="Oval 74"/>
          <p:cNvSpPr>
            <a:spLocks noChangeAspect="1"/>
          </p:cNvSpPr>
          <p:nvPr/>
        </p:nvSpPr>
        <p:spPr>
          <a:xfrm>
            <a:off x="10173651" y="4895665"/>
            <a:ext cx="252455" cy="252452"/>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rgbClr val="0070C0"/>
              </a:solidFill>
            </a:endParaRPr>
          </a:p>
        </p:txBody>
      </p:sp>
      <p:sp>
        <p:nvSpPr>
          <p:cNvPr id="69" name="Oval 53"/>
          <p:cNvSpPr>
            <a:spLocks noChangeAspect="1"/>
          </p:cNvSpPr>
          <p:nvPr/>
        </p:nvSpPr>
        <p:spPr>
          <a:xfrm>
            <a:off x="8071384" y="4895665"/>
            <a:ext cx="252455" cy="252452"/>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rgbClr val="00B0F0"/>
              </a:solidFill>
            </a:endParaRPr>
          </a:p>
        </p:txBody>
      </p:sp>
      <p:sp>
        <p:nvSpPr>
          <p:cNvPr id="70" name="文本框 13"/>
          <p:cNvSpPr txBox="1"/>
          <p:nvPr/>
        </p:nvSpPr>
        <p:spPr>
          <a:xfrm>
            <a:off x="1041269" y="5636835"/>
            <a:ext cx="1699084" cy="770587"/>
          </a:xfrm>
          <a:prstGeom prst="rect">
            <a:avLst/>
          </a:prstGeom>
          <a:noFill/>
        </p:spPr>
        <p:txBody>
          <a:bodyPr wrap="square" lIns="91435" tIns="45716" rIns="91435" bIns="45716" rtlCol="0">
            <a:spAutoFit/>
          </a:bodyPr>
          <a:lstStyle/>
          <a:p>
            <a:pPr algn="ctr">
              <a:lnSpc>
                <a:spcPct val="113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a:t>
            </a:r>
            <a:r>
              <a:rPr lang="zh-CN" altLang="en-US" sz="13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录入图表的描述</a:t>
            </a: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3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的描述</a:t>
            </a: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文本框 13"/>
          <p:cNvSpPr txBox="1"/>
          <p:nvPr/>
        </p:nvSpPr>
        <p:spPr>
          <a:xfrm>
            <a:off x="9428839" y="5636835"/>
            <a:ext cx="1699084" cy="770587"/>
          </a:xfrm>
          <a:prstGeom prst="rect">
            <a:avLst/>
          </a:prstGeom>
          <a:noFill/>
        </p:spPr>
        <p:txBody>
          <a:bodyPr wrap="square" lIns="91435" tIns="45716" rIns="91435" bIns="45716" rtlCol="0">
            <a:spAutoFit/>
          </a:bodyPr>
          <a:lstStyle/>
          <a:p>
            <a:pPr algn="ctr">
              <a:lnSpc>
                <a:spcPct val="113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a:t>
            </a:r>
            <a:r>
              <a:rPr lang="zh-CN" altLang="en-US" sz="13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录入图表的描述</a:t>
            </a: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3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的描述</a:t>
            </a: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文本框 13"/>
          <p:cNvSpPr txBox="1"/>
          <p:nvPr/>
        </p:nvSpPr>
        <p:spPr>
          <a:xfrm>
            <a:off x="7331945" y="5636835"/>
            <a:ext cx="1699084" cy="770587"/>
          </a:xfrm>
          <a:prstGeom prst="rect">
            <a:avLst/>
          </a:prstGeom>
          <a:noFill/>
        </p:spPr>
        <p:txBody>
          <a:bodyPr wrap="square" lIns="91435" tIns="45716" rIns="91435" bIns="45716" rtlCol="0">
            <a:spAutoFit/>
          </a:bodyPr>
          <a:lstStyle/>
          <a:p>
            <a:pPr algn="ctr">
              <a:lnSpc>
                <a:spcPct val="113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a:t>
            </a:r>
            <a:r>
              <a:rPr lang="zh-CN" altLang="en-US" sz="13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录入图表的描述</a:t>
            </a: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3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的描述</a:t>
            </a: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文本框 13"/>
          <p:cNvSpPr txBox="1"/>
          <p:nvPr/>
        </p:nvSpPr>
        <p:spPr>
          <a:xfrm>
            <a:off x="5235053" y="5636835"/>
            <a:ext cx="1699084" cy="770587"/>
          </a:xfrm>
          <a:prstGeom prst="rect">
            <a:avLst/>
          </a:prstGeom>
          <a:noFill/>
        </p:spPr>
        <p:txBody>
          <a:bodyPr wrap="square" lIns="91435" tIns="45716" rIns="91435" bIns="45716" rtlCol="0">
            <a:spAutoFit/>
          </a:bodyPr>
          <a:lstStyle/>
          <a:p>
            <a:pPr algn="ctr">
              <a:lnSpc>
                <a:spcPct val="113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a:t>
            </a:r>
            <a:r>
              <a:rPr lang="zh-CN" altLang="en-US" sz="13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录入图表的描述</a:t>
            </a: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3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的描述</a:t>
            </a: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文本框 13"/>
          <p:cNvSpPr txBox="1"/>
          <p:nvPr/>
        </p:nvSpPr>
        <p:spPr>
          <a:xfrm>
            <a:off x="3138161" y="5636835"/>
            <a:ext cx="1699084" cy="770587"/>
          </a:xfrm>
          <a:prstGeom prst="rect">
            <a:avLst/>
          </a:prstGeom>
          <a:noFill/>
        </p:spPr>
        <p:txBody>
          <a:bodyPr wrap="square" lIns="91435" tIns="45716" rIns="91435" bIns="45716" rtlCol="0">
            <a:spAutoFit/>
          </a:bodyPr>
          <a:lstStyle/>
          <a:p>
            <a:pPr algn="ctr">
              <a:lnSpc>
                <a:spcPct val="113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a:t>
            </a:r>
            <a:r>
              <a:rPr lang="zh-CN" altLang="en-US" sz="13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录入图表的描述</a:t>
            </a: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3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的描述</a:t>
            </a: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74"/>
          <p:cNvSpPr>
            <a:spLocks noChangeArrowheads="1"/>
          </p:cNvSpPr>
          <p:nvPr/>
        </p:nvSpPr>
        <p:spPr bwMode="auto">
          <a:xfrm>
            <a:off x="1257133" y="1198949"/>
            <a:ext cx="967773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在此录入上述图表的综合描述说明，在此录入上述图表的综合描述说明。在此录入上述图表的综合描述说明，在此录入上述图表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说明，在此录入上述图表的综合描述说明，在此录入上述图表的综合描述说明。</a:t>
            </a:r>
            <a:endParaRPr lang="zh-CN" altLang="en-US" sz="1400" dirty="0">
              <a:solidFill>
                <a:schemeClr val="tx1">
                  <a:lumMod val="75000"/>
                  <a:lumOff val="25000"/>
                </a:schemeClr>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16" presetClass="entr" presetSubtype="37" fill="hold" grpId="0" nodeType="after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barn(outVertical)">
                                          <p:cBhvr>
                                            <p:cTn id="24" dur="500"/>
                                            <p:tgtEl>
                                              <p:spTgt spid="75"/>
                                            </p:tgtEl>
                                          </p:cBhvr>
                                        </p:animEffect>
                                      </p:childTnLst>
                                    </p:cTn>
                                  </p:par>
                                </p:childTnLst>
                              </p:cTn>
                            </p:par>
                            <p:par>
                              <p:cTn id="25" fill="hold">
                                <p:stCondLst>
                                  <p:cond delay="1939"/>
                                </p:stCondLst>
                                <p:childTnLst>
                                  <p:par>
                                    <p:cTn id="26" presetID="2" presetClass="entr" presetSubtype="1" fill="hold" nodeType="afterEffect" p14:presetBounceEnd="50000">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14:bounceEnd="50000">
                                          <p:cBhvr additive="base">
                                            <p:cTn id="28" dur="4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29" dur="400" fill="hold"/>
                                            <p:tgtEl>
                                              <p:spTgt spid="29"/>
                                            </p:tgtEl>
                                            <p:attrNameLst>
                                              <p:attrName>ppt_y</p:attrName>
                                            </p:attrNameLst>
                                          </p:cBhvr>
                                          <p:tavLst>
                                            <p:tav tm="0">
                                              <p:val>
                                                <p:strVal val="0-#ppt_h/2"/>
                                              </p:val>
                                            </p:tav>
                                            <p:tav tm="100000">
                                              <p:val>
                                                <p:strVal val="#ppt_y"/>
                                              </p:val>
                                            </p:tav>
                                          </p:tavLst>
                                        </p:anim>
                                      </p:childTnLst>
                                    </p:cTn>
                                  </p:par>
                                </p:childTnLst>
                              </p:cTn>
                            </p:par>
                            <p:par>
                              <p:cTn id="30" fill="hold">
                                <p:stCondLst>
                                  <p:cond delay="2439"/>
                                </p:stCondLst>
                                <p:childTnLst>
                                  <p:par>
                                    <p:cTn id="31" presetID="22" presetClass="entr" presetSubtype="1"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par>
                                    <p:cTn id="34" presetID="2" presetClass="entr" presetSubtype="4" fill="hold" grpId="0" nodeType="withEffect">
                                      <p:stCondLst>
                                        <p:cond delay="250"/>
                                      </p:stCondLst>
                                      <p:childTnLst>
                                        <p:set>
                                          <p:cBhvr>
                                            <p:cTn id="35" dur="1" fill="hold">
                                              <p:stCondLst>
                                                <p:cond delay="0"/>
                                              </p:stCondLst>
                                            </p:cTn>
                                            <p:tgtEl>
                                              <p:spTgt spid="65"/>
                                            </p:tgtEl>
                                            <p:attrNameLst>
                                              <p:attrName>style.visibility</p:attrName>
                                            </p:attrNameLst>
                                          </p:cBhvr>
                                          <p:to>
                                            <p:strVal val="visible"/>
                                          </p:to>
                                        </p:set>
                                        <p:anim calcmode="lin" valueType="num">
                                          <p:cBhvr additive="base">
                                            <p:cTn id="36" dur="350" fill="hold"/>
                                            <p:tgtEl>
                                              <p:spTgt spid="65"/>
                                            </p:tgtEl>
                                            <p:attrNameLst>
                                              <p:attrName>ppt_x</p:attrName>
                                            </p:attrNameLst>
                                          </p:cBhvr>
                                          <p:tavLst>
                                            <p:tav tm="0">
                                              <p:val>
                                                <p:strVal val="#ppt_x"/>
                                              </p:val>
                                            </p:tav>
                                            <p:tav tm="100000">
                                              <p:val>
                                                <p:strVal val="#ppt_x"/>
                                              </p:val>
                                            </p:tav>
                                          </p:tavLst>
                                        </p:anim>
                                        <p:anim calcmode="lin" valueType="num">
                                          <p:cBhvr additive="base">
                                            <p:cTn id="37" dur="350" fill="hold"/>
                                            <p:tgtEl>
                                              <p:spTgt spid="6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25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350" fill="hold"/>
                                            <p:tgtEl>
                                              <p:spTgt spid="9"/>
                                            </p:tgtEl>
                                            <p:attrNameLst>
                                              <p:attrName>ppt_x</p:attrName>
                                            </p:attrNameLst>
                                          </p:cBhvr>
                                          <p:tavLst>
                                            <p:tav tm="0">
                                              <p:val>
                                                <p:strVal val="#ppt_x"/>
                                              </p:val>
                                            </p:tav>
                                            <p:tav tm="100000">
                                              <p:val>
                                                <p:strVal val="#ppt_x"/>
                                              </p:val>
                                            </p:tav>
                                          </p:tavLst>
                                        </p:anim>
                                        <p:anim calcmode="lin" valueType="num">
                                          <p:cBhvr additive="base">
                                            <p:cTn id="41" dur="350" fill="hold"/>
                                            <p:tgtEl>
                                              <p:spTgt spid="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250"/>
                                      </p:stCondLst>
                                      <p:childTnLst>
                                        <p:set>
                                          <p:cBhvr>
                                            <p:cTn id="43" dur="1" fill="hold">
                                              <p:stCondLst>
                                                <p:cond delay="0"/>
                                              </p:stCondLst>
                                            </p:cTn>
                                            <p:tgtEl>
                                              <p:spTgt spid="70"/>
                                            </p:tgtEl>
                                            <p:attrNameLst>
                                              <p:attrName>style.visibility</p:attrName>
                                            </p:attrNameLst>
                                          </p:cBhvr>
                                          <p:to>
                                            <p:strVal val="visible"/>
                                          </p:to>
                                        </p:set>
                                        <p:anim calcmode="lin" valueType="num">
                                          <p:cBhvr additive="base">
                                            <p:cTn id="44" dur="350" fill="hold"/>
                                            <p:tgtEl>
                                              <p:spTgt spid="70"/>
                                            </p:tgtEl>
                                            <p:attrNameLst>
                                              <p:attrName>ppt_x</p:attrName>
                                            </p:attrNameLst>
                                          </p:cBhvr>
                                          <p:tavLst>
                                            <p:tav tm="0">
                                              <p:val>
                                                <p:strVal val="#ppt_x"/>
                                              </p:val>
                                            </p:tav>
                                            <p:tav tm="100000">
                                              <p:val>
                                                <p:strVal val="#ppt_x"/>
                                              </p:val>
                                            </p:tav>
                                          </p:tavLst>
                                        </p:anim>
                                        <p:anim calcmode="lin" valueType="num">
                                          <p:cBhvr additive="base">
                                            <p:cTn id="45" dur="350" fill="hold"/>
                                            <p:tgtEl>
                                              <p:spTgt spid="70"/>
                                            </p:tgtEl>
                                            <p:attrNameLst>
                                              <p:attrName>ppt_y</p:attrName>
                                            </p:attrNameLst>
                                          </p:cBhvr>
                                          <p:tavLst>
                                            <p:tav tm="0">
                                              <p:val>
                                                <p:strVal val="1+#ppt_h/2"/>
                                              </p:val>
                                            </p:tav>
                                            <p:tav tm="100000">
                                              <p:val>
                                                <p:strVal val="#ppt_y"/>
                                              </p:val>
                                            </p:tav>
                                          </p:tavLst>
                                        </p:anim>
                                      </p:childTnLst>
                                    </p:cTn>
                                  </p:par>
                                </p:childTnLst>
                              </p:cTn>
                            </p:par>
                            <p:par>
                              <p:cTn id="46" fill="hold">
                                <p:stCondLst>
                                  <p:cond delay="2939"/>
                                </p:stCondLst>
                                <p:childTnLst>
                                  <p:par>
                                    <p:cTn id="47" presetID="16" presetClass="entr" presetSubtype="37"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outVertical)">
                                          <p:cBhvr>
                                            <p:cTn id="49" dur="400"/>
                                            <p:tgtEl>
                                              <p:spTgt spid="19"/>
                                            </p:tgtEl>
                                          </p:cBhvr>
                                        </p:animEffect>
                                      </p:childTnLst>
                                    </p:cTn>
                                  </p:par>
                                </p:childTnLst>
                              </p:cTn>
                            </p:par>
                            <p:par>
                              <p:cTn id="50" fill="hold">
                                <p:stCondLst>
                                  <p:cond delay="3439"/>
                                </p:stCondLst>
                                <p:childTnLst>
                                  <p:par>
                                    <p:cTn id="51" presetID="2" presetClass="entr" presetSubtype="1" fill="hold" nodeType="afterEffect" p14:presetBounceEnd="50000">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14:bounceEnd="50000">
                                          <p:cBhvr additive="base">
                                            <p:cTn id="53" dur="4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54" dur="400" fill="hold"/>
                                            <p:tgtEl>
                                              <p:spTgt spid="34"/>
                                            </p:tgtEl>
                                            <p:attrNameLst>
                                              <p:attrName>ppt_y</p:attrName>
                                            </p:attrNameLst>
                                          </p:cBhvr>
                                          <p:tavLst>
                                            <p:tav tm="0">
                                              <p:val>
                                                <p:strVal val="0-#ppt_h/2"/>
                                              </p:val>
                                            </p:tav>
                                            <p:tav tm="100000">
                                              <p:val>
                                                <p:strVal val="#ppt_y"/>
                                              </p:val>
                                            </p:tav>
                                          </p:tavLst>
                                        </p:anim>
                                      </p:childTnLst>
                                    </p:cTn>
                                  </p:par>
                                </p:childTnLst>
                              </p:cTn>
                            </p:par>
                            <p:par>
                              <p:cTn id="55" fill="hold">
                                <p:stCondLst>
                                  <p:cond delay="3939"/>
                                </p:stCondLst>
                                <p:childTnLst>
                                  <p:par>
                                    <p:cTn id="56" presetID="22" presetClass="entr" presetSubtype="1"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par>
                                    <p:cTn id="59" presetID="2" presetClass="entr" presetSubtype="4" fill="hold" grpId="0" nodeType="withEffect">
                                      <p:stCondLst>
                                        <p:cond delay="250"/>
                                      </p:stCondLst>
                                      <p:childTnLst>
                                        <p:set>
                                          <p:cBhvr>
                                            <p:cTn id="60" dur="1" fill="hold">
                                              <p:stCondLst>
                                                <p:cond delay="0"/>
                                              </p:stCondLst>
                                            </p:cTn>
                                            <p:tgtEl>
                                              <p:spTgt spid="66"/>
                                            </p:tgtEl>
                                            <p:attrNameLst>
                                              <p:attrName>style.visibility</p:attrName>
                                            </p:attrNameLst>
                                          </p:cBhvr>
                                          <p:to>
                                            <p:strVal val="visible"/>
                                          </p:to>
                                        </p:set>
                                        <p:anim calcmode="lin" valueType="num">
                                          <p:cBhvr additive="base">
                                            <p:cTn id="61" dur="350" fill="hold"/>
                                            <p:tgtEl>
                                              <p:spTgt spid="66"/>
                                            </p:tgtEl>
                                            <p:attrNameLst>
                                              <p:attrName>ppt_x</p:attrName>
                                            </p:attrNameLst>
                                          </p:cBhvr>
                                          <p:tavLst>
                                            <p:tav tm="0">
                                              <p:val>
                                                <p:strVal val="#ppt_x"/>
                                              </p:val>
                                            </p:tav>
                                            <p:tav tm="100000">
                                              <p:val>
                                                <p:strVal val="#ppt_x"/>
                                              </p:val>
                                            </p:tav>
                                          </p:tavLst>
                                        </p:anim>
                                        <p:anim calcmode="lin" valueType="num">
                                          <p:cBhvr additive="base">
                                            <p:cTn id="62" dur="350" fill="hold"/>
                                            <p:tgtEl>
                                              <p:spTgt spid="6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25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350" fill="hold"/>
                                            <p:tgtEl>
                                              <p:spTgt spid="10"/>
                                            </p:tgtEl>
                                            <p:attrNameLst>
                                              <p:attrName>ppt_x</p:attrName>
                                            </p:attrNameLst>
                                          </p:cBhvr>
                                          <p:tavLst>
                                            <p:tav tm="0">
                                              <p:val>
                                                <p:strVal val="#ppt_x"/>
                                              </p:val>
                                            </p:tav>
                                            <p:tav tm="100000">
                                              <p:val>
                                                <p:strVal val="#ppt_x"/>
                                              </p:val>
                                            </p:tav>
                                          </p:tavLst>
                                        </p:anim>
                                        <p:anim calcmode="lin" valueType="num">
                                          <p:cBhvr additive="base">
                                            <p:cTn id="66" dur="350" fill="hold"/>
                                            <p:tgtEl>
                                              <p:spTgt spid="1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250"/>
                                      </p:stCondLst>
                                      <p:childTnLst>
                                        <p:set>
                                          <p:cBhvr>
                                            <p:cTn id="68" dur="1" fill="hold">
                                              <p:stCondLst>
                                                <p:cond delay="0"/>
                                              </p:stCondLst>
                                            </p:cTn>
                                            <p:tgtEl>
                                              <p:spTgt spid="74"/>
                                            </p:tgtEl>
                                            <p:attrNameLst>
                                              <p:attrName>style.visibility</p:attrName>
                                            </p:attrNameLst>
                                          </p:cBhvr>
                                          <p:to>
                                            <p:strVal val="visible"/>
                                          </p:to>
                                        </p:set>
                                        <p:anim calcmode="lin" valueType="num">
                                          <p:cBhvr additive="base">
                                            <p:cTn id="69" dur="350" fill="hold"/>
                                            <p:tgtEl>
                                              <p:spTgt spid="74"/>
                                            </p:tgtEl>
                                            <p:attrNameLst>
                                              <p:attrName>ppt_x</p:attrName>
                                            </p:attrNameLst>
                                          </p:cBhvr>
                                          <p:tavLst>
                                            <p:tav tm="0">
                                              <p:val>
                                                <p:strVal val="#ppt_x"/>
                                              </p:val>
                                            </p:tav>
                                            <p:tav tm="100000">
                                              <p:val>
                                                <p:strVal val="#ppt_x"/>
                                              </p:val>
                                            </p:tav>
                                          </p:tavLst>
                                        </p:anim>
                                        <p:anim calcmode="lin" valueType="num">
                                          <p:cBhvr additive="base">
                                            <p:cTn id="70" dur="350" fill="hold"/>
                                            <p:tgtEl>
                                              <p:spTgt spid="74"/>
                                            </p:tgtEl>
                                            <p:attrNameLst>
                                              <p:attrName>ppt_y</p:attrName>
                                            </p:attrNameLst>
                                          </p:cBhvr>
                                          <p:tavLst>
                                            <p:tav tm="0">
                                              <p:val>
                                                <p:strVal val="1+#ppt_h/2"/>
                                              </p:val>
                                            </p:tav>
                                            <p:tav tm="100000">
                                              <p:val>
                                                <p:strVal val="#ppt_y"/>
                                              </p:val>
                                            </p:tav>
                                          </p:tavLst>
                                        </p:anim>
                                      </p:childTnLst>
                                    </p:cTn>
                                  </p:par>
                                </p:childTnLst>
                              </p:cTn>
                            </p:par>
                            <p:par>
                              <p:cTn id="71" fill="hold">
                                <p:stCondLst>
                                  <p:cond delay="4439"/>
                                </p:stCondLst>
                                <p:childTnLst>
                                  <p:par>
                                    <p:cTn id="72" presetID="16" presetClass="entr" presetSubtype="37"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arn(outVertical)">
                                          <p:cBhvr>
                                            <p:cTn id="74" dur="400"/>
                                            <p:tgtEl>
                                              <p:spTgt spid="20"/>
                                            </p:tgtEl>
                                          </p:cBhvr>
                                        </p:animEffect>
                                      </p:childTnLst>
                                    </p:cTn>
                                  </p:par>
                                </p:childTnLst>
                              </p:cTn>
                            </p:par>
                            <p:par>
                              <p:cTn id="75" fill="hold">
                                <p:stCondLst>
                                  <p:cond delay="4939"/>
                                </p:stCondLst>
                                <p:childTnLst>
                                  <p:par>
                                    <p:cTn id="76" presetID="2" presetClass="entr" presetSubtype="1" fill="hold" nodeType="afterEffect" p14:presetBounceEnd="50000">
                                      <p:stCondLst>
                                        <p:cond delay="0"/>
                                      </p:stCondLst>
                                      <p:childTnLst>
                                        <p:set>
                                          <p:cBhvr>
                                            <p:cTn id="77" dur="1" fill="hold">
                                              <p:stCondLst>
                                                <p:cond delay="0"/>
                                              </p:stCondLst>
                                            </p:cTn>
                                            <p:tgtEl>
                                              <p:spTgt spid="37"/>
                                            </p:tgtEl>
                                            <p:attrNameLst>
                                              <p:attrName>style.visibility</p:attrName>
                                            </p:attrNameLst>
                                          </p:cBhvr>
                                          <p:to>
                                            <p:strVal val="visible"/>
                                          </p:to>
                                        </p:set>
                                        <p:anim calcmode="lin" valueType="num" p14:bounceEnd="50000">
                                          <p:cBhvr additive="base">
                                            <p:cTn id="78" dur="4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79" dur="400" fill="hold"/>
                                            <p:tgtEl>
                                              <p:spTgt spid="37"/>
                                            </p:tgtEl>
                                            <p:attrNameLst>
                                              <p:attrName>ppt_y</p:attrName>
                                            </p:attrNameLst>
                                          </p:cBhvr>
                                          <p:tavLst>
                                            <p:tav tm="0">
                                              <p:val>
                                                <p:strVal val="0-#ppt_h/2"/>
                                              </p:val>
                                            </p:tav>
                                            <p:tav tm="100000">
                                              <p:val>
                                                <p:strVal val="#ppt_y"/>
                                              </p:val>
                                            </p:tav>
                                          </p:tavLst>
                                        </p:anim>
                                      </p:childTnLst>
                                    </p:cTn>
                                  </p:par>
                                </p:childTnLst>
                              </p:cTn>
                            </p:par>
                            <p:par>
                              <p:cTn id="80" fill="hold">
                                <p:stCondLst>
                                  <p:cond delay="5439"/>
                                </p:stCondLst>
                                <p:childTnLst>
                                  <p:par>
                                    <p:cTn id="81" presetID="22" presetClass="entr" presetSubtype="1" fill="hold" nodeType="after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wipe(up)">
                                          <p:cBhvr>
                                            <p:cTn id="83" dur="500"/>
                                            <p:tgtEl>
                                              <p:spTgt spid="16"/>
                                            </p:tgtEl>
                                          </p:cBhvr>
                                        </p:animEffect>
                                      </p:childTnLst>
                                    </p:cTn>
                                  </p:par>
                                  <p:par>
                                    <p:cTn id="84" presetID="2" presetClass="entr" presetSubtype="4" fill="hold" grpId="0" nodeType="withEffect">
                                      <p:stCondLst>
                                        <p:cond delay="250"/>
                                      </p:stCondLst>
                                      <p:childTnLst>
                                        <p:set>
                                          <p:cBhvr>
                                            <p:cTn id="85" dur="1" fill="hold">
                                              <p:stCondLst>
                                                <p:cond delay="0"/>
                                              </p:stCondLst>
                                            </p:cTn>
                                            <p:tgtEl>
                                              <p:spTgt spid="67"/>
                                            </p:tgtEl>
                                            <p:attrNameLst>
                                              <p:attrName>style.visibility</p:attrName>
                                            </p:attrNameLst>
                                          </p:cBhvr>
                                          <p:to>
                                            <p:strVal val="visible"/>
                                          </p:to>
                                        </p:set>
                                        <p:anim calcmode="lin" valueType="num">
                                          <p:cBhvr additive="base">
                                            <p:cTn id="86" dur="350" fill="hold"/>
                                            <p:tgtEl>
                                              <p:spTgt spid="67"/>
                                            </p:tgtEl>
                                            <p:attrNameLst>
                                              <p:attrName>ppt_x</p:attrName>
                                            </p:attrNameLst>
                                          </p:cBhvr>
                                          <p:tavLst>
                                            <p:tav tm="0">
                                              <p:val>
                                                <p:strVal val="#ppt_x"/>
                                              </p:val>
                                            </p:tav>
                                            <p:tav tm="100000">
                                              <p:val>
                                                <p:strVal val="#ppt_x"/>
                                              </p:val>
                                            </p:tav>
                                          </p:tavLst>
                                        </p:anim>
                                        <p:anim calcmode="lin" valueType="num">
                                          <p:cBhvr additive="base">
                                            <p:cTn id="87" dur="350" fill="hold"/>
                                            <p:tgtEl>
                                              <p:spTgt spid="67"/>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250"/>
                                      </p:stCondLst>
                                      <p:childTnLst>
                                        <p:set>
                                          <p:cBhvr>
                                            <p:cTn id="89" dur="1" fill="hold">
                                              <p:stCondLst>
                                                <p:cond delay="0"/>
                                              </p:stCondLst>
                                            </p:cTn>
                                            <p:tgtEl>
                                              <p:spTgt spid="11"/>
                                            </p:tgtEl>
                                            <p:attrNameLst>
                                              <p:attrName>style.visibility</p:attrName>
                                            </p:attrNameLst>
                                          </p:cBhvr>
                                          <p:to>
                                            <p:strVal val="visible"/>
                                          </p:to>
                                        </p:set>
                                        <p:anim calcmode="lin" valueType="num">
                                          <p:cBhvr additive="base">
                                            <p:cTn id="90" dur="350" fill="hold"/>
                                            <p:tgtEl>
                                              <p:spTgt spid="11"/>
                                            </p:tgtEl>
                                            <p:attrNameLst>
                                              <p:attrName>ppt_x</p:attrName>
                                            </p:attrNameLst>
                                          </p:cBhvr>
                                          <p:tavLst>
                                            <p:tav tm="0">
                                              <p:val>
                                                <p:strVal val="#ppt_x"/>
                                              </p:val>
                                            </p:tav>
                                            <p:tav tm="100000">
                                              <p:val>
                                                <p:strVal val="#ppt_x"/>
                                              </p:val>
                                            </p:tav>
                                          </p:tavLst>
                                        </p:anim>
                                        <p:anim calcmode="lin" valueType="num">
                                          <p:cBhvr additive="base">
                                            <p:cTn id="91" dur="350" fill="hold"/>
                                            <p:tgtEl>
                                              <p:spTgt spid="11"/>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250"/>
                                      </p:stCondLst>
                                      <p:childTnLst>
                                        <p:set>
                                          <p:cBhvr>
                                            <p:cTn id="93" dur="1" fill="hold">
                                              <p:stCondLst>
                                                <p:cond delay="0"/>
                                              </p:stCondLst>
                                            </p:cTn>
                                            <p:tgtEl>
                                              <p:spTgt spid="73"/>
                                            </p:tgtEl>
                                            <p:attrNameLst>
                                              <p:attrName>style.visibility</p:attrName>
                                            </p:attrNameLst>
                                          </p:cBhvr>
                                          <p:to>
                                            <p:strVal val="visible"/>
                                          </p:to>
                                        </p:set>
                                        <p:anim calcmode="lin" valueType="num">
                                          <p:cBhvr additive="base">
                                            <p:cTn id="94" dur="350" fill="hold"/>
                                            <p:tgtEl>
                                              <p:spTgt spid="73"/>
                                            </p:tgtEl>
                                            <p:attrNameLst>
                                              <p:attrName>ppt_x</p:attrName>
                                            </p:attrNameLst>
                                          </p:cBhvr>
                                          <p:tavLst>
                                            <p:tav tm="0">
                                              <p:val>
                                                <p:strVal val="#ppt_x"/>
                                              </p:val>
                                            </p:tav>
                                            <p:tav tm="100000">
                                              <p:val>
                                                <p:strVal val="#ppt_x"/>
                                              </p:val>
                                            </p:tav>
                                          </p:tavLst>
                                        </p:anim>
                                        <p:anim calcmode="lin" valueType="num">
                                          <p:cBhvr additive="base">
                                            <p:cTn id="95" dur="350" fill="hold"/>
                                            <p:tgtEl>
                                              <p:spTgt spid="73"/>
                                            </p:tgtEl>
                                            <p:attrNameLst>
                                              <p:attrName>ppt_y</p:attrName>
                                            </p:attrNameLst>
                                          </p:cBhvr>
                                          <p:tavLst>
                                            <p:tav tm="0">
                                              <p:val>
                                                <p:strVal val="1+#ppt_h/2"/>
                                              </p:val>
                                            </p:tav>
                                            <p:tav tm="100000">
                                              <p:val>
                                                <p:strVal val="#ppt_y"/>
                                              </p:val>
                                            </p:tav>
                                          </p:tavLst>
                                        </p:anim>
                                      </p:childTnLst>
                                    </p:cTn>
                                  </p:par>
                                </p:childTnLst>
                              </p:cTn>
                            </p:par>
                            <p:par>
                              <p:cTn id="96" fill="hold">
                                <p:stCondLst>
                                  <p:cond delay="5939"/>
                                </p:stCondLst>
                                <p:childTnLst>
                                  <p:par>
                                    <p:cTn id="97" presetID="16" presetClass="entr" presetSubtype="37" fill="hold" grpId="0"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barn(outVertical)">
                                          <p:cBhvr>
                                            <p:cTn id="99" dur="400"/>
                                            <p:tgtEl>
                                              <p:spTgt spid="21"/>
                                            </p:tgtEl>
                                          </p:cBhvr>
                                        </p:animEffect>
                                      </p:childTnLst>
                                    </p:cTn>
                                  </p:par>
                                </p:childTnLst>
                              </p:cTn>
                            </p:par>
                            <p:par>
                              <p:cTn id="100" fill="hold">
                                <p:stCondLst>
                                  <p:cond delay="6439"/>
                                </p:stCondLst>
                                <p:childTnLst>
                                  <p:par>
                                    <p:cTn id="101" presetID="2" presetClass="entr" presetSubtype="1" fill="hold" nodeType="afterEffect" p14:presetBounceEnd="50000">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14:bounceEnd="50000">
                                          <p:cBhvr additive="base">
                                            <p:cTn id="103" dur="40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104" dur="400" fill="hold"/>
                                            <p:tgtEl>
                                              <p:spTgt spid="46"/>
                                            </p:tgtEl>
                                            <p:attrNameLst>
                                              <p:attrName>ppt_y</p:attrName>
                                            </p:attrNameLst>
                                          </p:cBhvr>
                                          <p:tavLst>
                                            <p:tav tm="0">
                                              <p:val>
                                                <p:strVal val="0-#ppt_h/2"/>
                                              </p:val>
                                            </p:tav>
                                            <p:tav tm="100000">
                                              <p:val>
                                                <p:strVal val="#ppt_y"/>
                                              </p:val>
                                            </p:tav>
                                          </p:tavLst>
                                        </p:anim>
                                      </p:childTnLst>
                                    </p:cTn>
                                  </p:par>
                                </p:childTnLst>
                              </p:cTn>
                            </p:par>
                            <p:par>
                              <p:cTn id="105" fill="hold">
                                <p:stCondLst>
                                  <p:cond delay="6939"/>
                                </p:stCondLst>
                                <p:childTnLst>
                                  <p:par>
                                    <p:cTn id="106" presetID="22" presetClass="entr" presetSubtype="1" fill="hold" nodeType="after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wipe(up)">
                                          <p:cBhvr>
                                            <p:cTn id="108" dur="500"/>
                                            <p:tgtEl>
                                              <p:spTgt spid="18"/>
                                            </p:tgtEl>
                                          </p:cBhvr>
                                        </p:animEffect>
                                      </p:childTnLst>
                                    </p:cTn>
                                  </p:par>
                                  <p:par>
                                    <p:cTn id="109" presetID="2" presetClass="entr" presetSubtype="4" fill="hold" grpId="0" nodeType="withEffect">
                                      <p:stCondLst>
                                        <p:cond delay="250"/>
                                      </p:stCondLst>
                                      <p:childTnLst>
                                        <p:set>
                                          <p:cBhvr>
                                            <p:cTn id="110" dur="1" fill="hold">
                                              <p:stCondLst>
                                                <p:cond delay="0"/>
                                              </p:stCondLst>
                                            </p:cTn>
                                            <p:tgtEl>
                                              <p:spTgt spid="69"/>
                                            </p:tgtEl>
                                            <p:attrNameLst>
                                              <p:attrName>style.visibility</p:attrName>
                                            </p:attrNameLst>
                                          </p:cBhvr>
                                          <p:to>
                                            <p:strVal val="visible"/>
                                          </p:to>
                                        </p:set>
                                        <p:anim calcmode="lin" valueType="num">
                                          <p:cBhvr additive="base">
                                            <p:cTn id="111" dur="350" fill="hold"/>
                                            <p:tgtEl>
                                              <p:spTgt spid="69"/>
                                            </p:tgtEl>
                                            <p:attrNameLst>
                                              <p:attrName>ppt_x</p:attrName>
                                            </p:attrNameLst>
                                          </p:cBhvr>
                                          <p:tavLst>
                                            <p:tav tm="0">
                                              <p:val>
                                                <p:strVal val="#ppt_x"/>
                                              </p:val>
                                            </p:tav>
                                            <p:tav tm="100000">
                                              <p:val>
                                                <p:strVal val="#ppt_x"/>
                                              </p:val>
                                            </p:tav>
                                          </p:tavLst>
                                        </p:anim>
                                        <p:anim calcmode="lin" valueType="num">
                                          <p:cBhvr additive="base">
                                            <p:cTn id="112" dur="350" fill="hold"/>
                                            <p:tgtEl>
                                              <p:spTgt spid="69"/>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250"/>
                                      </p:stCondLst>
                                      <p:childTnLst>
                                        <p:set>
                                          <p:cBhvr>
                                            <p:cTn id="114" dur="1" fill="hold">
                                              <p:stCondLst>
                                                <p:cond delay="0"/>
                                              </p:stCondLst>
                                            </p:cTn>
                                            <p:tgtEl>
                                              <p:spTgt spid="12"/>
                                            </p:tgtEl>
                                            <p:attrNameLst>
                                              <p:attrName>style.visibility</p:attrName>
                                            </p:attrNameLst>
                                          </p:cBhvr>
                                          <p:to>
                                            <p:strVal val="visible"/>
                                          </p:to>
                                        </p:set>
                                        <p:anim calcmode="lin" valueType="num">
                                          <p:cBhvr additive="base">
                                            <p:cTn id="115" dur="350" fill="hold"/>
                                            <p:tgtEl>
                                              <p:spTgt spid="12"/>
                                            </p:tgtEl>
                                            <p:attrNameLst>
                                              <p:attrName>ppt_x</p:attrName>
                                            </p:attrNameLst>
                                          </p:cBhvr>
                                          <p:tavLst>
                                            <p:tav tm="0">
                                              <p:val>
                                                <p:strVal val="#ppt_x"/>
                                              </p:val>
                                            </p:tav>
                                            <p:tav tm="100000">
                                              <p:val>
                                                <p:strVal val="#ppt_x"/>
                                              </p:val>
                                            </p:tav>
                                          </p:tavLst>
                                        </p:anim>
                                        <p:anim calcmode="lin" valueType="num">
                                          <p:cBhvr additive="base">
                                            <p:cTn id="116" dur="350" fill="hold"/>
                                            <p:tgtEl>
                                              <p:spTgt spid="12"/>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250"/>
                                      </p:stCondLst>
                                      <p:childTnLst>
                                        <p:set>
                                          <p:cBhvr>
                                            <p:cTn id="118" dur="1" fill="hold">
                                              <p:stCondLst>
                                                <p:cond delay="0"/>
                                              </p:stCondLst>
                                            </p:cTn>
                                            <p:tgtEl>
                                              <p:spTgt spid="72"/>
                                            </p:tgtEl>
                                            <p:attrNameLst>
                                              <p:attrName>style.visibility</p:attrName>
                                            </p:attrNameLst>
                                          </p:cBhvr>
                                          <p:to>
                                            <p:strVal val="visible"/>
                                          </p:to>
                                        </p:set>
                                        <p:anim calcmode="lin" valueType="num">
                                          <p:cBhvr additive="base">
                                            <p:cTn id="119" dur="350" fill="hold"/>
                                            <p:tgtEl>
                                              <p:spTgt spid="72"/>
                                            </p:tgtEl>
                                            <p:attrNameLst>
                                              <p:attrName>ppt_x</p:attrName>
                                            </p:attrNameLst>
                                          </p:cBhvr>
                                          <p:tavLst>
                                            <p:tav tm="0">
                                              <p:val>
                                                <p:strVal val="#ppt_x"/>
                                              </p:val>
                                            </p:tav>
                                            <p:tav tm="100000">
                                              <p:val>
                                                <p:strVal val="#ppt_x"/>
                                              </p:val>
                                            </p:tav>
                                          </p:tavLst>
                                        </p:anim>
                                        <p:anim calcmode="lin" valueType="num">
                                          <p:cBhvr additive="base">
                                            <p:cTn id="120" dur="350" fill="hold"/>
                                            <p:tgtEl>
                                              <p:spTgt spid="72"/>
                                            </p:tgtEl>
                                            <p:attrNameLst>
                                              <p:attrName>ppt_y</p:attrName>
                                            </p:attrNameLst>
                                          </p:cBhvr>
                                          <p:tavLst>
                                            <p:tav tm="0">
                                              <p:val>
                                                <p:strVal val="1+#ppt_h/2"/>
                                              </p:val>
                                            </p:tav>
                                            <p:tav tm="100000">
                                              <p:val>
                                                <p:strVal val="#ppt_y"/>
                                              </p:val>
                                            </p:tav>
                                          </p:tavLst>
                                        </p:anim>
                                      </p:childTnLst>
                                    </p:cTn>
                                  </p:par>
                                </p:childTnLst>
                              </p:cTn>
                            </p:par>
                            <p:par>
                              <p:cTn id="121" fill="hold">
                                <p:stCondLst>
                                  <p:cond delay="7439"/>
                                </p:stCondLst>
                                <p:childTnLst>
                                  <p:par>
                                    <p:cTn id="122" presetID="16" presetClass="entr" presetSubtype="37" fill="hold" grpId="0" nodeType="afterEffect">
                                      <p:stCondLst>
                                        <p:cond delay="0"/>
                                      </p:stCondLst>
                                      <p:childTnLst>
                                        <p:set>
                                          <p:cBhvr>
                                            <p:cTn id="123" dur="1" fill="hold">
                                              <p:stCondLst>
                                                <p:cond delay="0"/>
                                              </p:stCondLst>
                                            </p:cTn>
                                            <p:tgtEl>
                                              <p:spTgt spid="22"/>
                                            </p:tgtEl>
                                            <p:attrNameLst>
                                              <p:attrName>style.visibility</p:attrName>
                                            </p:attrNameLst>
                                          </p:cBhvr>
                                          <p:to>
                                            <p:strVal val="visible"/>
                                          </p:to>
                                        </p:set>
                                        <p:animEffect transition="in" filter="barn(outVertical)">
                                          <p:cBhvr>
                                            <p:cTn id="124" dur="400"/>
                                            <p:tgtEl>
                                              <p:spTgt spid="22"/>
                                            </p:tgtEl>
                                          </p:cBhvr>
                                        </p:animEffect>
                                      </p:childTnLst>
                                    </p:cTn>
                                  </p:par>
                                </p:childTnLst>
                              </p:cTn>
                            </p:par>
                            <p:par>
                              <p:cTn id="125" fill="hold">
                                <p:stCondLst>
                                  <p:cond delay="7939"/>
                                </p:stCondLst>
                                <p:childTnLst>
                                  <p:par>
                                    <p:cTn id="126" presetID="2" presetClass="entr" presetSubtype="1" fill="hold" nodeType="afterEffect" p14:presetBounceEnd="50000">
                                      <p:stCondLst>
                                        <p:cond delay="0"/>
                                      </p:stCondLst>
                                      <p:childTnLst>
                                        <p:set>
                                          <p:cBhvr>
                                            <p:cTn id="127" dur="1" fill="hold">
                                              <p:stCondLst>
                                                <p:cond delay="0"/>
                                              </p:stCondLst>
                                            </p:cTn>
                                            <p:tgtEl>
                                              <p:spTgt spid="56"/>
                                            </p:tgtEl>
                                            <p:attrNameLst>
                                              <p:attrName>style.visibility</p:attrName>
                                            </p:attrNameLst>
                                          </p:cBhvr>
                                          <p:to>
                                            <p:strVal val="visible"/>
                                          </p:to>
                                        </p:set>
                                        <p:anim calcmode="lin" valueType="num" p14:bounceEnd="50000">
                                          <p:cBhvr additive="base">
                                            <p:cTn id="128" dur="400" fill="hold"/>
                                            <p:tgtEl>
                                              <p:spTgt spid="56"/>
                                            </p:tgtEl>
                                            <p:attrNameLst>
                                              <p:attrName>ppt_x</p:attrName>
                                            </p:attrNameLst>
                                          </p:cBhvr>
                                          <p:tavLst>
                                            <p:tav tm="0">
                                              <p:val>
                                                <p:strVal val="#ppt_x"/>
                                              </p:val>
                                            </p:tav>
                                            <p:tav tm="100000">
                                              <p:val>
                                                <p:strVal val="#ppt_x"/>
                                              </p:val>
                                            </p:tav>
                                          </p:tavLst>
                                        </p:anim>
                                        <p:anim calcmode="lin" valueType="num" p14:bounceEnd="50000">
                                          <p:cBhvr additive="base">
                                            <p:cTn id="129" dur="400" fill="hold"/>
                                            <p:tgtEl>
                                              <p:spTgt spid="56"/>
                                            </p:tgtEl>
                                            <p:attrNameLst>
                                              <p:attrName>ppt_y</p:attrName>
                                            </p:attrNameLst>
                                          </p:cBhvr>
                                          <p:tavLst>
                                            <p:tav tm="0">
                                              <p:val>
                                                <p:strVal val="0-#ppt_h/2"/>
                                              </p:val>
                                            </p:tav>
                                            <p:tav tm="100000">
                                              <p:val>
                                                <p:strVal val="#ppt_y"/>
                                              </p:val>
                                            </p:tav>
                                          </p:tavLst>
                                        </p:anim>
                                      </p:childTnLst>
                                    </p:cTn>
                                  </p:par>
                                </p:childTnLst>
                              </p:cTn>
                            </p:par>
                            <p:par>
                              <p:cTn id="130" fill="hold">
                                <p:stCondLst>
                                  <p:cond delay="8439"/>
                                </p:stCondLst>
                                <p:childTnLst>
                                  <p:par>
                                    <p:cTn id="131" presetID="22" presetClass="entr" presetSubtype="1" fill="hold" nodeType="after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wipe(up)">
                                          <p:cBhvr>
                                            <p:cTn id="133" dur="500"/>
                                            <p:tgtEl>
                                              <p:spTgt spid="17"/>
                                            </p:tgtEl>
                                          </p:cBhvr>
                                        </p:animEffect>
                                      </p:childTnLst>
                                    </p:cTn>
                                  </p:par>
                                  <p:par>
                                    <p:cTn id="134" presetID="2" presetClass="entr" presetSubtype="4" fill="hold" grpId="0" nodeType="withEffect">
                                      <p:stCondLst>
                                        <p:cond delay="250"/>
                                      </p:stCondLst>
                                      <p:childTnLst>
                                        <p:set>
                                          <p:cBhvr>
                                            <p:cTn id="135" dur="1" fill="hold">
                                              <p:stCondLst>
                                                <p:cond delay="0"/>
                                              </p:stCondLst>
                                            </p:cTn>
                                            <p:tgtEl>
                                              <p:spTgt spid="68"/>
                                            </p:tgtEl>
                                            <p:attrNameLst>
                                              <p:attrName>style.visibility</p:attrName>
                                            </p:attrNameLst>
                                          </p:cBhvr>
                                          <p:to>
                                            <p:strVal val="visible"/>
                                          </p:to>
                                        </p:set>
                                        <p:anim calcmode="lin" valueType="num">
                                          <p:cBhvr additive="base">
                                            <p:cTn id="136" dur="350" fill="hold"/>
                                            <p:tgtEl>
                                              <p:spTgt spid="68"/>
                                            </p:tgtEl>
                                            <p:attrNameLst>
                                              <p:attrName>ppt_x</p:attrName>
                                            </p:attrNameLst>
                                          </p:cBhvr>
                                          <p:tavLst>
                                            <p:tav tm="0">
                                              <p:val>
                                                <p:strVal val="#ppt_x"/>
                                              </p:val>
                                            </p:tav>
                                            <p:tav tm="100000">
                                              <p:val>
                                                <p:strVal val="#ppt_x"/>
                                              </p:val>
                                            </p:tav>
                                          </p:tavLst>
                                        </p:anim>
                                        <p:anim calcmode="lin" valueType="num">
                                          <p:cBhvr additive="base">
                                            <p:cTn id="137" dur="350" fill="hold"/>
                                            <p:tgtEl>
                                              <p:spTgt spid="68"/>
                                            </p:tgtEl>
                                            <p:attrNameLst>
                                              <p:attrName>ppt_y</p:attrName>
                                            </p:attrNameLst>
                                          </p:cBhvr>
                                          <p:tavLst>
                                            <p:tav tm="0">
                                              <p:val>
                                                <p:strVal val="1+#ppt_h/2"/>
                                              </p:val>
                                            </p:tav>
                                            <p:tav tm="100000">
                                              <p:val>
                                                <p:strVal val="#ppt_y"/>
                                              </p:val>
                                            </p:tav>
                                          </p:tavLst>
                                        </p:anim>
                                      </p:childTnLst>
                                    </p:cTn>
                                  </p:par>
                                  <p:par>
                                    <p:cTn id="138" presetID="2" presetClass="entr" presetSubtype="4" fill="hold" grpId="0" nodeType="withEffect">
                                      <p:stCondLst>
                                        <p:cond delay="250"/>
                                      </p:stCondLst>
                                      <p:childTnLst>
                                        <p:set>
                                          <p:cBhvr>
                                            <p:cTn id="139" dur="1" fill="hold">
                                              <p:stCondLst>
                                                <p:cond delay="0"/>
                                              </p:stCondLst>
                                            </p:cTn>
                                            <p:tgtEl>
                                              <p:spTgt spid="13"/>
                                            </p:tgtEl>
                                            <p:attrNameLst>
                                              <p:attrName>style.visibility</p:attrName>
                                            </p:attrNameLst>
                                          </p:cBhvr>
                                          <p:to>
                                            <p:strVal val="visible"/>
                                          </p:to>
                                        </p:set>
                                        <p:anim calcmode="lin" valueType="num">
                                          <p:cBhvr additive="base">
                                            <p:cTn id="140" dur="350" fill="hold"/>
                                            <p:tgtEl>
                                              <p:spTgt spid="13"/>
                                            </p:tgtEl>
                                            <p:attrNameLst>
                                              <p:attrName>ppt_x</p:attrName>
                                            </p:attrNameLst>
                                          </p:cBhvr>
                                          <p:tavLst>
                                            <p:tav tm="0">
                                              <p:val>
                                                <p:strVal val="#ppt_x"/>
                                              </p:val>
                                            </p:tav>
                                            <p:tav tm="100000">
                                              <p:val>
                                                <p:strVal val="#ppt_x"/>
                                              </p:val>
                                            </p:tav>
                                          </p:tavLst>
                                        </p:anim>
                                        <p:anim calcmode="lin" valueType="num">
                                          <p:cBhvr additive="base">
                                            <p:cTn id="141" dur="350" fill="hold"/>
                                            <p:tgtEl>
                                              <p:spTgt spid="13"/>
                                            </p:tgtEl>
                                            <p:attrNameLst>
                                              <p:attrName>ppt_y</p:attrName>
                                            </p:attrNameLst>
                                          </p:cBhvr>
                                          <p:tavLst>
                                            <p:tav tm="0">
                                              <p:val>
                                                <p:strVal val="1+#ppt_h/2"/>
                                              </p:val>
                                            </p:tav>
                                            <p:tav tm="100000">
                                              <p:val>
                                                <p:strVal val="#ppt_y"/>
                                              </p:val>
                                            </p:tav>
                                          </p:tavLst>
                                        </p:anim>
                                      </p:childTnLst>
                                    </p:cTn>
                                  </p:par>
                                  <p:par>
                                    <p:cTn id="142" presetID="2" presetClass="entr" presetSubtype="4" fill="hold" grpId="0" nodeType="withEffect">
                                      <p:stCondLst>
                                        <p:cond delay="250"/>
                                      </p:stCondLst>
                                      <p:childTnLst>
                                        <p:set>
                                          <p:cBhvr>
                                            <p:cTn id="143" dur="1" fill="hold">
                                              <p:stCondLst>
                                                <p:cond delay="0"/>
                                              </p:stCondLst>
                                            </p:cTn>
                                            <p:tgtEl>
                                              <p:spTgt spid="71"/>
                                            </p:tgtEl>
                                            <p:attrNameLst>
                                              <p:attrName>style.visibility</p:attrName>
                                            </p:attrNameLst>
                                          </p:cBhvr>
                                          <p:to>
                                            <p:strVal val="visible"/>
                                          </p:to>
                                        </p:set>
                                        <p:anim calcmode="lin" valueType="num">
                                          <p:cBhvr additive="base">
                                            <p:cTn id="144" dur="350" fill="hold"/>
                                            <p:tgtEl>
                                              <p:spTgt spid="71"/>
                                            </p:tgtEl>
                                            <p:attrNameLst>
                                              <p:attrName>ppt_x</p:attrName>
                                            </p:attrNameLst>
                                          </p:cBhvr>
                                          <p:tavLst>
                                            <p:tav tm="0">
                                              <p:val>
                                                <p:strVal val="#ppt_x"/>
                                              </p:val>
                                            </p:tav>
                                            <p:tav tm="100000">
                                              <p:val>
                                                <p:strVal val="#ppt_x"/>
                                              </p:val>
                                            </p:tav>
                                          </p:tavLst>
                                        </p:anim>
                                        <p:anim calcmode="lin" valueType="num">
                                          <p:cBhvr additive="base">
                                            <p:cTn id="145" dur="350" fill="hold"/>
                                            <p:tgtEl>
                                              <p:spTgt spid="71"/>
                                            </p:tgtEl>
                                            <p:attrNameLst>
                                              <p:attrName>ppt_y</p:attrName>
                                            </p:attrNameLst>
                                          </p:cBhvr>
                                          <p:tavLst>
                                            <p:tav tm="0">
                                              <p:val>
                                                <p:strVal val="1+#ppt_h/2"/>
                                              </p:val>
                                            </p:tav>
                                            <p:tav tm="100000">
                                              <p:val>
                                                <p:strVal val="#ppt_y"/>
                                              </p:val>
                                            </p:tav>
                                          </p:tavLst>
                                        </p:anim>
                                      </p:childTnLst>
                                    </p:cTn>
                                  </p:par>
                                </p:childTnLst>
                              </p:cTn>
                            </p:par>
                            <p:par>
                              <p:cTn id="146" fill="hold">
                                <p:stCondLst>
                                  <p:cond delay="8939"/>
                                </p:stCondLst>
                                <p:childTnLst>
                                  <p:par>
                                    <p:cTn id="147" presetID="16" presetClass="entr" presetSubtype="37" fill="hold" grpId="0" nodeType="afterEffect">
                                      <p:stCondLst>
                                        <p:cond delay="0"/>
                                      </p:stCondLst>
                                      <p:childTnLst>
                                        <p:set>
                                          <p:cBhvr>
                                            <p:cTn id="148" dur="1" fill="hold">
                                              <p:stCondLst>
                                                <p:cond delay="0"/>
                                              </p:stCondLst>
                                            </p:cTn>
                                            <p:tgtEl>
                                              <p:spTgt spid="28"/>
                                            </p:tgtEl>
                                            <p:attrNameLst>
                                              <p:attrName>style.visibility</p:attrName>
                                            </p:attrNameLst>
                                          </p:cBhvr>
                                          <p:to>
                                            <p:strVal val="visible"/>
                                          </p:to>
                                        </p:set>
                                        <p:animEffect transition="in" filter="barn(outVertical)">
                                          <p:cBhvr>
                                            <p:cTn id="149" dur="4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9" grpId="0"/>
          <p:bldP spid="10" grpId="0"/>
          <p:bldP spid="11" grpId="0"/>
          <p:bldP spid="12" grpId="0"/>
          <p:bldP spid="13" grpId="0"/>
          <p:bldP spid="19" grpId="0" animBg="1"/>
          <p:bldP spid="20" grpId="0" animBg="1"/>
          <p:bldP spid="21" grpId="0" animBg="1"/>
          <p:bldP spid="22" grpId="0" animBg="1"/>
          <p:bldP spid="28" grpId="0" animBg="1"/>
          <p:bldP spid="65" grpId="0" animBg="1"/>
          <p:bldP spid="66" grpId="0" animBg="1"/>
          <p:bldP spid="67" grpId="0" animBg="1"/>
          <p:bldP spid="68" grpId="0" animBg="1"/>
          <p:bldP spid="69" grpId="0" animBg="1"/>
          <p:bldP spid="70" grpId="0"/>
          <p:bldP spid="71" grpId="0"/>
          <p:bldP spid="72" grpId="0"/>
          <p:bldP spid="73" grpId="0"/>
          <p:bldP spid="74" grpId="0"/>
          <p:bldP spid="7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16" presetClass="entr" presetSubtype="37" fill="hold" grpId="0" nodeType="after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barn(outVertical)">
                                          <p:cBhvr>
                                            <p:cTn id="24" dur="500"/>
                                            <p:tgtEl>
                                              <p:spTgt spid="75"/>
                                            </p:tgtEl>
                                          </p:cBhvr>
                                        </p:animEffect>
                                      </p:childTnLst>
                                    </p:cTn>
                                  </p:par>
                                </p:childTnLst>
                              </p:cTn>
                            </p:par>
                            <p:par>
                              <p:cTn id="25" fill="hold">
                                <p:stCondLst>
                                  <p:cond delay="1939"/>
                                </p:stCondLst>
                                <p:childTnLst>
                                  <p:par>
                                    <p:cTn id="26" presetID="2" presetClass="entr" presetSubtype="1"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400" fill="hold"/>
                                            <p:tgtEl>
                                              <p:spTgt spid="29"/>
                                            </p:tgtEl>
                                            <p:attrNameLst>
                                              <p:attrName>ppt_x</p:attrName>
                                            </p:attrNameLst>
                                          </p:cBhvr>
                                          <p:tavLst>
                                            <p:tav tm="0">
                                              <p:val>
                                                <p:strVal val="#ppt_x"/>
                                              </p:val>
                                            </p:tav>
                                            <p:tav tm="100000">
                                              <p:val>
                                                <p:strVal val="#ppt_x"/>
                                              </p:val>
                                            </p:tav>
                                          </p:tavLst>
                                        </p:anim>
                                        <p:anim calcmode="lin" valueType="num">
                                          <p:cBhvr additive="base">
                                            <p:cTn id="29" dur="400" fill="hold"/>
                                            <p:tgtEl>
                                              <p:spTgt spid="29"/>
                                            </p:tgtEl>
                                            <p:attrNameLst>
                                              <p:attrName>ppt_y</p:attrName>
                                            </p:attrNameLst>
                                          </p:cBhvr>
                                          <p:tavLst>
                                            <p:tav tm="0">
                                              <p:val>
                                                <p:strVal val="0-#ppt_h/2"/>
                                              </p:val>
                                            </p:tav>
                                            <p:tav tm="100000">
                                              <p:val>
                                                <p:strVal val="#ppt_y"/>
                                              </p:val>
                                            </p:tav>
                                          </p:tavLst>
                                        </p:anim>
                                      </p:childTnLst>
                                    </p:cTn>
                                  </p:par>
                                </p:childTnLst>
                              </p:cTn>
                            </p:par>
                            <p:par>
                              <p:cTn id="30" fill="hold">
                                <p:stCondLst>
                                  <p:cond delay="2439"/>
                                </p:stCondLst>
                                <p:childTnLst>
                                  <p:par>
                                    <p:cTn id="31" presetID="22" presetClass="entr" presetSubtype="1"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par>
                                    <p:cTn id="34" presetID="2" presetClass="entr" presetSubtype="4" fill="hold" grpId="0" nodeType="withEffect">
                                      <p:stCondLst>
                                        <p:cond delay="250"/>
                                      </p:stCondLst>
                                      <p:childTnLst>
                                        <p:set>
                                          <p:cBhvr>
                                            <p:cTn id="35" dur="1" fill="hold">
                                              <p:stCondLst>
                                                <p:cond delay="0"/>
                                              </p:stCondLst>
                                            </p:cTn>
                                            <p:tgtEl>
                                              <p:spTgt spid="65"/>
                                            </p:tgtEl>
                                            <p:attrNameLst>
                                              <p:attrName>style.visibility</p:attrName>
                                            </p:attrNameLst>
                                          </p:cBhvr>
                                          <p:to>
                                            <p:strVal val="visible"/>
                                          </p:to>
                                        </p:set>
                                        <p:anim calcmode="lin" valueType="num">
                                          <p:cBhvr additive="base">
                                            <p:cTn id="36" dur="350" fill="hold"/>
                                            <p:tgtEl>
                                              <p:spTgt spid="65"/>
                                            </p:tgtEl>
                                            <p:attrNameLst>
                                              <p:attrName>ppt_x</p:attrName>
                                            </p:attrNameLst>
                                          </p:cBhvr>
                                          <p:tavLst>
                                            <p:tav tm="0">
                                              <p:val>
                                                <p:strVal val="#ppt_x"/>
                                              </p:val>
                                            </p:tav>
                                            <p:tav tm="100000">
                                              <p:val>
                                                <p:strVal val="#ppt_x"/>
                                              </p:val>
                                            </p:tav>
                                          </p:tavLst>
                                        </p:anim>
                                        <p:anim calcmode="lin" valueType="num">
                                          <p:cBhvr additive="base">
                                            <p:cTn id="37" dur="350" fill="hold"/>
                                            <p:tgtEl>
                                              <p:spTgt spid="6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25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350" fill="hold"/>
                                            <p:tgtEl>
                                              <p:spTgt spid="9"/>
                                            </p:tgtEl>
                                            <p:attrNameLst>
                                              <p:attrName>ppt_x</p:attrName>
                                            </p:attrNameLst>
                                          </p:cBhvr>
                                          <p:tavLst>
                                            <p:tav tm="0">
                                              <p:val>
                                                <p:strVal val="#ppt_x"/>
                                              </p:val>
                                            </p:tav>
                                            <p:tav tm="100000">
                                              <p:val>
                                                <p:strVal val="#ppt_x"/>
                                              </p:val>
                                            </p:tav>
                                          </p:tavLst>
                                        </p:anim>
                                        <p:anim calcmode="lin" valueType="num">
                                          <p:cBhvr additive="base">
                                            <p:cTn id="41" dur="350" fill="hold"/>
                                            <p:tgtEl>
                                              <p:spTgt spid="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250"/>
                                      </p:stCondLst>
                                      <p:childTnLst>
                                        <p:set>
                                          <p:cBhvr>
                                            <p:cTn id="43" dur="1" fill="hold">
                                              <p:stCondLst>
                                                <p:cond delay="0"/>
                                              </p:stCondLst>
                                            </p:cTn>
                                            <p:tgtEl>
                                              <p:spTgt spid="70"/>
                                            </p:tgtEl>
                                            <p:attrNameLst>
                                              <p:attrName>style.visibility</p:attrName>
                                            </p:attrNameLst>
                                          </p:cBhvr>
                                          <p:to>
                                            <p:strVal val="visible"/>
                                          </p:to>
                                        </p:set>
                                        <p:anim calcmode="lin" valueType="num">
                                          <p:cBhvr additive="base">
                                            <p:cTn id="44" dur="350" fill="hold"/>
                                            <p:tgtEl>
                                              <p:spTgt spid="70"/>
                                            </p:tgtEl>
                                            <p:attrNameLst>
                                              <p:attrName>ppt_x</p:attrName>
                                            </p:attrNameLst>
                                          </p:cBhvr>
                                          <p:tavLst>
                                            <p:tav tm="0">
                                              <p:val>
                                                <p:strVal val="#ppt_x"/>
                                              </p:val>
                                            </p:tav>
                                            <p:tav tm="100000">
                                              <p:val>
                                                <p:strVal val="#ppt_x"/>
                                              </p:val>
                                            </p:tav>
                                          </p:tavLst>
                                        </p:anim>
                                        <p:anim calcmode="lin" valueType="num">
                                          <p:cBhvr additive="base">
                                            <p:cTn id="45" dur="350" fill="hold"/>
                                            <p:tgtEl>
                                              <p:spTgt spid="70"/>
                                            </p:tgtEl>
                                            <p:attrNameLst>
                                              <p:attrName>ppt_y</p:attrName>
                                            </p:attrNameLst>
                                          </p:cBhvr>
                                          <p:tavLst>
                                            <p:tav tm="0">
                                              <p:val>
                                                <p:strVal val="1+#ppt_h/2"/>
                                              </p:val>
                                            </p:tav>
                                            <p:tav tm="100000">
                                              <p:val>
                                                <p:strVal val="#ppt_y"/>
                                              </p:val>
                                            </p:tav>
                                          </p:tavLst>
                                        </p:anim>
                                      </p:childTnLst>
                                    </p:cTn>
                                  </p:par>
                                </p:childTnLst>
                              </p:cTn>
                            </p:par>
                            <p:par>
                              <p:cTn id="46" fill="hold">
                                <p:stCondLst>
                                  <p:cond delay="2939"/>
                                </p:stCondLst>
                                <p:childTnLst>
                                  <p:par>
                                    <p:cTn id="47" presetID="16" presetClass="entr" presetSubtype="37"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outVertical)">
                                          <p:cBhvr>
                                            <p:cTn id="49" dur="400"/>
                                            <p:tgtEl>
                                              <p:spTgt spid="19"/>
                                            </p:tgtEl>
                                          </p:cBhvr>
                                        </p:animEffect>
                                      </p:childTnLst>
                                    </p:cTn>
                                  </p:par>
                                </p:childTnLst>
                              </p:cTn>
                            </p:par>
                            <p:par>
                              <p:cTn id="50" fill="hold">
                                <p:stCondLst>
                                  <p:cond delay="3439"/>
                                </p:stCondLst>
                                <p:childTnLst>
                                  <p:par>
                                    <p:cTn id="51" presetID="2" presetClass="entr" presetSubtype="1"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400" fill="hold"/>
                                            <p:tgtEl>
                                              <p:spTgt spid="34"/>
                                            </p:tgtEl>
                                            <p:attrNameLst>
                                              <p:attrName>ppt_x</p:attrName>
                                            </p:attrNameLst>
                                          </p:cBhvr>
                                          <p:tavLst>
                                            <p:tav tm="0">
                                              <p:val>
                                                <p:strVal val="#ppt_x"/>
                                              </p:val>
                                            </p:tav>
                                            <p:tav tm="100000">
                                              <p:val>
                                                <p:strVal val="#ppt_x"/>
                                              </p:val>
                                            </p:tav>
                                          </p:tavLst>
                                        </p:anim>
                                        <p:anim calcmode="lin" valueType="num">
                                          <p:cBhvr additive="base">
                                            <p:cTn id="54" dur="400" fill="hold"/>
                                            <p:tgtEl>
                                              <p:spTgt spid="34"/>
                                            </p:tgtEl>
                                            <p:attrNameLst>
                                              <p:attrName>ppt_y</p:attrName>
                                            </p:attrNameLst>
                                          </p:cBhvr>
                                          <p:tavLst>
                                            <p:tav tm="0">
                                              <p:val>
                                                <p:strVal val="0-#ppt_h/2"/>
                                              </p:val>
                                            </p:tav>
                                            <p:tav tm="100000">
                                              <p:val>
                                                <p:strVal val="#ppt_y"/>
                                              </p:val>
                                            </p:tav>
                                          </p:tavLst>
                                        </p:anim>
                                      </p:childTnLst>
                                    </p:cTn>
                                  </p:par>
                                </p:childTnLst>
                              </p:cTn>
                            </p:par>
                            <p:par>
                              <p:cTn id="55" fill="hold">
                                <p:stCondLst>
                                  <p:cond delay="3939"/>
                                </p:stCondLst>
                                <p:childTnLst>
                                  <p:par>
                                    <p:cTn id="56" presetID="22" presetClass="entr" presetSubtype="1"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par>
                                    <p:cTn id="59" presetID="2" presetClass="entr" presetSubtype="4" fill="hold" grpId="0" nodeType="withEffect">
                                      <p:stCondLst>
                                        <p:cond delay="250"/>
                                      </p:stCondLst>
                                      <p:childTnLst>
                                        <p:set>
                                          <p:cBhvr>
                                            <p:cTn id="60" dur="1" fill="hold">
                                              <p:stCondLst>
                                                <p:cond delay="0"/>
                                              </p:stCondLst>
                                            </p:cTn>
                                            <p:tgtEl>
                                              <p:spTgt spid="66"/>
                                            </p:tgtEl>
                                            <p:attrNameLst>
                                              <p:attrName>style.visibility</p:attrName>
                                            </p:attrNameLst>
                                          </p:cBhvr>
                                          <p:to>
                                            <p:strVal val="visible"/>
                                          </p:to>
                                        </p:set>
                                        <p:anim calcmode="lin" valueType="num">
                                          <p:cBhvr additive="base">
                                            <p:cTn id="61" dur="350" fill="hold"/>
                                            <p:tgtEl>
                                              <p:spTgt spid="66"/>
                                            </p:tgtEl>
                                            <p:attrNameLst>
                                              <p:attrName>ppt_x</p:attrName>
                                            </p:attrNameLst>
                                          </p:cBhvr>
                                          <p:tavLst>
                                            <p:tav tm="0">
                                              <p:val>
                                                <p:strVal val="#ppt_x"/>
                                              </p:val>
                                            </p:tav>
                                            <p:tav tm="100000">
                                              <p:val>
                                                <p:strVal val="#ppt_x"/>
                                              </p:val>
                                            </p:tav>
                                          </p:tavLst>
                                        </p:anim>
                                        <p:anim calcmode="lin" valueType="num">
                                          <p:cBhvr additive="base">
                                            <p:cTn id="62" dur="350" fill="hold"/>
                                            <p:tgtEl>
                                              <p:spTgt spid="6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25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350" fill="hold"/>
                                            <p:tgtEl>
                                              <p:spTgt spid="10"/>
                                            </p:tgtEl>
                                            <p:attrNameLst>
                                              <p:attrName>ppt_x</p:attrName>
                                            </p:attrNameLst>
                                          </p:cBhvr>
                                          <p:tavLst>
                                            <p:tav tm="0">
                                              <p:val>
                                                <p:strVal val="#ppt_x"/>
                                              </p:val>
                                            </p:tav>
                                            <p:tav tm="100000">
                                              <p:val>
                                                <p:strVal val="#ppt_x"/>
                                              </p:val>
                                            </p:tav>
                                          </p:tavLst>
                                        </p:anim>
                                        <p:anim calcmode="lin" valueType="num">
                                          <p:cBhvr additive="base">
                                            <p:cTn id="66" dur="350" fill="hold"/>
                                            <p:tgtEl>
                                              <p:spTgt spid="1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250"/>
                                      </p:stCondLst>
                                      <p:childTnLst>
                                        <p:set>
                                          <p:cBhvr>
                                            <p:cTn id="68" dur="1" fill="hold">
                                              <p:stCondLst>
                                                <p:cond delay="0"/>
                                              </p:stCondLst>
                                            </p:cTn>
                                            <p:tgtEl>
                                              <p:spTgt spid="74"/>
                                            </p:tgtEl>
                                            <p:attrNameLst>
                                              <p:attrName>style.visibility</p:attrName>
                                            </p:attrNameLst>
                                          </p:cBhvr>
                                          <p:to>
                                            <p:strVal val="visible"/>
                                          </p:to>
                                        </p:set>
                                        <p:anim calcmode="lin" valueType="num">
                                          <p:cBhvr additive="base">
                                            <p:cTn id="69" dur="350" fill="hold"/>
                                            <p:tgtEl>
                                              <p:spTgt spid="74"/>
                                            </p:tgtEl>
                                            <p:attrNameLst>
                                              <p:attrName>ppt_x</p:attrName>
                                            </p:attrNameLst>
                                          </p:cBhvr>
                                          <p:tavLst>
                                            <p:tav tm="0">
                                              <p:val>
                                                <p:strVal val="#ppt_x"/>
                                              </p:val>
                                            </p:tav>
                                            <p:tav tm="100000">
                                              <p:val>
                                                <p:strVal val="#ppt_x"/>
                                              </p:val>
                                            </p:tav>
                                          </p:tavLst>
                                        </p:anim>
                                        <p:anim calcmode="lin" valueType="num">
                                          <p:cBhvr additive="base">
                                            <p:cTn id="70" dur="350" fill="hold"/>
                                            <p:tgtEl>
                                              <p:spTgt spid="74"/>
                                            </p:tgtEl>
                                            <p:attrNameLst>
                                              <p:attrName>ppt_y</p:attrName>
                                            </p:attrNameLst>
                                          </p:cBhvr>
                                          <p:tavLst>
                                            <p:tav tm="0">
                                              <p:val>
                                                <p:strVal val="1+#ppt_h/2"/>
                                              </p:val>
                                            </p:tav>
                                            <p:tav tm="100000">
                                              <p:val>
                                                <p:strVal val="#ppt_y"/>
                                              </p:val>
                                            </p:tav>
                                          </p:tavLst>
                                        </p:anim>
                                      </p:childTnLst>
                                    </p:cTn>
                                  </p:par>
                                </p:childTnLst>
                              </p:cTn>
                            </p:par>
                            <p:par>
                              <p:cTn id="71" fill="hold">
                                <p:stCondLst>
                                  <p:cond delay="4439"/>
                                </p:stCondLst>
                                <p:childTnLst>
                                  <p:par>
                                    <p:cTn id="72" presetID="16" presetClass="entr" presetSubtype="37"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arn(outVertical)">
                                          <p:cBhvr>
                                            <p:cTn id="74" dur="400"/>
                                            <p:tgtEl>
                                              <p:spTgt spid="20"/>
                                            </p:tgtEl>
                                          </p:cBhvr>
                                        </p:animEffect>
                                      </p:childTnLst>
                                    </p:cTn>
                                  </p:par>
                                </p:childTnLst>
                              </p:cTn>
                            </p:par>
                            <p:par>
                              <p:cTn id="75" fill="hold">
                                <p:stCondLst>
                                  <p:cond delay="4939"/>
                                </p:stCondLst>
                                <p:childTnLst>
                                  <p:par>
                                    <p:cTn id="76" presetID="2" presetClass="entr" presetSubtype="1" fill="hold" nodeType="afterEffect">
                                      <p:stCondLst>
                                        <p:cond delay="0"/>
                                      </p:stCondLst>
                                      <p:childTnLst>
                                        <p:set>
                                          <p:cBhvr>
                                            <p:cTn id="77" dur="1" fill="hold">
                                              <p:stCondLst>
                                                <p:cond delay="0"/>
                                              </p:stCondLst>
                                            </p:cTn>
                                            <p:tgtEl>
                                              <p:spTgt spid="37"/>
                                            </p:tgtEl>
                                            <p:attrNameLst>
                                              <p:attrName>style.visibility</p:attrName>
                                            </p:attrNameLst>
                                          </p:cBhvr>
                                          <p:to>
                                            <p:strVal val="visible"/>
                                          </p:to>
                                        </p:set>
                                        <p:anim calcmode="lin" valueType="num">
                                          <p:cBhvr additive="base">
                                            <p:cTn id="78" dur="400" fill="hold"/>
                                            <p:tgtEl>
                                              <p:spTgt spid="37"/>
                                            </p:tgtEl>
                                            <p:attrNameLst>
                                              <p:attrName>ppt_x</p:attrName>
                                            </p:attrNameLst>
                                          </p:cBhvr>
                                          <p:tavLst>
                                            <p:tav tm="0">
                                              <p:val>
                                                <p:strVal val="#ppt_x"/>
                                              </p:val>
                                            </p:tav>
                                            <p:tav tm="100000">
                                              <p:val>
                                                <p:strVal val="#ppt_x"/>
                                              </p:val>
                                            </p:tav>
                                          </p:tavLst>
                                        </p:anim>
                                        <p:anim calcmode="lin" valueType="num">
                                          <p:cBhvr additive="base">
                                            <p:cTn id="79" dur="400" fill="hold"/>
                                            <p:tgtEl>
                                              <p:spTgt spid="37"/>
                                            </p:tgtEl>
                                            <p:attrNameLst>
                                              <p:attrName>ppt_y</p:attrName>
                                            </p:attrNameLst>
                                          </p:cBhvr>
                                          <p:tavLst>
                                            <p:tav tm="0">
                                              <p:val>
                                                <p:strVal val="0-#ppt_h/2"/>
                                              </p:val>
                                            </p:tav>
                                            <p:tav tm="100000">
                                              <p:val>
                                                <p:strVal val="#ppt_y"/>
                                              </p:val>
                                            </p:tav>
                                          </p:tavLst>
                                        </p:anim>
                                      </p:childTnLst>
                                    </p:cTn>
                                  </p:par>
                                </p:childTnLst>
                              </p:cTn>
                            </p:par>
                            <p:par>
                              <p:cTn id="80" fill="hold">
                                <p:stCondLst>
                                  <p:cond delay="5439"/>
                                </p:stCondLst>
                                <p:childTnLst>
                                  <p:par>
                                    <p:cTn id="81" presetID="22" presetClass="entr" presetSubtype="1" fill="hold" nodeType="after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wipe(up)">
                                          <p:cBhvr>
                                            <p:cTn id="83" dur="500"/>
                                            <p:tgtEl>
                                              <p:spTgt spid="16"/>
                                            </p:tgtEl>
                                          </p:cBhvr>
                                        </p:animEffect>
                                      </p:childTnLst>
                                    </p:cTn>
                                  </p:par>
                                  <p:par>
                                    <p:cTn id="84" presetID="2" presetClass="entr" presetSubtype="4" fill="hold" grpId="0" nodeType="withEffect">
                                      <p:stCondLst>
                                        <p:cond delay="250"/>
                                      </p:stCondLst>
                                      <p:childTnLst>
                                        <p:set>
                                          <p:cBhvr>
                                            <p:cTn id="85" dur="1" fill="hold">
                                              <p:stCondLst>
                                                <p:cond delay="0"/>
                                              </p:stCondLst>
                                            </p:cTn>
                                            <p:tgtEl>
                                              <p:spTgt spid="67"/>
                                            </p:tgtEl>
                                            <p:attrNameLst>
                                              <p:attrName>style.visibility</p:attrName>
                                            </p:attrNameLst>
                                          </p:cBhvr>
                                          <p:to>
                                            <p:strVal val="visible"/>
                                          </p:to>
                                        </p:set>
                                        <p:anim calcmode="lin" valueType="num">
                                          <p:cBhvr additive="base">
                                            <p:cTn id="86" dur="350" fill="hold"/>
                                            <p:tgtEl>
                                              <p:spTgt spid="67"/>
                                            </p:tgtEl>
                                            <p:attrNameLst>
                                              <p:attrName>ppt_x</p:attrName>
                                            </p:attrNameLst>
                                          </p:cBhvr>
                                          <p:tavLst>
                                            <p:tav tm="0">
                                              <p:val>
                                                <p:strVal val="#ppt_x"/>
                                              </p:val>
                                            </p:tav>
                                            <p:tav tm="100000">
                                              <p:val>
                                                <p:strVal val="#ppt_x"/>
                                              </p:val>
                                            </p:tav>
                                          </p:tavLst>
                                        </p:anim>
                                        <p:anim calcmode="lin" valueType="num">
                                          <p:cBhvr additive="base">
                                            <p:cTn id="87" dur="350" fill="hold"/>
                                            <p:tgtEl>
                                              <p:spTgt spid="67"/>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250"/>
                                      </p:stCondLst>
                                      <p:childTnLst>
                                        <p:set>
                                          <p:cBhvr>
                                            <p:cTn id="89" dur="1" fill="hold">
                                              <p:stCondLst>
                                                <p:cond delay="0"/>
                                              </p:stCondLst>
                                            </p:cTn>
                                            <p:tgtEl>
                                              <p:spTgt spid="11"/>
                                            </p:tgtEl>
                                            <p:attrNameLst>
                                              <p:attrName>style.visibility</p:attrName>
                                            </p:attrNameLst>
                                          </p:cBhvr>
                                          <p:to>
                                            <p:strVal val="visible"/>
                                          </p:to>
                                        </p:set>
                                        <p:anim calcmode="lin" valueType="num">
                                          <p:cBhvr additive="base">
                                            <p:cTn id="90" dur="350" fill="hold"/>
                                            <p:tgtEl>
                                              <p:spTgt spid="11"/>
                                            </p:tgtEl>
                                            <p:attrNameLst>
                                              <p:attrName>ppt_x</p:attrName>
                                            </p:attrNameLst>
                                          </p:cBhvr>
                                          <p:tavLst>
                                            <p:tav tm="0">
                                              <p:val>
                                                <p:strVal val="#ppt_x"/>
                                              </p:val>
                                            </p:tav>
                                            <p:tav tm="100000">
                                              <p:val>
                                                <p:strVal val="#ppt_x"/>
                                              </p:val>
                                            </p:tav>
                                          </p:tavLst>
                                        </p:anim>
                                        <p:anim calcmode="lin" valueType="num">
                                          <p:cBhvr additive="base">
                                            <p:cTn id="91" dur="350" fill="hold"/>
                                            <p:tgtEl>
                                              <p:spTgt spid="11"/>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250"/>
                                      </p:stCondLst>
                                      <p:childTnLst>
                                        <p:set>
                                          <p:cBhvr>
                                            <p:cTn id="93" dur="1" fill="hold">
                                              <p:stCondLst>
                                                <p:cond delay="0"/>
                                              </p:stCondLst>
                                            </p:cTn>
                                            <p:tgtEl>
                                              <p:spTgt spid="73"/>
                                            </p:tgtEl>
                                            <p:attrNameLst>
                                              <p:attrName>style.visibility</p:attrName>
                                            </p:attrNameLst>
                                          </p:cBhvr>
                                          <p:to>
                                            <p:strVal val="visible"/>
                                          </p:to>
                                        </p:set>
                                        <p:anim calcmode="lin" valueType="num">
                                          <p:cBhvr additive="base">
                                            <p:cTn id="94" dur="350" fill="hold"/>
                                            <p:tgtEl>
                                              <p:spTgt spid="73"/>
                                            </p:tgtEl>
                                            <p:attrNameLst>
                                              <p:attrName>ppt_x</p:attrName>
                                            </p:attrNameLst>
                                          </p:cBhvr>
                                          <p:tavLst>
                                            <p:tav tm="0">
                                              <p:val>
                                                <p:strVal val="#ppt_x"/>
                                              </p:val>
                                            </p:tav>
                                            <p:tav tm="100000">
                                              <p:val>
                                                <p:strVal val="#ppt_x"/>
                                              </p:val>
                                            </p:tav>
                                          </p:tavLst>
                                        </p:anim>
                                        <p:anim calcmode="lin" valueType="num">
                                          <p:cBhvr additive="base">
                                            <p:cTn id="95" dur="350" fill="hold"/>
                                            <p:tgtEl>
                                              <p:spTgt spid="73"/>
                                            </p:tgtEl>
                                            <p:attrNameLst>
                                              <p:attrName>ppt_y</p:attrName>
                                            </p:attrNameLst>
                                          </p:cBhvr>
                                          <p:tavLst>
                                            <p:tav tm="0">
                                              <p:val>
                                                <p:strVal val="1+#ppt_h/2"/>
                                              </p:val>
                                            </p:tav>
                                            <p:tav tm="100000">
                                              <p:val>
                                                <p:strVal val="#ppt_y"/>
                                              </p:val>
                                            </p:tav>
                                          </p:tavLst>
                                        </p:anim>
                                      </p:childTnLst>
                                    </p:cTn>
                                  </p:par>
                                </p:childTnLst>
                              </p:cTn>
                            </p:par>
                            <p:par>
                              <p:cTn id="96" fill="hold">
                                <p:stCondLst>
                                  <p:cond delay="5939"/>
                                </p:stCondLst>
                                <p:childTnLst>
                                  <p:par>
                                    <p:cTn id="97" presetID="16" presetClass="entr" presetSubtype="37" fill="hold" grpId="0"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barn(outVertical)">
                                          <p:cBhvr>
                                            <p:cTn id="99" dur="400"/>
                                            <p:tgtEl>
                                              <p:spTgt spid="21"/>
                                            </p:tgtEl>
                                          </p:cBhvr>
                                        </p:animEffect>
                                      </p:childTnLst>
                                    </p:cTn>
                                  </p:par>
                                </p:childTnLst>
                              </p:cTn>
                            </p:par>
                            <p:par>
                              <p:cTn id="100" fill="hold">
                                <p:stCondLst>
                                  <p:cond delay="6439"/>
                                </p:stCondLst>
                                <p:childTnLst>
                                  <p:par>
                                    <p:cTn id="101" presetID="2" presetClass="entr" presetSubtype="1" fill="hold" nodeType="after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400" fill="hold"/>
                                            <p:tgtEl>
                                              <p:spTgt spid="46"/>
                                            </p:tgtEl>
                                            <p:attrNameLst>
                                              <p:attrName>ppt_x</p:attrName>
                                            </p:attrNameLst>
                                          </p:cBhvr>
                                          <p:tavLst>
                                            <p:tav tm="0">
                                              <p:val>
                                                <p:strVal val="#ppt_x"/>
                                              </p:val>
                                            </p:tav>
                                            <p:tav tm="100000">
                                              <p:val>
                                                <p:strVal val="#ppt_x"/>
                                              </p:val>
                                            </p:tav>
                                          </p:tavLst>
                                        </p:anim>
                                        <p:anim calcmode="lin" valueType="num">
                                          <p:cBhvr additive="base">
                                            <p:cTn id="104" dur="400" fill="hold"/>
                                            <p:tgtEl>
                                              <p:spTgt spid="46"/>
                                            </p:tgtEl>
                                            <p:attrNameLst>
                                              <p:attrName>ppt_y</p:attrName>
                                            </p:attrNameLst>
                                          </p:cBhvr>
                                          <p:tavLst>
                                            <p:tav tm="0">
                                              <p:val>
                                                <p:strVal val="0-#ppt_h/2"/>
                                              </p:val>
                                            </p:tav>
                                            <p:tav tm="100000">
                                              <p:val>
                                                <p:strVal val="#ppt_y"/>
                                              </p:val>
                                            </p:tav>
                                          </p:tavLst>
                                        </p:anim>
                                      </p:childTnLst>
                                    </p:cTn>
                                  </p:par>
                                </p:childTnLst>
                              </p:cTn>
                            </p:par>
                            <p:par>
                              <p:cTn id="105" fill="hold">
                                <p:stCondLst>
                                  <p:cond delay="6939"/>
                                </p:stCondLst>
                                <p:childTnLst>
                                  <p:par>
                                    <p:cTn id="106" presetID="22" presetClass="entr" presetSubtype="1" fill="hold" nodeType="after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wipe(up)">
                                          <p:cBhvr>
                                            <p:cTn id="108" dur="500"/>
                                            <p:tgtEl>
                                              <p:spTgt spid="18"/>
                                            </p:tgtEl>
                                          </p:cBhvr>
                                        </p:animEffect>
                                      </p:childTnLst>
                                    </p:cTn>
                                  </p:par>
                                  <p:par>
                                    <p:cTn id="109" presetID="2" presetClass="entr" presetSubtype="4" fill="hold" grpId="0" nodeType="withEffect">
                                      <p:stCondLst>
                                        <p:cond delay="250"/>
                                      </p:stCondLst>
                                      <p:childTnLst>
                                        <p:set>
                                          <p:cBhvr>
                                            <p:cTn id="110" dur="1" fill="hold">
                                              <p:stCondLst>
                                                <p:cond delay="0"/>
                                              </p:stCondLst>
                                            </p:cTn>
                                            <p:tgtEl>
                                              <p:spTgt spid="69"/>
                                            </p:tgtEl>
                                            <p:attrNameLst>
                                              <p:attrName>style.visibility</p:attrName>
                                            </p:attrNameLst>
                                          </p:cBhvr>
                                          <p:to>
                                            <p:strVal val="visible"/>
                                          </p:to>
                                        </p:set>
                                        <p:anim calcmode="lin" valueType="num">
                                          <p:cBhvr additive="base">
                                            <p:cTn id="111" dur="350" fill="hold"/>
                                            <p:tgtEl>
                                              <p:spTgt spid="69"/>
                                            </p:tgtEl>
                                            <p:attrNameLst>
                                              <p:attrName>ppt_x</p:attrName>
                                            </p:attrNameLst>
                                          </p:cBhvr>
                                          <p:tavLst>
                                            <p:tav tm="0">
                                              <p:val>
                                                <p:strVal val="#ppt_x"/>
                                              </p:val>
                                            </p:tav>
                                            <p:tav tm="100000">
                                              <p:val>
                                                <p:strVal val="#ppt_x"/>
                                              </p:val>
                                            </p:tav>
                                          </p:tavLst>
                                        </p:anim>
                                        <p:anim calcmode="lin" valueType="num">
                                          <p:cBhvr additive="base">
                                            <p:cTn id="112" dur="350" fill="hold"/>
                                            <p:tgtEl>
                                              <p:spTgt spid="69"/>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250"/>
                                      </p:stCondLst>
                                      <p:childTnLst>
                                        <p:set>
                                          <p:cBhvr>
                                            <p:cTn id="114" dur="1" fill="hold">
                                              <p:stCondLst>
                                                <p:cond delay="0"/>
                                              </p:stCondLst>
                                            </p:cTn>
                                            <p:tgtEl>
                                              <p:spTgt spid="12"/>
                                            </p:tgtEl>
                                            <p:attrNameLst>
                                              <p:attrName>style.visibility</p:attrName>
                                            </p:attrNameLst>
                                          </p:cBhvr>
                                          <p:to>
                                            <p:strVal val="visible"/>
                                          </p:to>
                                        </p:set>
                                        <p:anim calcmode="lin" valueType="num">
                                          <p:cBhvr additive="base">
                                            <p:cTn id="115" dur="350" fill="hold"/>
                                            <p:tgtEl>
                                              <p:spTgt spid="12"/>
                                            </p:tgtEl>
                                            <p:attrNameLst>
                                              <p:attrName>ppt_x</p:attrName>
                                            </p:attrNameLst>
                                          </p:cBhvr>
                                          <p:tavLst>
                                            <p:tav tm="0">
                                              <p:val>
                                                <p:strVal val="#ppt_x"/>
                                              </p:val>
                                            </p:tav>
                                            <p:tav tm="100000">
                                              <p:val>
                                                <p:strVal val="#ppt_x"/>
                                              </p:val>
                                            </p:tav>
                                          </p:tavLst>
                                        </p:anim>
                                        <p:anim calcmode="lin" valueType="num">
                                          <p:cBhvr additive="base">
                                            <p:cTn id="116" dur="350" fill="hold"/>
                                            <p:tgtEl>
                                              <p:spTgt spid="12"/>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250"/>
                                      </p:stCondLst>
                                      <p:childTnLst>
                                        <p:set>
                                          <p:cBhvr>
                                            <p:cTn id="118" dur="1" fill="hold">
                                              <p:stCondLst>
                                                <p:cond delay="0"/>
                                              </p:stCondLst>
                                            </p:cTn>
                                            <p:tgtEl>
                                              <p:spTgt spid="72"/>
                                            </p:tgtEl>
                                            <p:attrNameLst>
                                              <p:attrName>style.visibility</p:attrName>
                                            </p:attrNameLst>
                                          </p:cBhvr>
                                          <p:to>
                                            <p:strVal val="visible"/>
                                          </p:to>
                                        </p:set>
                                        <p:anim calcmode="lin" valueType="num">
                                          <p:cBhvr additive="base">
                                            <p:cTn id="119" dur="350" fill="hold"/>
                                            <p:tgtEl>
                                              <p:spTgt spid="72"/>
                                            </p:tgtEl>
                                            <p:attrNameLst>
                                              <p:attrName>ppt_x</p:attrName>
                                            </p:attrNameLst>
                                          </p:cBhvr>
                                          <p:tavLst>
                                            <p:tav tm="0">
                                              <p:val>
                                                <p:strVal val="#ppt_x"/>
                                              </p:val>
                                            </p:tav>
                                            <p:tav tm="100000">
                                              <p:val>
                                                <p:strVal val="#ppt_x"/>
                                              </p:val>
                                            </p:tav>
                                          </p:tavLst>
                                        </p:anim>
                                        <p:anim calcmode="lin" valueType="num">
                                          <p:cBhvr additive="base">
                                            <p:cTn id="120" dur="350" fill="hold"/>
                                            <p:tgtEl>
                                              <p:spTgt spid="72"/>
                                            </p:tgtEl>
                                            <p:attrNameLst>
                                              <p:attrName>ppt_y</p:attrName>
                                            </p:attrNameLst>
                                          </p:cBhvr>
                                          <p:tavLst>
                                            <p:tav tm="0">
                                              <p:val>
                                                <p:strVal val="1+#ppt_h/2"/>
                                              </p:val>
                                            </p:tav>
                                            <p:tav tm="100000">
                                              <p:val>
                                                <p:strVal val="#ppt_y"/>
                                              </p:val>
                                            </p:tav>
                                          </p:tavLst>
                                        </p:anim>
                                      </p:childTnLst>
                                    </p:cTn>
                                  </p:par>
                                </p:childTnLst>
                              </p:cTn>
                            </p:par>
                            <p:par>
                              <p:cTn id="121" fill="hold">
                                <p:stCondLst>
                                  <p:cond delay="7439"/>
                                </p:stCondLst>
                                <p:childTnLst>
                                  <p:par>
                                    <p:cTn id="122" presetID="16" presetClass="entr" presetSubtype="37" fill="hold" grpId="0" nodeType="afterEffect">
                                      <p:stCondLst>
                                        <p:cond delay="0"/>
                                      </p:stCondLst>
                                      <p:childTnLst>
                                        <p:set>
                                          <p:cBhvr>
                                            <p:cTn id="123" dur="1" fill="hold">
                                              <p:stCondLst>
                                                <p:cond delay="0"/>
                                              </p:stCondLst>
                                            </p:cTn>
                                            <p:tgtEl>
                                              <p:spTgt spid="22"/>
                                            </p:tgtEl>
                                            <p:attrNameLst>
                                              <p:attrName>style.visibility</p:attrName>
                                            </p:attrNameLst>
                                          </p:cBhvr>
                                          <p:to>
                                            <p:strVal val="visible"/>
                                          </p:to>
                                        </p:set>
                                        <p:animEffect transition="in" filter="barn(outVertical)">
                                          <p:cBhvr>
                                            <p:cTn id="124" dur="400"/>
                                            <p:tgtEl>
                                              <p:spTgt spid="22"/>
                                            </p:tgtEl>
                                          </p:cBhvr>
                                        </p:animEffect>
                                      </p:childTnLst>
                                    </p:cTn>
                                  </p:par>
                                </p:childTnLst>
                              </p:cTn>
                            </p:par>
                            <p:par>
                              <p:cTn id="125" fill="hold">
                                <p:stCondLst>
                                  <p:cond delay="7939"/>
                                </p:stCondLst>
                                <p:childTnLst>
                                  <p:par>
                                    <p:cTn id="126" presetID="2" presetClass="entr" presetSubtype="1" fill="hold" nodeType="afterEffect">
                                      <p:stCondLst>
                                        <p:cond delay="0"/>
                                      </p:stCondLst>
                                      <p:childTnLst>
                                        <p:set>
                                          <p:cBhvr>
                                            <p:cTn id="127" dur="1" fill="hold">
                                              <p:stCondLst>
                                                <p:cond delay="0"/>
                                              </p:stCondLst>
                                            </p:cTn>
                                            <p:tgtEl>
                                              <p:spTgt spid="56"/>
                                            </p:tgtEl>
                                            <p:attrNameLst>
                                              <p:attrName>style.visibility</p:attrName>
                                            </p:attrNameLst>
                                          </p:cBhvr>
                                          <p:to>
                                            <p:strVal val="visible"/>
                                          </p:to>
                                        </p:set>
                                        <p:anim calcmode="lin" valueType="num">
                                          <p:cBhvr additive="base">
                                            <p:cTn id="128" dur="400" fill="hold"/>
                                            <p:tgtEl>
                                              <p:spTgt spid="56"/>
                                            </p:tgtEl>
                                            <p:attrNameLst>
                                              <p:attrName>ppt_x</p:attrName>
                                            </p:attrNameLst>
                                          </p:cBhvr>
                                          <p:tavLst>
                                            <p:tav tm="0">
                                              <p:val>
                                                <p:strVal val="#ppt_x"/>
                                              </p:val>
                                            </p:tav>
                                            <p:tav tm="100000">
                                              <p:val>
                                                <p:strVal val="#ppt_x"/>
                                              </p:val>
                                            </p:tav>
                                          </p:tavLst>
                                        </p:anim>
                                        <p:anim calcmode="lin" valueType="num">
                                          <p:cBhvr additive="base">
                                            <p:cTn id="129" dur="400" fill="hold"/>
                                            <p:tgtEl>
                                              <p:spTgt spid="56"/>
                                            </p:tgtEl>
                                            <p:attrNameLst>
                                              <p:attrName>ppt_y</p:attrName>
                                            </p:attrNameLst>
                                          </p:cBhvr>
                                          <p:tavLst>
                                            <p:tav tm="0">
                                              <p:val>
                                                <p:strVal val="0-#ppt_h/2"/>
                                              </p:val>
                                            </p:tav>
                                            <p:tav tm="100000">
                                              <p:val>
                                                <p:strVal val="#ppt_y"/>
                                              </p:val>
                                            </p:tav>
                                          </p:tavLst>
                                        </p:anim>
                                      </p:childTnLst>
                                    </p:cTn>
                                  </p:par>
                                </p:childTnLst>
                              </p:cTn>
                            </p:par>
                            <p:par>
                              <p:cTn id="130" fill="hold">
                                <p:stCondLst>
                                  <p:cond delay="8439"/>
                                </p:stCondLst>
                                <p:childTnLst>
                                  <p:par>
                                    <p:cTn id="131" presetID="22" presetClass="entr" presetSubtype="1" fill="hold" nodeType="after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wipe(up)">
                                          <p:cBhvr>
                                            <p:cTn id="133" dur="500"/>
                                            <p:tgtEl>
                                              <p:spTgt spid="17"/>
                                            </p:tgtEl>
                                          </p:cBhvr>
                                        </p:animEffect>
                                      </p:childTnLst>
                                    </p:cTn>
                                  </p:par>
                                  <p:par>
                                    <p:cTn id="134" presetID="2" presetClass="entr" presetSubtype="4" fill="hold" grpId="0" nodeType="withEffect">
                                      <p:stCondLst>
                                        <p:cond delay="250"/>
                                      </p:stCondLst>
                                      <p:childTnLst>
                                        <p:set>
                                          <p:cBhvr>
                                            <p:cTn id="135" dur="1" fill="hold">
                                              <p:stCondLst>
                                                <p:cond delay="0"/>
                                              </p:stCondLst>
                                            </p:cTn>
                                            <p:tgtEl>
                                              <p:spTgt spid="68"/>
                                            </p:tgtEl>
                                            <p:attrNameLst>
                                              <p:attrName>style.visibility</p:attrName>
                                            </p:attrNameLst>
                                          </p:cBhvr>
                                          <p:to>
                                            <p:strVal val="visible"/>
                                          </p:to>
                                        </p:set>
                                        <p:anim calcmode="lin" valueType="num">
                                          <p:cBhvr additive="base">
                                            <p:cTn id="136" dur="350" fill="hold"/>
                                            <p:tgtEl>
                                              <p:spTgt spid="68"/>
                                            </p:tgtEl>
                                            <p:attrNameLst>
                                              <p:attrName>ppt_x</p:attrName>
                                            </p:attrNameLst>
                                          </p:cBhvr>
                                          <p:tavLst>
                                            <p:tav tm="0">
                                              <p:val>
                                                <p:strVal val="#ppt_x"/>
                                              </p:val>
                                            </p:tav>
                                            <p:tav tm="100000">
                                              <p:val>
                                                <p:strVal val="#ppt_x"/>
                                              </p:val>
                                            </p:tav>
                                          </p:tavLst>
                                        </p:anim>
                                        <p:anim calcmode="lin" valueType="num">
                                          <p:cBhvr additive="base">
                                            <p:cTn id="137" dur="350" fill="hold"/>
                                            <p:tgtEl>
                                              <p:spTgt spid="68"/>
                                            </p:tgtEl>
                                            <p:attrNameLst>
                                              <p:attrName>ppt_y</p:attrName>
                                            </p:attrNameLst>
                                          </p:cBhvr>
                                          <p:tavLst>
                                            <p:tav tm="0">
                                              <p:val>
                                                <p:strVal val="1+#ppt_h/2"/>
                                              </p:val>
                                            </p:tav>
                                            <p:tav tm="100000">
                                              <p:val>
                                                <p:strVal val="#ppt_y"/>
                                              </p:val>
                                            </p:tav>
                                          </p:tavLst>
                                        </p:anim>
                                      </p:childTnLst>
                                    </p:cTn>
                                  </p:par>
                                  <p:par>
                                    <p:cTn id="138" presetID="2" presetClass="entr" presetSubtype="4" fill="hold" grpId="0" nodeType="withEffect">
                                      <p:stCondLst>
                                        <p:cond delay="250"/>
                                      </p:stCondLst>
                                      <p:childTnLst>
                                        <p:set>
                                          <p:cBhvr>
                                            <p:cTn id="139" dur="1" fill="hold">
                                              <p:stCondLst>
                                                <p:cond delay="0"/>
                                              </p:stCondLst>
                                            </p:cTn>
                                            <p:tgtEl>
                                              <p:spTgt spid="13"/>
                                            </p:tgtEl>
                                            <p:attrNameLst>
                                              <p:attrName>style.visibility</p:attrName>
                                            </p:attrNameLst>
                                          </p:cBhvr>
                                          <p:to>
                                            <p:strVal val="visible"/>
                                          </p:to>
                                        </p:set>
                                        <p:anim calcmode="lin" valueType="num">
                                          <p:cBhvr additive="base">
                                            <p:cTn id="140" dur="350" fill="hold"/>
                                            <p:tgtEl>
                                              <p:spTgt spid="13"/>
                                            </p:tgtEl>
                                            <p:attrNameLst>
                                              <p:attrName>ppt_x</p:attrName>
                                            </p:attrNameLst>
                                          </p:cBhvr>
                                          <p:tavLst>
                                            <p:tav tm="0">
                                              <p:val>
                                                <p:strVal val="#ppt_x"/>
                                              </p:val>
                                            </p:tav>
                                            <p:tav tm="100000">
                                              <p:val>
                                                <p:strVal val="#ppt_x"/>
                                              </p:val>
                                            </p:tav>
                                          </p:tavLst>
                                        </p:anim>
                                        <p:anim calcmode="lin" valueType="num">
                                          <p:cBhvr additive="base">
                                            <p:cTn id="141" dur="350" fill="hold"/>
                                            <p:tgtEl>
                                              <p:spTgt spid="13"/>
                                            </p:tgtEl>
                                            <p:attrNameLst>
                                              <p:attrName>ppt_y</p:attrName>
                                            </p:attrNameLst>
                                          </p:cBhvr>
                                          <p:tavLst>
                                            <p:tav tm="0">
                                              <p:val>
                                                <p:strVal val="1+#ppt_h/2"/>
                                              </p:val>
                                            </p:tav>
                                            <p:tav tm="100000">
                                              <p:val>
                                                <p:strVal val="#ppt_y"/>
                                              </p:val>
                                            </p:tav>
                                          </p:tavLst>
                                        </p:anim>
                                      </p:childTnLst>
                                    </p:cTn>
                                  </p:par>
                                  <p:par>
                                    <p:cTn id="142" presetID="2" presetClass="entr" presetSubtype="4" fill="hold" grpId="0" nodeType="withEffect">
                                      <p:stCondLst>
                                        <p:cond delay="250"/>
                                      </p:stCondLst>
                                      <p:childTnLst>
                                        <p:set>
                                          <p:cBhvr>
                                            <p:cTn id="143" dur="1" fill="hold">
                                              <p:stCondLst>
                                                <p:cond delay="0"/>
                                              </p:stCondLst>
                                            </p:cTn>
                                            <p:tgtEl>
                                              <p:spTgt spid="71"/>
                                            </p:tgtEl>
                                            <p:attrNameLst>
                                              <p:attrName>style.visibility</p:attrName>
                                            </p:attrNameLst>
                                          </p:cBhvr>
                                          <p:to>
                                            <p:strVal val="visible"/>
                                          </p:to>
                                        </p:set>
                                        <p:anim calcmode="lin" valueType="num">
                                          <p:cBhvr additive="base">
                                            <p:cTn id="144" dur="350" fill="hold"/>
                                            <p:tgtEl>
                                              <p:spTgt spid="71"/>
                                            </p:tgtEl>
                                            <p:attrNameLst>
                                              <p:attrName>ppt_x</p:attrName>
                                            </p:attrNameLst>
                                          </p:cBhvr>
                                          <p:tavLst>
                                            <p:tav tm="0">
                                              <p:val>
                                                <p:strVal val="#ppt_x"/>
                                              </p:val>
                                            </p:tav>
                                            <p:tav tm="100000">
                                              <p:val>
                                                <p:strVal val="#ppt_x"/>
                                              </p:val>
                                            </p:tav>
                                          </p:tavLst>
                                        </p:anim>
                                        <p:anim calcmode="lin" valueType="num">
                                          <p:cBhvr additive="base">
                                            <p:cTn id="145" dur="350" fill="hold"/>
                                            <p:tgtEl>
                                              <p:spTgt spid="71"/>
                                            </p:tgtEl>
                                            <p:attrNameLst>
                                              <p:attrName>ppt_y</p:attrName>
                                            </p:attrNameLst>
                                          </p:cBhvr>
                                          <p:tavLst>
                                            <p:tav tm="0">
                                              <p:val>
                                                <p:strVal val="1+#ppt_h/2"/>
                                              </p:val>
                                            </p:tav>
                                            <p:tav tm="100000">
                                              <p:val>
                                                <p:strVal val="#ppt_y"/>
                                              </p:val>
                                            </p:tav>
                                          </p:tavLst>
                                        </p:anim>
                                      </p:childTnLst>
                                    </p:cTn>
                                  </p:par>
                                </p:childTnLst>
                              </p:cTn>
                            </p:par>
                            <p:par>
                              <p:cTn id="146" fill="hold">
                                <p:stCondLst>
                                  <p:cond delay="8939"/>
                                </p:stCondLst>
                                <p:childTnLst>
                                  <p:par>
                                    <p:cTn id="147" presetID="16" presetClass="entr" presetSubtype="37" fill="hold" grpId="0" nodeType="afterEffect">
                                      <p:stCondLst>
                                        <p:cond delay="0"/>
                                      </p:stCondLst>
                                      <p:childTnLst>
                                        <p:set>
                                          <p:cBhvr>
                                            <p:cTn id="148" dur="1" fill="hold">
                                              <p:stCondLst>
                                                <p:cond delay="0"/>
                                              </p:stCondLst>
                                            </p:cTn>
                                            <p:tgtEl>
                                              <p:spTgt spid="28"/>
                                            </p:tgtEl>
                                            <p:attrNameLst>
                                              <p:attrName>style.visibility</p:attrName>
                                            </p:attrNameLst>
                                          </p:cBhvr>
                                          <p:to>
                                            <p:strVal val="visible"/>
                                          </p:to>
                                        </p:set>
                                        <p:animEffect transition="in" filter="barn(outVertical)">
                                          <p:cBhvr>
                                            <p:cTn id="149" dur="4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9" grpId="0"/>
          <p:bldP spid="10" grpId="0"/>
          <p:bldP spid="11" grpId="0"/>
          <p:bldP spid="12" grpId="0"/>
          <p:bldP spid="13" grpId="0"/>
          <p:bldP spid="19" grpId="0" animBg="1"/>
          <p:bldP spid="20" grpId="0" animBg="1"/>
          <p:bldP spid="21" grpId="0" animBg="1"/>
          <p:bldP spid="22" grpId="0" animBg="1"/>
          <p:bldP spid="28" grpId="0" animBg="1"/>
          <p:bldP spid="65" grpId="0" animBg="1"/>
          <p:bldP spid="66" grpId="0" animBg="1"/>
          <p:bldP spid="67" grpId="0" animBg="1"/>
          <p:bldP spid="68" grpId="0" animBg="1"/>
          <p:bldP spid="69" grpId="0" animBg="1"/>
          <p:bldP spid="70" grpId="0"/>
          <p:bldP spid="71" grpId="0"/>
          <p:bldP spid="72" grpId="0"/>
          <p:bldP spid="73" grpId="0"/>
          <p:bldP spid="74" grpId="0"/>
          <p:bldP spid="7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7" name="Rectangle 9"/>
          <p:cNvSpPr/>
          <p:nvPr/>
        </p:nvSpPr>
        <p:spPr>
          <a:xfrm>
            <a:off x="1" y="4380831"/>
            <a:ext cx="12204196" cy="812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Rectangle 11"/>
          <p:cNvSpPr/>
          <p:nvPr/>
        </p:nvSpPr>
        <p:spPr>
          <a:xfrm>
            <a:off x="-12196" y="4380830"/>
            <a:ext cx="12226779" cy="684000"/>
          </a:xfrm>
          <a:prstGeom prst="rect">
            <a:avLst/>
          </a:prstGeom>
          <a:solidFill>
            <a:srgbClr val="649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9" name="组合 8"/>
          <p:cNvGrpSpPr/>
          <p:nvPr/>
        </p:nvGrpSpPr>
        <p:grpSpPr>
          <a:xfrm>
            <a:off x="4327743" y="2145630"/>
            <a:ext cx="3536515" cy="2133600"/>
            <a:chOff x="4388285" y="2049378"/>
            <a:chExt cx="3536515" cy="2133600"/>
          </a:xfrm>
        </p:grpSpPr>
        <p:pic>
          <p:nvPicPr>
            <p:cNvPr id="10" name="Picture 4"/>
            <p:cNvPicPr>
              <a:picLocks noChangeAspect="1"/>
            </p:cNvPicPr>
            <p:nvPr/>
          </p:nvPicPr>
          <p:blipFill rotWithShape="1">
            <a:blip r:embed="rId1" cstate="print"/>
            <a:srcRect/>
            <a:stretch>
              <a:fillRect/>
            </a:stretch>
          </p:blipFill>
          <p:spPr>
            <a:xfrm>
              <a:off x="4388285" y="2049378"/>
              <a:ext cx="3536515" cy="2133600"/>
            </a:xfrm>
            <a:prstGeom prst="rect">
              <a:avLst/>
            </a:prstGeom>
          </p:spPr>
        </p:pic>
        <p:sp>
          <p:nvSpPr>
            <p:cNvPr id="11" name="Rectangle 18"/>
            <p:cNvSpPr/>
            <p:nvPr/>
          </p:nvSpPr>
          <p:spPr>
            <a:xfrm>
              <a:off x="4907972" y="2305270"/>
              <a:ext cx="2450592" cy="1530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12" name="组合 11"/>
          <p:cNvGrpSpPr/>
          <p:nvPr/>
        </p:nvGrpSpPr>
        <p:grpSpPr>
          <a:xfrm>
            <a:off x="873958" y="2145630"/>
            <a:ext cx="3536515" cy="2133600"/>
            <a:chOff x="629088" y="2049378"/>
            <a:chExt cx="3536515" cy="2133600"/>
          </a:xfrm>
        </p:grpSpPr>
        <p:pic>
          <p:nvPicPr>
            <p:cNvPr id="13" name="Picture 3"/>
            <p:cNvPicPr>
              <a:picLocks noChangeAspect="1"/>
            </p:cNvPicPr>
            <p:nvPr/>
          </p:nvPicPr>
          <p:blipFill rotWithShape="1">
            <a:blip r:embed="rId1" cstate="print"/>
            <a:srcRect/>
            <a:stretch>
              <a:fillRect/>
            </a:stretch>
          </p:blipFill>
          <p:spPr>
            <a:xfrm>
              <a:off x="629088" y="2049378"/>
              <a:ext cx="3536515" cy="2133600"/>
            </a:xfrm>
            <a:prstGeom prst="rect">
              <a:avLst/>
            </a:prstGeom>
          </p:spPr>
        </p:pic>
        <p:sp>
          <p:nvSpPr>
            <p:cNvPr id="14" name="Rectangle 19"/>
            <p:cNvSpPr/>
            <p:nvPr/>
          </p:nvSpPr>
          <p:spPr>
            <a:xfrm>
              <a:off x="1153669" y="2305270"/>
              <a:ext cx="2450592" cy="1530000"/>
            </a:xfrm>
            <a:prstGeom prst="rect">
              <a:avLst/>
            </a:prstGeom>
            <a:blipFill>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15" name="组合 14"/>
          <p:cNvGrpSpPr/>
          <p:nvPr/>
        </p:nvGrpSpPr>
        <p:grpSpPr>
          <a:xfrm>
            <a:off x="7781527" y="2145630"/>
            <a:ext cx="3536515" cy="2133600"/>
            <a:chOff x="8233332" y="2049378"/>
            <a:chExt cx="3536515" cy="2133600"/>
          </a:xfrm>
        </p:grpSpPr>
        <p:pic>
          <p:nvPicPr>
            <p:cNvPr id="16" name="Picture 5"/>
            <p:cNvPicPr>
              <a:picLocks noChangeAspect="1"/>
            </p:cNvPicPr>
            <p:nvPr/>
          </p:nvPicPr>
          <p:blipFill rotWithShape="1">
            <a:blip r:embed="rId1" cstate="print"/>
            <a:srcRect/>
            <a:stretch>
              <a:fillRect/>
            </a:stretch>
          </p:blipFill>
          <p:spPr>
            <a:xfrm>
              <a:off x="8233332" y="2049378"/>
              <a:ext cx="3536515" cy="2133600"/>
            </a:xfrm>
            <a:prstGeom prst="rect">
              <a:avLst/>
            </a:prstGeom>
          </p:spPr>
        </p:pic>
        <p:sp>
          <p:nvSpPr>
            <p:cNvPr id="17" name="Rectangle 20"/>
            <p:cNvSpPr/>
            <p:nvPr/>
          </p:nvSpPr>
          <p:spPr>
            <a:xfrm>
              <a:off x="8749047" y="2305268"/>
              <a:ext cx="2450592" cy="1530000"/>
            </a:xfrm>
            <a:prstGeom prst="rect">
              <a:avLst/>
            </a:prstGeom>
            <a:blipFill>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18" name="矩形 17"/>
          <p:cNvSpPr>
            <a:spLocks noChangeArrowheads="1"/>
          </p:cNvSpPr>
          <p:nvPr/>
        </p:nvSpPr>
        <p:spPr bwMode="auto">
          <a:xfrm>
            <a:off x="1315454" y="1457557"/>
            <a:ext cx="9593177"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smtClean="0">
                <a:solidFill>
                  <a:schemeClr val="tx1">
                    <a:lumMod val="75000"/>
                    <a:lumOff val="25000"/>
                  </a:schemeClr>
                </a:solidFill>
                <a:sym typeface="微软雅黑" panose="020B0503020204020204" pitchFamily="34" charset="-122"/>
              </a:rPr>
              <a:t>点击在此</a:t>
            </a:r>
            <a:r>
              <a:rPr lang="zh-CN" altLang="en-US" sz="1400" dirty="0">
                <a:solidFill>
                  <a:schemeClr val="tx1">
                    <a:lumMod val="75000"/>
                    <a:lumOff val="25000"/>
                  </a:schemeClr>
                </a:solidFill>
                <a:sym typeface="微软雅黑" panose="020B0503020204020204" pitchFamily="34" charset="-122"/>
              </a:rPr>
              <a:t>录入上述图表的综合描述说明，在此录入上述图表的综合描述说明。在此录入上述图表的综合描述说明，在此录入上述图表</a:t>
            </a:r>
            <a:r>
              <a:rPr lang="zh-CN" altLang="en-US" sz="1400" dirty="0" smtClean="0">
                <a:solidFill>
                  <a:schemeClr val="tx1">
                    <a:lumMod val="75000"/>
                    <a:lumOff val="25000"/>
                  </a:schemeClr>
                </a:solidFill>
                <a:sym typeface="微软雅黑" panose="020B0503020204020204" pitchFamily="34" charset="-122"/>
              </a:rPr>
              <a:t>的综合描述说明，</a:t>
            </a:r>
            <a:r>
              <a:rPr lang="zh-CN" altLang="en-US" sz="1400" dirty="0">
                <a:solidFill>
                  <a:schemeClr val="tx1">
                    <a:lumMod val="75000"/>
                    <a:lumOff val="25000"/>
                  </a:schemeClr>
                </a:solidFill>
                <a:sym typeface="微软雅黑" panose="020B0503020204020204" pitchFamily="34" charset="-122"/>
              </a:rPr>
              <a:t>在此录入上述图表的综合描述说明。</a:t>
            </a:r>
            <a:endParaRPr lang="zh-CN" altLang="en-US" sz="1400" dirty="0">
              <a:solidFill>
                <a:schemeClr val="tx1">
                  <a:lumMod val="75000"/>
                  <a:lumOff val="25000"/>
                </a:schemeClr>
              </a:solidFill>
              <a:sym typeface="微软雅黑" panose="020B0503020204020204" pitchFamily="34" charset="-122"/>
            </a:endParaRPr>
          </a:p>
        </p:txBody>
      </p:sp>
      <p:sp>
        <p:nvSpPr>
          <p:cNvPr id="19" name="矩形 18"/>
          <p:cNvSpPr/>
          <p:nvPr/>
        </p:nvSpPr>
        <p:spPr>
          <a:xfrm>
            <a:off x="1703507" y="4491581"/>
            <a:ext cx="1877419" cy="430879"/>
          </a:xfrm>
          <a:prstGeom prst="rect">
            <a:avLst/>
          </a:prstGeom>
        </p:spPr>
        <p:txBody>
          <a:bodyPr wrap="none" lIns="91431" tIns="45716" rIns="91431" bIns="45716">
            <a:spAutoFit/>
          </a:bodyPr>
          <a:lstStyle/>
          <a:p>
            <a:pPr algn="ctr"/>
            <a:r>
              <a:rPr lang="zh-CN" altLang="en-US" sz="2200" b="1" dirty="0" smtClean="0">
                <a:solidFill>
                  <a:schemeClr val="bg1"/>
                </a:solidFill>
                <a:effectLst/>
                <a:latin typeface="微软雅黑" panose="020B0503020204020204" pitchFamily="34" charset="-122"/>
                <a:ea typeface="微软雅黑" panose="020B0503020204020204" pitchFamily="34" charset="-122"/>
              </a:rPr>
              <a:t>点击添加</a:t>
            </a:r>
            <a:r>
              <a:rPr lang="zh-CN" altLang="en-US" sz="2200" b="1" dirty="0">
                <a:solidFill>
                  <a:schemeClr val="bg1"/>
                </a:solidFill>
                <a:effectLst/>
                <a:latin typeface="微软雅黑" panose="020B0503020204020204" pitchFamily="34" charset="-122"/>
                <a:ea typeface="微软雅黑" panose="020B0503020204020204" pitchFamily="34" charset="-122"/>
              </a:rPr>
              <a:t>标题</a:t>
            </a:r>
            <a:endParaRPr lang="en-US" altLang="zh-CN" sz="2200" b="1" dirty="0">
              <a:solidFill>
                <a:schemeClr val="bg1"/>
              </a:solidFill>
              <a:effectLst/>
              <a:latin typeface="微软雅黑" panose="020B0503020204020204" pitchFamily="34" charset="-122"/>
              <a:ea typeface="微软雅黑" panose="020B0503020204020204" pitchFamily="34" charset="-122"/>
            </a:endParaRPr>
          </a:p>
        </p:txBody>
      </p:sp>
      <p:sp>
        <p:nvSpPr>
          <p:cNvPr id="20" name="矩形 47"/>
          <p:cNvSpPr>
            <a:spLocks noChangeArrowheads="1"/>
          </p:cNvSpPr>
          <p:nvPr/>
        </p:nvSpPr>
        <p:spPr bwMode="auto">
          <a:xfrm>
            <a:off x="1477900" y="5129462"/>
            <a:ext cx="2328630" cy="121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说明，在此录入上述图表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说明，在此录入上述图表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a:t>
            </a:r>
            <a:endParaRPr lang="zh-CN" altLang="en-US" sz="1400" dirty="0">
              <a:solidFill>
                <a:schemeClr val="tx1">
                  <a:lumMod val="75000"/>
                  <a:lumOff val="25000"/>
                </a:schemeClr>
              </a:solidFill>
              <a:sym typeface="微软雅黑" panose="020B0503020204020204" pitchFamily="34" charset="-122"/>
            </a:endParaRPr>
          </a:p>
        </p:txBody>
      </p:sp>
      <p:sp>
        <p:nvSpPr>
          <p:cNvPr id="21" name="矩形 20"/>
          <p:cNvSpPr/>
          <p:nvPr/>
        </p:nvSpPr>
        <p:spPr>
          <a:xfrm>
            <a:off x="5157291" y="4491581"/>
            <a:ext cx="1877419" cy="430879"/>
          </a:xfrm>
          <a:prstGeom prst="rect">
            <a:avLst/>
          </a:prstGeom>
        </p:spPr>
        <p:txBody>
          <a:bodyPr wrap="none" lIns="91431" tIns="45716" rIns="91431" bIns="45716">
            <a:spAutoFit/>
          </a:bodyPr>
          <a:lstStyle/>
          <a:p>
            <a:pPr algn="ctr"/>
            <a:r>
              <a:rPr lang="zh-CN" altLang="en-US" sz="2200" b="1" dirty="0">
                <a:solidFill>
                  <a:schemeClr val="bg1"/>
                </a:solidFill>
                <a:effectLst/>
                <a:latin typeface="微软雅黑" panose="020B0503020204020204" pitchFamily="34" charset="-122"/>
                <a:ea typeface="微软雅黑" panose="020B0503020204020204" pitchFamily="34" charset="-122"/>
              </a:rPr>
              <a:t>点击添加标题</a:t>
            </a:r>
            <a:endParaRPr lang="en-US" altLang="zh-CN" sz="2200" b="1" dirty="0">
              <a:solidFill>
                <a:schemeClr val="bg1"/>
              </a:solidFill>
              <a:effectLst/>
              <a:latin typeface="微软雅黑" panose="020B0503020204020204" pitchFamily="34" charset="-122"/>
              <a:ea typeface="微软雅黑" panose="020B0503020204020204" pitchFamily="34" charset="-122"/>
            </a:endParaRPr>
          </a:p>
        </p:txBody>
      </p:sp>
      <p:sp>
        <p:nvSpPr>
          <p:cNvPr id="22" name="矩形 47"/>
          <p:cNvSpPr>
            <a:spLocks noChangeArrowheads="1"/>
          </p:cNvSpPr>
          <p:nvPr/>
        </p:nvSpPr>
        <p:spPr bwMode="auto">
          <a:xfrm>
            <a:off x="4931685" y="5129462"/>
            <a:ext cx="2328630" cy="121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说明，在此录入上述图表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说明，在此录入上述图表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a:t>
            </a:r>
            <a:endParaRPr lang="zh-CN" altLang="en-US" sz="1400" dirty="0">
              <a:solidFill>
                <a:schemeClr val="tx1">
                  <a:lumMod val="75000"/>
                  <a:lumOff val="25000"/>
                </a:schemeClr>
              </a:solidFill>
              <a:sym typeface="微软雅黑" panose="020B0503020204020204" pitchFamily="34" charset="-122"/>
            </a:endParaRPr>
          </a:p>
        </p:txBody>
      </p:sp>
      <p:sp>
        <p:nvSpPr>
          <p:cNvPr id="28" name="矩形 27"/>
          <p:cNvSpPr/>
          <p:nvPr/>
        </p:nvSpPr>
        <p:spPr>
          <a:xfrm>
            <a:off x="8611075" y="4491581"/>
            <a:ext cx="1877419" cy="430879"/>
          </a:xfrm>
          <a:prstGeom prst="rect">
            <a:avLst/>
          </a:prstGeom>
        </p:spPr>
        <p:txBody>
          <a:bodyPr wrap="none" lIns="91431" tIns="45716" rIns="91431" bIns="45716">
            <a:spAutoFit/>
          </a:bodyPr>
          <a:lstStyle/>
          <a:p>
            <a:pPr algn="ctr"/>
            <a:r>
              <a:rPr lang="zh-CN" altLang="en-US" sz="2200" b="1" dirty="0">
                <a:solidFill>
                  <a:schemeClr val="bg1"/>
                </a:solidFill>
                <a:effectLst/>
                <a:latin typeface="微软雅黑" panose="020B0503020204020204" pitchFamily="34" charset="-122"/>
                <a:ea typeface="微软雅黑" panose="020B0503020204020204" pitchFamily="34" charset="-122"/>
              </a:rPr>
              <a:t>点击添加标题</a:t>
            </a:r>
            <a:endParaRPr lang="en-US" altLang="zh-CN" sz="2200" b="1" dirty="0">
              <a:solidFill>
                <a:schemeClr val="bg1"/>
              </a:solidFill>
              <a:effectLst/>
              <a:latin typeface="微软雅黑" panose="020B0503020204020204" pitchFamily="34" charset="-122"/>
              <a:ea typeface="微软雅黑" panose="020B0503020204020204" pitchFamily="34" charset="-122"/>
            </a:endParaRPr>
          </a:p>
        </p:txBody>
      </p:sp>
      <p:sp>
        <p:nvSpPr>
          <p:cNvPr id="29" name="矩形 47"/>
          <p:cNvSpPr>
            <a:spLocks noChangeArrowheads="1"/>
          </p:cNvSpPr>
          <p:nvPr/>
        </p:nvSpPr>
        <p:spPr bwMode="auto">
          <a:xfrm>
            <a:off x="8385469" y="5129462"/>
            <a:ext cx="2328630" cy="121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说明，在此录入上述图表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说明，在此录入上述图表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a:t>
            </a:r>
            <a:endParaRPr lang="zh-CN" altLang="en-US" sz="1400" dirty="0">
              <a:solidFill>
                <a:schemeClr val="tx1">
                  <a:lumMod val="75000"/>
                  <a:lumOff val="25000"/>
                </a:schemeClr>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16" presetClass="entr" presetSubtype="37"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outVertical)">
                                      <p:cBhvr>
                                        <p:cTn id="24" dur="500"/>
                                        <p:tgtEl>
                                          <p:spTgt spid="18"/>
                                        </p:tgtEl>
                                      </p:cBhvr>
                                    </p:animEffect>
                                  </p:childTnLst>
                                </p:cTn>
                              </p:par>
                            </p:childTnLst>
                          </p:cTn>
                        </p:par>
                        <p:par>
                          <p:cTn id="25" fill="hold">
                            <p:stCondLst>
                              <p:cond delay="1939"/>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1000"/>
                                        <p:tgtEl>
                                          <p:spTgt spid="8"/>
                                        </p:tgtEl>
                                      </p:cBhvr>
                                    </p:animEffect>
                                  </p:childTnLst>
                                </p:cTn>
                              </p:par>
                            </p:childTnLst>
                          </p:cTn>
                        </p:par>
                        <p:par>
                          <p:cTn id="29" fill="hold">
                            <p:stCondLst>
                              <p:cond delay="2939"/>
                            </p:stCondLst>
                            <p:childTnLst>
                              <p:par>
                                <p:cTn id="30" presetID="12" presetClass="entr" presetSubtype="1"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p:tgtEl>
                                          <p:spTgt spid="9"/>
                                        </p:tgtEl>
                                        <p:attrNameLst>
                                          <p:attrName>ppt_y</p:attrName>
                                        </p:attrNameLst>
                                      </p:cBhvr>
                                      <p:tavLst>
                                        <p:tav tm="0">
                                          <p:val>
                                            <p:strVal val="#ppt_y-#ppt_h*1.125000"/>
                                          </p:val>
                                        </p:tav>
                                        <p:tav tm="100000">
                                          <p:val>
                                            <p:strVal val="#ppt_y"/>
                                          </p:val>
                                        </p:tav>
                                      </p:tavLst>
                                    </p:anim>
                                    <p:animEffect transition="in" filter="wipe(down)">
                                      <p:cBhvr>
                                        <p:cTn id="33" dur="500"/>
                                        <p:tgtEl>
                                          <p:spTgt spid="9"/>
                                        </p:tgtEl>
                                      </p:cBhvr>
                                    </p:animEffect>
                                  </p:childTnLst>
                                </p:cTn>
                              </p:par>
                            </p:childTnLst>
                          </p:cTn>
                        </p:par>
                        <p:par>
                          <p:cTn id="34" fill="hold">
                            <p:stCondLst>
                              <p:cond delay="3439"/>
                            </p:stCondLst>
                            <p:childTnLst>
                              <p:par>
                                <p:cTn id="35" presetID="12" presetClass="entr" presetSubtype="2"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ppt_x</p:attrName>
                                        </p:attrNameLst>
                                      </p:cBhvr>
                                      <p:tavLst>
                                        <p:tav tm="0">
                                          <p:val>
                                            <p:strVal val="#ppt_x+#ppt_w*1.125000"/>
                                          </p:val>
                                        </p:tav>
                                        <p:tav tm="100000">
                                          <p:val>
                                            <p:strVal val="#ppt_x"/>
                                          </p:val>
                                        </p:tav>
                                      </p:tavLst>
                                    </p:anim>
                                    <p:animEffect transition="in" filter="wipe(left)">
                                      <p:cBhvr>
                                        <p:cTn id="38" dur="500"/>
                                        <p:tgtEl>
                                          <p:spTgt spid="12"/>
                                        </p:tgtEl>
                                      </p:cBhvr>
                                    </p:animEffect>
                                  </p:childTnLst>
                                </p:cTn>
                              </p:par>
                              <p:par>
                                <p:cTn id="39" presetID="12" presetClass="entr" presetSubtype="8"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p:tgtEl>
                                          <p:spTgt spid="15"/>
                                        </p:tgtEl>
                                        <p:attrNameLst>
                                          <p:attrName>ppt_x</p:attrName>
                                        </p:attrNameLst>
                                      </p:cBhvr>
                                      <p:tavLst>
                                        <p:tav tm="0">
                                          <p:val>
                                            <p:strVal val="#ppt_x-#ppt_w*1.125000"/>
                                          </p:val>
                                        </p:tav>
                                        <p:tav tm="100000">
                                          <p:val>
                                            <p:strVal val="#ppt_x"/>
                                          </p:val>
                                        </p:tav>
                                      </p:tavLst>
                                    </p:anim>
                                    <p:animEffect transition="in" filter="wipe(right)">
                                      <p:cBhvr>
                                        <p:cTn id="42" dur="500"/>
                                        <p:tgtEl>
                                          <p:spTgt spid="15"/>
                                        </p:tgtEl>
                                      </p:cBhvr>
                                    </p:animEffect>
                                  </p:childTnLst>
                                </p:cTn>
                              </p:par>
                            </p:childTnLst>
                          </p:cTn>
                        </p:par>
                        <p:par>
                          <p:cTn id="43" fill="hold">
                            <p:stCondLst>
                              <p:cond delay="3939"/>
                            </p:stCondLst>
                            <p:childTnLst>
                              <p:par>
                                <p:cTn id="44" presetID="23" presetClass="entr" presetSubtype="16"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childTnLst>
                                </p:cTn>
                              </p:par>
                            </p:childTnLst>
                          </p:cTn>
                        </p:par>
                        <p:par>
                          <p:cTn id="56" fill="hold">
                            <p:stCondLst>
                              <p:cond delay="4439"/>
                            </p:stCondLst>
                            <p:childTnLst>
                              <p:par>
                                <p:cTn id="57" presetID="2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edge">
                                      <p:cBhvr>
                                        <p:cTn id="59" dur="750"/>
                                        <p:tgtEl>
                                          <p:spTgt spid="22"/>
                                        </p:tgtEl>
                                      </p:cBhvr>
                                    </p:animEffect>
                                  </p:childTnLst>
                                </p:cTn>
                              </p:par>
                              <p:par>
                                <p:cTn id="60" presetID="2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edge">
                                      <p:cBhvr>
                                        <p:cTn id="62" dur="750"/>
                                        <p:tgtEl>
                                          <p:spTgt spid="20"/>
                                        </p:tgtEl>
                                      </p:cBhvr>
                                    </p:animEffect>
                                  </p:childTnLst>
                                </p:cTn>
                              </p:par>
                              <p:par>
                                <p:cTn id="63" presetID="20"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edge">
                                      <p:cBhvr>
                                        <p:cTn id="65"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8" grpId="0" animBg="1"/>
      <p:bldP spid="18" grpId="0"/>
      <p:bldP spid="19" grpId="0"/>
      <p:bldP spid="20" grpId="0"/>
      <p:bldP spid="21" grpId="0"/>
      <p:bldP spid="22" grpId="0"/>
      <p:bldP spid="28"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7" name="Oval 3"/>
          <p:cNvSpPr>
            <a:spLocks noChangeArrowheads="1"/>
          </p:cNvSpPr>
          <p:nvPr/>
        </p:nvSpPr>
        <p:spPr bwMode="auto">
          <a:xfrm>
            <a:off x="4269565" y="1530852"/>
            <a:ext cx="427561" cy="925149"/>
          </a:xfrm>
          <a:custGeom>
            <a:avLst/>
            <a:gdLst>
              <a:gd name="T0" fmla="*/ 0 w 791187"/>
              <a:gd name="T1" fmla="*/ 0 h 1712168"/>
              <a:gd name="T2" fmla="*/ 791187 w 791187"/>
              <a:gd name="T3" fmla="*/ 1712168 h 1712168"/>
            </a:gdLst>
            <a:ahLst/>
            <a:cxnLst/>
            <a:rect l="T0" t="T1" r="T2" b="T3"/>
            <a:pathLst>
              <a:path w="791187" h="1712168">
                <a:moveTo>
                  <a:pt x="224100" y="0"/>
                </a:moveTo>
                <a:lnTo>
                  <a:pt x="791187" y="327408"/>
                </a:lnTo>
                <a:cubicBezTo>
                  <a:pt x="704497" y="484101"/>
                  <a:pt x="655320" y="664350"/>
                  <a:pt x="655320" y="856084"/>
                </a:cubicBezTo>
                <a:cubicBezTo>
                  <a:pt x="655320" y="1047818"/>
                  <a:pt x="704497" y="1228067"/>
                  <a:pt x="791187" y="1384760"/>
                </a:cubicBezTo>
                <a:lnTo>
                  <a:pt x="224099" y="1712168"/>
                </a:lnTo>
                <a:cubicBezTo>
                  <a:pt x="81066" y="1459381"/>
                  <a:pt x="0" y="1167199"/>
                  <a:pt x="0" y="856084"/>
                </a:cubicBezTo>
                <a:cubicBezTo>
                  <a:pt x="0" y="544969"/>
                  <a:pt x="81066" y="252787"/>
                  <a:pt x="224100" y="0"/>
                </a:cubicBezTo>
                <a:close/>
              </a:path>
            </a:pathLst>
          </a:custGeom>
          <a:solidFill>
            <a:schemeClr val="bg1">
              <a:lumMod val="75000"/>
            </a:schemeClr>
          </a:solidFill>
          <a:ln>
            <a:noFill/>
          </a:ln>
        </p:spPr>
        <p:txBody>
          <a:bodyPr anchor="ctr"/>
          <a:lstStyle/>
          <a:p>
            <a:pPr algn="ctr"/>
            <a:endParaRPr lang="zh-CN" altLang="zh-CN">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8" name="Oval 3"/>
          <p:cNvSpPr>
            <a:spLocks noChangeArrowheads="1"/>
          </p:cNvSpPr>
          <p:nvPr/>
        </p:nvSpPr>
        <p:spPr bwMode="auto">
          <a:xfrm rot="7200000">
            <a:off x="4636257" y="2165801"/>
            <a:ext cx="427507" cy="925264"/>
          </a:xfrm>
          <a:custGeom>
            <a:avLst/>
            <a:gdLst>
              <a:gd name="T0" fmla="*/ 0 w 791186"/>
              <a:gd name="T1" fmla="*/ 0 h 1712168"/>
              <a:gd name="T2" fmla="*/ 791186 w 791186"/>
              <a:gd name="T3" fmla="*/ 1712168 h 1712168"/>
            </a:gdLst>
            <a:ahLst/>
            <a:cxnLst/>
            <a:rect l="T0" t="T1" r="T2" b="T3"/>
            <a:pathLst>
              <a:path w="791186" h="1712168">
                <a:moveTo>
                  <a:pt x="567087" y="0"/>
                </a:moveTo>
                <a:cubicBezTo>
                  <a:pt x="710121" y="252787"/>
                  <a:pt x="791186" y="544969"/>
                  <a:pt x="791186" y="856084"/>
                </a:cubicBezTo>
                <a:cubicBezTo>
                  <a:pt x="791186" y="1167199"/>
                  <a:pt x="710121" y="1459381"/>
                  <a:pt x="567087" y="1712168"/>
                </a:cubicBezTo>
                <a:lnTo>
                  <a:pt x="0" y="1384760"/>
                </a:lnTo>
                <a:cubicBezTo>
                  <a:pt x="86690" y="1228067"/>
                  <a:pt x="135866" y="1047818"/>
                  <a:pt x="135866" y="856084"/>
                </a:cubicBezTo>
                <a:cubicBezTo>
                  <a:pt x="135866" y="664350"/>
                  <a:pt x="86690" y="484102"/>
                  <a:pt x="0" y="327408"/>
                </a:cubicBezTo>
                <a:close/>
              </a:path>
            </a:pathLst>
          </a:custGeom>
          <a:solidFill>
            <a:schemeClr val="accent2"/>
          </a:solidFill>
          <a:ln>
            <a:noFill/>
          </a:ln>
        </p:spPr>
        <p:txBody>
          <a:bodyPr anchor="ctr"/>
          <a:lstStyle/>
          <a:p>
            <a:pPr algn="ctr"/>
            <a:endParaRPr lang="zh-CN" altLang="zh-CN">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9" name="Oval 3"/>
          <p:cNvSpPr>
            <a:spLocks noChangeArrowheads="1"/>
          </p:cNvSpPr>
          <p:nvPr/>
        </p:nvSpPr>
        <p:spPr bwMode="auto">
          <a:xfrm rot="7200000">
            <a:off x="5394387" y="873238"/>
            <a:ext cx="568428" cy="1210168"/>
          </a:xfrm>
          <a:custGeom>
            <a:avLst/>
            <a:gdLst>
              <a:gd name="T0" fmla="*/ 0 w 568580"/>
              <a:gd name="T1" fmla="*/ 0 h 1210341"/>
              <a:gd name="T2" fmla="*/ 568580 w 568580"/>
              <a:gd name="T3" fmla="*/ 1210341 h 1210341"/>
            </a:gdLst>
            <a:ahLst/>
            <a:cxnLst/>
            <a:rect l="T0" t="T1" r="T2" b="T3"/>
            <a:pathLst>
              <a:path w="568580" h="1210341">
                <a:moveTo>
                  <a:pt x="135370" y="1210341"/>
                </a:moveTo>
                <a:cubicBezTo>
                  <a:pt x="58064" y="1073715"/>
                  <a:pt x="14249" y="915795"/>
                  <a:pt x="14249" y="747643"/>
                </a:cubicBezTo>
                <a:cubicBezTo>
                  <a:pt x="14249" y="580971"/>
                  <a:pt x="57296" y="424352"/>
                  <a:pt x="133560" y="288681"/>
                </a:cubicBezTo>
                <a:lnTo>
                  <a:pt x="0" y="208431"/>
                </a:lnTo>
                <a:lnTo>
                  <a:pt x="540814" y="0"/>
                </a:lnTo>
                <a:lnTo>
                  <a:pt x="568580" y="550068"/>
                </a:lnTo>
                <a:lnTo>
                  <a:pt x="437427" y="471263"/>
                </a:lnTo>
                <a:cubicBezTo>
                  <a:pt x="393156" y="553544"/>
                  <a:pt x="368437" y="647707"/>
                  <a:pt x="368437" y="747643"/>
                </a:cubicBezTo>
                <a:cubicBezTo>
                  <a:pt x="368437" y="851272"/>
                  <a:pt x="395017" y="948694"/>
                  <a:pt x="441871" y="1033383"/>
                </a:cubicBezTo>
                <a:close/>
              </a:path>
            </a:pathLst>
          </a:custGeom>
          <a:solidFill>
            <a:schemeClr val="bg1">
              <a:lumMod val="75000"/>
            </a:schemeClr>
          </a:solidFill>
          <a:ln>
            <a:noFill/>
          </a:ln>
        </p:spPr>
        <p:txBody>
          <a:bodyPr anchor="ctr"/>
          <a:lstStyle/>
          <a:p>
            <a:pPr algn="ctr"/>
            <a:endParaRPr lang="zh-CN" altLang="zh-CN">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0" name="Oval 3"/>
          <p:cNvSpPr>
            <a:spLocks noChangeArrowheads="1"/>
          </p:cNvSpPr>
          <p:nvPr/>
        </p:nvSpPr>
        <p:spPr bwMode="auto">
          <a:xfrm rot="3600000">
            <a:off x="4636258" y="895789"/>
            <a:ext cx="427508" cy="925264"/>
          </a:xfrm>
          <a:custGeom>
            <a:avLst/>
            <a:gdLst>
              <a:gd name="T0" fmla="*/ 0 w 791187"/>
              <a:gd name="T1" fmla="*/ 0 h 1712168"/>
              <a:gd name="T2" fmla="*/ 791187 w 791187"/>
              <a:gd name="T3" fmla="*/ 1712168 h 1712168"/>
            </a:gdLst>
            <a:ahLst/>
            <a:cxnLst/>
            <a:rect l="T0" t="T1" r="T2" b="T3"/>
            <a:pathLst>
              <a:path w="791187" h="1712168">
                <a:moveTo>
                  <a:pt x="224100" y="0"/>
                </a:moveTo>
                <a:lnTo>
                  <a:pt x="791187" y="327408"/>
                </a:lnTo>
                <a:cubicBezTo>
                  <a:pt x="704497" y="484101"/>
                  <a:pt x="655320" y="664350"/>
                  <a:pt x="655320" y="856084"/>
                </a:cubicBezTo>
                <a:cubicBezTo>
                  <a:pt x="655320" y="1047818"/>
                  <a:pt x="704497" y="1228067"/>
                  <a:pt x="791187" y="1384760"/>
                </a:cubicBezTo>
                <a:lnTo>
                  <a:pt x="224099" y="1712168"/>
                </a:lnTo>
                <a:cubicBezTo>
                  <a:pt x="81066" y="1459381"/>
                  <a:pt x="0" y="1167199"/>
                  <a:pt x="0" y="856084"/>
                </a:cubicBezTo>
                <a:cubicBezTo>
                  <a:pt x="0" y="544969"/>
                  <a:pt x="81066" y="252787"/>
                  <a:pt x="224100" y="0"/>
                </a:cubicBezTo>
                <a:close/>
              </a:path>
            </a:pathLst>
          </a:custGeom>
          <a:solidFill>
            <a:schemeClr val="bg1">
              <a:lumMod val="75000"/>
            </a:schemeClr>
          </a:solidFill>
          <a:ln>
            <a:noFill/>
          </a:ln>
        </p:spPr>
        <p:txBody>
          <a:bodyPr anchor="ctr"/>
          <a:lstStyle/>
          <a:p>
            <a:pPr algn="ctr"/>
            <a:endParaRPr lang="zh-CN" altLang="zh-CN">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1" name="任意多边形 10"/>
          <p:cNvSpPr>
            <a:spLocks noChangeArrowheads="1"/>
          </p:cNvSpPr>
          <p:nvPr/>
        </p:nvSpPr>
        <p:spPr bwMode="auto">
          <a:xfrm>
            <a:off x="6117613" y="4278540"/>
            <a:ext cx="2300089" cy="1261914"/>
          </a:xfrm>
          <a:custGeom>
            <a:avLst/>
            <a:gdLst>
              <a:gd name="connsiteX0" fmla="*/ 787027 w 2300089"/>
              <a:gd name="connsiteY0" fmla="*/ 0 h 1261914"/>
              <a:gd name="connsiteX1" fmla="*/ 1274382 w 2300089"/>
              <a:gd name="connsiteY1" fmla="*/ 281340 h 1261914"/>
              <a:gd name="connsiteX2" fmla="*/ 1168981 w 2300089"/>
              <a:gd name="connsiteY2" fmla="*/ 436816 h 1261914"/>
              <a:gd name="connsiteX3" fmla="*/ 1152704 w 2300089"/>
              <a:gd name="connsiteY3" fmla="*/ 455248 h 1261914"/>
              <a:gd name="connsiteX4" fmla="*/ 1667689 w 2300089"/>
              <a:gd name="connsiteY4" fmla="*/ 455248 h 1261914"/>
              <a:gd name="connsiteX5" fmla="*/ 1667689 w 2300089"/>
              <a:gd name="connsiteY5" fmla="*/ 210315 h 1261914"/>
              <a:gd name="connsiteX6" fmla="*/ 2300089 w 2300089"/>
              <a:gd name="connsiteY6" fmla="*/ 736115 h 1261914"/>
              <a:gd name="connsiteX7" fmla="*/ 1667689 w 2300089"/>
              <a:gd name="connsiteY7" fmla="*/ 1261914 h 1261914"/>
              <a:gd name="connsiteX8" fmla="*/ 1667689 w 2300089"/>
              <a:gd name="connsiteY8" fmla="*/ 1016981 h 1261914"/>
              <a:gd name="connsiteX9" fmla="*/ 14415 w 2300089"/>
              <a:gd name="connsiteY9" fmla="*/ 1016981 h 1261914"/>
              <a:gd name="connsiteX10" fmla="*/ 14415 w 2300089"/>
              <a:gd name="connsiteY10" fmla="*/ 1016063 h 1261914"/>
              <a:gd name="connsiteX11" fmla="*/ 0 w 2300089"/>
              <a:gd name="connsiteY11" fmla="*/ 1017105 h 1261914"/>
              <a:gd name="connsiteX12" fmla="*/ 30 w 2300089"/>
              <a:gd name="connsiteY12" fmla="*/ 454373 h 1261914"/>
              <a:gd name="connsiteX13" fmla="*/ 451907 w 2300089"/>
              <a:gd name="connsiteY13" fmla="*/ 328301 h 1261914"/>
              <a:gd name="connsiteX14" fmla="*/ 787027 w 2300089"/>
              <a:gd name="connsiteY14" fmla="*/ 0 h 126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00089" h="1261914">
                <a:moveTo>
                  <a:pt x="787027" y="0"/>
                </a:moveTo>
                <a:lnTo>
                  <a:pt x="1274382" y="281340"/>
                </a:lnTo>
                <a:cubicBezTo>
                  <a:pt x="1242708" y="335110"/>
                  <a:pt x="1207538" y="387055"/>
                  <a:pt x="1168981" y="436816"/>
                </a:cubicBezTo>
                <a:lnTo>
                  <a:pt x="1152704" y="455248"/>
                </a:lnTo>
                <a:lnTo>
                  <a:pt x="1667689" y="455248"/>
                </a:lnTo>
                <a:lnTo>
                  <a:pt x="1667689" y="210315"/>
                </a:lnTo>
                <a:lnTo>
                  <a:pt x="2300089" y="736115"/>
                </a:lnTo>
                <a:lnTo>
                  <a:pt x="1667689" y="1261914"/>
                </a:lnTo>
                <a:lnTo>
                  <a:pt x="1667689" y="1016981"/>
                </a:lnTo>
                <a:lnTo>
                  <a:pt x="14415" y="1016981"/>
                </a:lnTo>
                <a:lnTo>
                  <a:pt x="14415" y="1016063"/>
                </a:lnTo>
                <a:lnTo>
                  <a:pt x="0" y="1017105"/>
                </a:lnTo>
                <a:lnTo>
                  <a:pt x="30" y="454373"/>
                </a:lnTo>
                <a:cubicBezTo>
                  <a:pt x="153907" y="451554"/>
                  <a:pt x="309198" y="410694"/>
                  <a:pt x="451907" y="328301"/>
                </a:cubicBezTo>
                <a:cubicBezTo>
                  <a:pt x="594616" y="245908"/>
                  <a:pt x="707647" y="131852"/>
                  <a:pt x="787027" y="0"/>
                </a:cubicBezTo>
                <a:close/>
              </a:path>
            </a:pathLst>
          </a:custGeom>
          <a:solidFill>
            <a:schemeClr val="tx1">
              <a:lumMod val="65000"/>
              <a:lumOff val="35000"/>
            </a:schemeClr>
          </a:solidFill>
          <a:ln>
            <a:noFill/>
          </a:ln>
        </p:spPr>
        <p:txBody>
          <a:bodyPr wrap="square" anchor="ctr">
            <a:noAutofit/>
          </a:bodyPr>
          <a:lstStyle/>
          <a:p>
            <a:pPr algn="ctr"/>
            <a:endParaRPr lang="zh-CN" altLang="zh-CN">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2" name="Oval 3"/>
          <p:cNvSpPr>
            <a:spLocks noChangeArrowheads="1"/>
          </p:cNvSpPr>
          <p:nvPr/>
        </p:nvSpPr>
        <p:spPr bwMode="auto">
          <a:xfrm>
            <a:off x="6924264" y="3054555"/>
            <a:ext cx="679988" cy="1471345"/>
          </a:xfrm>
          <a:custGeom>
            <a:avLst/>
            <a:gdLst>
              <a:gd name="T0" fmla="*/ 0 w 791186"/>
              <a:gd name="T1" fmla="*/ 0 h 1712168"/>
              <a:gd name="T2" fmla="*/ 791186 w 791186"/>
              <a:gd name="T3" fmla="*/ 1712168 h 1712168"/>
            </a:gdLst>
            <a:ahLst/>
            <a:cxnLst/>
            <a:rect l="T0" t="T1" r="T2" b="T3"/>
            <a:pathLst>
              <a:path w="791186" h="1712168">
                <a:moveTo>
                  <a:pt x="567087" y="0"/>
                </a:moveTo>
                <a:cubicBezTo>
                  <a:pt x="710121" y="252787"/>
                  <a:pt x="791186" y="544969"/>
                  <a:pt x="791186" y="856084"/>
                </a:cubicBezTo>
                <a:cubicBezTo>
                  <a:pt x="791186" y="1167199"/>
                  <a:pt x="710121" y="1459381"/>
                  <a:pt x="567087" y="1712168"/>
                </a:cubicBezTo>
                <a:lnTo>
                  <a:pt x="0" y="1384760"/>
                </a:lnTo>
                <a:cubicBezTo>
                  <a:pt x="86690" y="1228067"/>
                  <a:pt x="135866" y="1047818"/>
                  <a:pt x="135866" y="856084"/>
                </a:cubicBezTo>
                <a:cubicBezTo>
                  <a:pt x="135866" y="664350"/>
                  <a:pt x="86690" y="484102"/>
                  <a:pt x="0" y="327408"/>
                </a:cubicBezTo>
                <a:close/>
              </a:path>
            </a:pathLst>
          </a:custGeom>
          <a:solidFill>
            <a:schemeClr val="bg1">
              <a:lumMod val="75000"/>
            </a:schemeClr>
          </a:solidFill>
          <a:ln>
            <a:noFill/>
          </a:ln>
        </p:spPr>
        <p:txBody>
          <a:bodyPr anchor="ctr"/>
          <a:lstStyle/>
          <a:p>
            <a:pPr algn="ctr"/>
            <a:endParaRPr lang="zh-CN" altLang="zh-CN">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3" name="Oval 3"/>
          <p:cNvSpPr>
            <a:spLocks noChangeArrowheads="1"/>
          </p:cNvSpPr>
          <p:nvPr/>
        </p:nvSpPr>
        <p:spPr bwMode="auto">
          <a:xfrm>
            <a:off x="4591697" y="3054555"/>
            <a:ext cx="679988" cy="1471345"/>
          </a:xfrm>
          <a:custGeom>
            <a:avLst/>
            <a:gdLst>
              <a:gd name="T0" fmla="*/ 0 w 791187"/>
              <a:gd name="T1" fmla="*/ 0 h 1712168"/>
              <a:gd name="T2" fmla="*/ 791187 w 791187"/>
              <a:gd name="T3" fmla="*/ 1712168 h 1712168"/>
            </a:gdLst>
            <a:ahLst/>
            <a:cxnLst/>
            <a:rect l="T0" t="T1" r="T2" b="T3"/>
            <a:pathLst>
              <a:path w="791187" h="1712168">
                <a:moveTo>
                  <a:pt x="224100" y="0"/>
                </a:moveTo>
                <a:lnTo>
                  <a:pt x="791187" y="327408"/>
                </a:lnTo>
                <a:cubicBezTo>
                  <a:pt x="704497" y="484101"/>
                  <a:pt x="655320" y="664350"/>
                  <a:pt x="655320" y="856084"/>
                </a:cubicBezTo>
                <a:cubicBezTo>
                  <a:pt x="655320" y="1047818"/>
                  <a:pt x="704497" y="1228067"/>
                  <a:pt x="791187" y="1384760"/>
                </a:cubicBezTo>
                <a:lnTo>
                  <a:pt x="224099" y="1712168"/>
                </a:lnTo>
                <a:cubicBezTo>
                  <a:pt x="81066" y="1459381"/>
                  <a:pt x="0" y="1167199"/>
                  <a:pt x="0" y="856084"/>
                </a:cubicBezTo>
                <a:cubicBezTo>
                  <a:pt x="0" y="544969"/>
                  <a:pt x="81066" y="252787"/>
                  <a:pt x="224100" y="0"/>
                </a:cubicBezTo>
                <a:close/>
              </a:path>
            </a:pathLst>
          </a:custGeom>
          <a:solidFill>
            <a:schemeClr val="bg1">
              <a:lumMod val="75000"/>
            </a:schemeClr>
          </a:solidFill>
          <a:ln>
            <a:noFill/>
          </a:ln>
        </p:spPr>
        <p:txBody>
          <a:bodyPr anchor="ctr"/>
          <a:lstStyle/>
          <a:p>
            <a:pPr algn="ctr"/>
            <a:endParaRPr lang="zh-CN" altLang="zh-CN">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 name="任意多边形 13"/>
          <p:cNvSpPr>
            <a:spLocks noChangeArrowheads="1"/>
          </p:cNvSpPr>
          <p:nvPr/>
        </p:nvSpPr>
        <p:spPr bwMode="auto">
          <a:xfrm rot="7200000">
            <a:off x="4727109" y="4229449"/>
            <a:ext cx="1223994" cy="1565553"/>
          </a:xfrm>
          <a:custGeom>
            <a:avLst/>
            <a:gdLst>
              <a:gd name="connsiteX0" fmla="*/ 0 w 1223994"/>
              <a:gd name="connsiteY0" fmla="*/ 1190137 h 1565553"/>
              <a:gd name="connsiteX1" fmla="*/ 116756 w 1223994"/>
              <a:gd name="connsiteY1" fmla="*/ 735764 h 1565553"/>
              <a:gd name="connsiteX2" fmla="*/ 0 w 1223994"/>
              <a:gd name="connsiteY2" fmla="*/ 281392 h 1565553"/>
              <a:gd name="connsiteX3" fmla="*/ 487324 w 1223994"/>
              <a:gd name="connsiteY3" fmla="*/ 0 h 1565553"/>
              <a:gd name="connsiteX4" fmla="*/ 533788 w 1223994"/>
              <a:gd name="connsiteY4" fmla="*/ 95834 h 1565553"/>
              <a:gd name="connsiteX5" fmla="*/ 1223994 w 1223994"/>
              <a:gd name="connsiteY5" fmla="*/ 1291306 h 1565553"/>
              <a:gd name="connsiteX6" fmla="*/ 748984 w 1223994"/>
              <a:gd name="connsiteY6" fmla="*/ 1565553 h 1565553"/>
              <a:gd name="connsiteX7" fmla="*/ 579507 w 1223994"/>
              <a:gd name="connsiteY7" fmla="*/ 1272010 h 1565553"/>
              <a:gd name="connsiteX8" fmla="*/ 569270 w 1223994"/>
              <a:gd name="connsiteY8" fmla="*/ 1302512 h 1565553"/>
              <a:gd name="connsiteX9" fmla="*/ 487324 w 1223994"/>
              <a:gd name="connsiteY9" fmla="*/ 1471529 h 156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3994" h="1565553">
                <a:moveTo>
                  <a:pt x="0" y="1190137"/>
                </a:moveTo>
                <a:cubicBezTo>
                  <a:pt x="74497" y="1055467"/>
                  <a:pt x="116756" y="900551"/>
                  <a:pt x="116756" y="735764"/>
                </a:cubicBezTo>
                <a:cubicBezTo>
                  <a:pt x="116756" y="570978"/>
                  <a:pt x="74497" y="416063"/>
                  <a:pt x="0" y="281392"/>
                </a:cubicBezTo>
                <a:lnTo>
                  <a:pt x="487324" y="0"/>
                </a:lnTo>
                <a:lnTo>
                  <a:pt x="533788" y="95834"/>
                </a:lnTo>
                <a:lnTo>
                  <a:pt x="1223994" y="1291306"/>
                </a:lnTo>
                <a:lnTo>
                  <a:pt x="748984" y="1565553"/>
                </a:lnTo>
                <a:lnTo>
                  <a:pt x="579507" y="1272010"/>
                </a:lnTo>
                <a:lnTo>
                  <a:pt x="569270" y="1302512"/>
                </a:lnTo>
                <a:cubicBezTo>
                  <a:pt x="545454" y="1360783"/>
                  <a:pt x="518053" y="1417214"/>
                  <a:pt x="487324" y="1471529"/>
                </a:cubicBezTo>
                <a:close/>
              </a:path>
            </a:pathLst>
          </a:custGeom>
          <a:solidFill>
            <a:schemeClr val="tx1">
              <a:lumMod val="65000"/>
              <a:lumOff val="35000"/>
            </a:schemeClr>
          </a:solidFill>
          <a:ln>
            <a:noFill/>
          </a:ln>
        </p:spPr>
        <p:txBody>
          <a:bodyPr wrap="square" anchor="ctr">
            <a:noAutofit/>
          </a:bodyPr>
          <a:lstStyle/>
          <a:p>
            <a:pPr algn="ctr"/>
            <a:endParaRPr lang="zh-CN" altLang="zh-CN">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5" name="Oval 3"/>
          <p:cNvSpPr>
            <a:spLocks noChangeArrowheads="1"/>
          </p:cNvSpPr>
          <p:nvPr/>
        </p:nvSpPr>
        <p:spPr bwMode="auto">
          <a:xfrm rot="7200000">
            <a:off x="6341164" y="2044558"/>
            <a:ext cx="679904" cy="1471529"/>
          </a:xfrm>
          <a:custGeom>
            <a:avLst/>
            <a:gdLst>
              <a:gd name="T0" fmla="*/ 0 w 791187"/>
              <a:gd name="T1" fmla="*/ 0 h 1712168"/>
              <a:gd name="T2" fmla="*/ 791187 w 791187"/>
              <a:gd name="T3" fmla="*/ 1712168 h 1712168"/>
            </a:gdLst>
            <a:ahLst/>
            <a:cxnLst/>
            <a:rect l="T0" t="T1" r="T2" b="T3"/>
            <a:pathLst>
              <a:path w="791187" h="1712168">
                <a:moveTo>
                  <a:pt x="224100" y="0"/>
                </a:moveTo>
                <a:lnTo>
                  <a:pt x="791187" y="327408"/>
                </a:lnTo>
                <a:cubicBezTo>
                  <a:pt x="704497" y="484101"/>
                  <a:pt x="655320" y="664350"/>
                  <a:pt x="655320" y="856084"/>
                </a:cubicBezTo>
                <a:cubicBezTo>
                  <a:pt x="655320" y="1047818"/>
                  <a:pt x="704497" y="1228067"/>
                  <a:pt x="791187" y="1384760"/>
                </a:cubicBezTo>
                <a:lnTo>
                  <a:pt x="224099" y="1712168"/>
                </a:lnTo>
                <a:cubicBezTo>
                  <a:pt x="81066" y="1459381"/>
                  <a:pt x="0" y="1167199"/>
                  <a:pt x="0" y="856084"/>
                </a:cubicBezTo>
                <a:cubicBezTo>
                  <a:pt x="0" y="544969"/>
                  <a:pt x="81066" y="252787"/>
                  <a:pt x="224100" y="0"/>
                </a:cubicBezTo>
                <a:close/>
              </a:path>
            </a:pathLst>
          </a:custGeom>
          <a:solidFill>
            <a:schemeClr val="bg1">
              <a:lumMod val="75000"/>
            </a:schemeClr>
          </a:solidFill>
          <a:ln>
            <a:noFill/>
          </a:ln>
        </p:spPr>
        <p:txBody>
          <a:bodyPr anchor="ctr"/>
          <a:lstStyle/>
          <a:p>
            <a:pPr algn="ctr"/>
            <a:endParaRPr lang="zh-CN" altLang="zh-CN">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 name="Oval 3"/>
          <p:cNvSpPr>
            <a:spLocks noChangeArrowheads="1"/>
          </p:cNvSpPr>
          <p:nvPr/>
        </p:nvSpPr>
        <p:spPr bwMode="auto">
          <a:xfrm rot="3600000">
            <a:off x="5174880" y="2044558"/>
            <a:ext cx="679904" cy="1471529"/>
          </a:xfrm>
          <a:custGeom>
            <a:avLst/>
            <a:gdLst>
              <a:gd name="T0" fmla="*/ 0 w 791187"/>
              <a:gd name="T1" fmla="*/ 0 h 1712168"/>
              <a:gd name="T2" fmla="*/ 791187 w 791187"/>
              <a:gd name="T3" fmla="*/ 1712168 h 1712168"/>
            </a:gdLst>
            <a:ahLst/>
            <a:cxnLst/>
            <a:rect l="T0" t="T1" r="T2" b="T3"/>
            <a:pathLst>
              <a:path w="791187" h="1712168">
                <a:moveTo>
                  <a:pt x="224100" y="0"/>
                </a:moveTo>
                <a:lnTo>
                  <a:pt x="791187" y="327408"/>
                </a:lnTo>
                <a:cubicBezTo>
                  <a:pt x="704497" y="484101"/>
                  <a:pt x="655320" y="664350"/>
                  <a:pt x="655320" y="856084"/>
                </a:cubicBezTo>
                <a:cubicBezTo>
                  <a:pt x="655320" y="1047818"/>
                  <a:pt x="704497" y="1228067"/>
                  <a:pt x="791187" y="1384760"/>
                </a:cubicBezTo>
                <a:lnTo>
                  <a:pt x="224099" y="1712168"/>
                </a:lnTo>
                <a:cubicBezTo>
                  <a:pt x="81066" y="1459381"/>
                  <a:pt x="0" y="1167199"/>
                  <a:pt x="0" y="856084"/>
                </a:cubicBezTo>
                <a:cubicBezTo>
                  <a:pt x="0" y="544969"/>
                  <a:pt x="81066" y="252787"/>
                  <a:pt x="224100" y="0"/>
                </a:cubicBezTo>
                <a:close/>
              </a:path>
            </a:pathLst>
          </a:custGeom>
          <a:solidFill>
            <a:schemeClr val="accent1"/>
          </a:solidFill>
          <a:ln>
            <a:noFill/>
          </a:ln>
        </p:spPr>
        <p:txBody>
          <a:bodyPr anchor="ctr"/>
          <a:lstStyle/>
          <a:p>
            <a:pPr algn="ctr"/>
            <a:endParaRPr lang="zh-CN" altLang="zh-CN">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7" name="TextBox 121"/>
          <p:cNvSpPr>
            <a:spLocks noChangeArrowheads="1"/>
          </p:cNvSpPr>
          <p:nvPr/>
        </p:nvSpPr>
        <p:spPr bwMode="auto">
          <a:xfrm>
            <a:off x="5674222" y="3269413"/>
            <a:ext cx="886781"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80000"/>
              </a:lnSpc>
            </a:pPr>
            <a:r>
              <a:rPr lang="en-US" altLang="zh-CN" sz="4000" b="1" dirty="0">
                <a:solidFill>
                  <a:schemeClr val="accent1"/>
                </a:solidFill>
                <a:ea typeface="微软雅黑" panose="020B0503020204020204" pitchFamily="34" charset="-122"/>
                <a:sym typeface="Arial" panose="020B0604020202020204" pitchFamily="34" charset="0"/>
              </a:rPr>
              <a:t>30</a:t>
            </a:r>
            <a:endParaRPr lang="zh-CN" altLang="en-US" sz="4000" b="1" dirty="0">
              <a:solidFill>
                <a:schemeClr val="accent1"/>
              </a:solidFill>
              <a:ea typeface="微软雅黑" panose="020B0503020204020204" pitchFamily="34" charset="-122"/>
              <a:sym typeface="Arial" panose="020B0604020202020204" pitchFamily="34" charset="0"/>
            </a:endParaRPr>
          </a:p>
          <a:p>
            <a:pPr algn="ctr">
              <a:lnSpc>
                <a:spcPct val="80000"/>
              </a:lnSpc>
            </a:pPr>
            <a:r>
              <a:rPr lang="en-US" altLang="zh-CN" sz="2400" b="1" dirty="0">
                <a:solidFill>
                  <a:schemeClr val="accent1"/>
                </a:solidFill>
                <a:ea typeface="微软雅黑" panose="020B0503020204020204" pitchFamily="34" charset="-122"/>
                <a:sym typeface="Arial" panose="020B0604020202020204" pitchFamily="34" charset="0"/>
              </a:rPr>
              <a:t>days</a:t>
            </a:r>
            <a:endParaRPr lang="en-US" altLang="zh-CN" sz="2000" b="1" dirty="0">
              <a:solidFill>
                <a:schemeClr val="accent1"/>
              </a:solidFill>
              <a:ea typeface="微软雅黑" panose="020B0503020204020204" pitchFamily="34" charset="-122"/>
              <a:sym typeface="Arial" panose="020B0604020202020204" pitchFamily="34" charset="0"/>
            </a:endParaRPr>
          </a:p>
        </p:txBody>
      </p:sp>
      <p:sp>
        <p:nvSpPr>
          <p:cNvPr id="18" name="TextBox 122"/>
          <p:cNvSpPr>
            <a:spLocks noChangeArrowheads="1"/>
          </p:cNvSpPr>
          <p:nvPr/>
        </p:nvSpPr>
        <p:spPr bwMode="auto">
          <a:xfrm>
            <a:off x="4756396" y="1665984"/>
            <a:ext cx="898003"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80000"/>
              </a:lnSpc>
            </a:pPr>
            <a:r>
              <a:rPr lang="en-US" altLang="zh-CN" sz="2800" b="1" dirty="0">
                <a:solidFill>
                  <a:schemeClr val="accent2"/>
                </a:solidFill>
                <a:ea typeface="微软雅黑" panose="020B0503020204020204" pitchFamily="34" charset="-122"/>
                <a:sym typeface="Arial" panose="020B0604020202020204" pitchFamily="34" charset="0"/>
              </a:rPr>
              <a:t>24</a:t>
            </a:r>
            <a:endParaRPr lang="zh-CN" altLang="en-US" sz="2800" b="1" dirty="0">
              <a:solidFill>
                <a:schemeClr val="accent2"/>
              </a:solidFill>
              <a:ea typeface="微软雅黑" panose="020B0503020204020204" pitchFamily="34" charset="-122"/>
              <a:sym typeface="Arial" panose="020B0604020202020204" pitchFamily="34" charset="0"/>
            </a:endParaRPr>
          </a:p>
          <a:p>
            <a:pPr algn="ctr">
              <a:lnSpc>
                <a:spcPct val="80000"/>
              </a:lnSpc>
            </a:pPr>
            <a:r>
              <a:rPr lang="en-US" altLang="zh-CN" sz="2000" b="1" dirty="0">
                <a:solidFill>
                  <a:schemeClr val="accent2"/>
                </a:solidFill>
                <a:ea typeface="微软雅黑" panose="020B0503020204020204" pitchFamily="34" charset="-122"/>
                <a:sym typeface="Arial" panose="020B0604020202020204" pitchFamily="34" charset="0"/>
              </a:rPr>
              <a:t>hours</a:t>
            </a:r>
            <a:endParaRPr lang="en-US" altLang="zh-CN" sz="1400" b="1" dirty="0">
              <a:solidFill>
                <a:schemeClr val="accent2"/>
              </a:solidFill>
              <a:ea typeface="微软雅黑" panose="020B0503020204020204" pitchFamily="34" charset="-122"/>
              <a:sym typeface="Arial" panose="020B0604020202020204" pitchFamily="34" charset="0"/>
            </a:endParaRPr>
          </a:p>
        </p:txBody>
      </p:sp>
      <p:sp>
        <p:nvSpPr>
          <p:cNvPr id="19" name="矩形 47"/>
          <p:cNvSpPr>
            <a:spLocks noChangeArrowheads="1"/>
          </p:cNvSpPr>
          <p:nvPr/>
        </p:nvSpPr>
        <p:spPr bwMode="auto">
          <a:xfrm>
            <a:off x="1221312" y="5725989"/>
            <a:ext cx="9713709"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smtClean="0">
                <a:solidFill>
                  <a:schemeClr val="tx1">
                    <a:lumMod val="75000"/>
                    <a:lumOff val="25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综合描述说明。</a:t>
            </a:r>
            <a:endParaRPr lang="zh-CN" altLang="en-US" sz="1400" dirty="0">
              <a:solidFill>
                <a:schemeClr val="tx1">
                  <a:lumMod val="75000"/>
                  <a:lumOff val="25000"/>
                </a:schemeClr>
              </a:solidFill>
              <a:sym typeface="微软雅黑" panose="020B0503020204020204" pitchFamily="34" charset="-122"/>
            </a:endParaRPr>
          </a:p>
        </p:txBody>
      </p:sp>
      <p:sp>
        <p:nvSpPr>
          <p:cNvPr id="20" name="矩形 19"/>
          <p:cNvSpPr/>
          <p:nvPr/>
        </p:nvSpPr>
        <p:spPr>
          <a:xfrm>
            <a:off x="2394584" y="4295648"/>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矩形 47"/>
          <p:cNvSpPr>
            <a:spLocks noChangeArrowheads="1"/>
          </p:cNvSpPr>
          <p:nvPr/>
        </p:nvSpPr>
        <p:spPr bwMode="auto">
          <a:xfrm>
            <a:off x="1657795" y="4711242"/>
            <a:ext cx="2786740"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a:t>
            </a:r>
            <a:r>
              <a:rPr lang="zh-CN" altLang="en-US" sz="1400" dirty="0" smtClean="0">
                <a:solidFill>
                  <a:schemeClr val="tx1">
                    <a:lumMod val="75000"/>
                    <a:lumOff val="25000"/>
                  </a:schemeClr>
                </a:solidFill>
                <a:sym typeface="微软雅黑" panose="020B0503020204020204" pitchFamily="34" charset="-122"/>
              </a:rPr>
              <a:t>的综合描述</a:t>
            </a:r>
            <a:r>
              <a:rPr lang="zh-CN" altLang="en-US" sz="1400" dirty="0">
                <a:solidFill>
                  <a:schemeClr val="tx1">
                    <a:lumMod val="75000"/>
                    <a:lumOff val="25000"/>
                  </a:schemeClr>
                </a:solidFill>
                <a:sym typeface="微软雅黑" panose="020B0503020204020204" pitchFamily="34" charset="-122"/>
              </a:rPr>
              <a:t>说明</a:t>
            </a:r>
            <a:r>
              <a:rPr lang="zh-CN" altLang="en-US" sz="1400" dirty="0" smtClean="0">
                <a:solidFill>
                  <a:schemeClr val="tx1">
                    <a:lumMod val="75000"/>
                    <a:lumOff val="25000"/>
                  </a:schemeClr>
                </a:solidFill>
                <a:sym typeface="微软雅黑" panose="020B0503020204020204" pitchFamily="34" charset="-122"/>
              </a:rPr>
              <a:t>，在此</a:t>
            </a:r>
            <a:r>
              <a:rPr lang="zh-CN" altLang="en-US" sz="1400" dirty="0">
                <a:solidFill>
                  <a:schemeClr val="tx1">
                    <a:lumMod val="75000"/>
                    <a:lumOff val="25000"/>
                  </a:schemeClr>
                </a:solidFill>
                <a:sym typeface="微软雅黑" panose="020B0503020204020204" pitchFamily="34" charset="-122"/>
              </a:rPr>
              <a:t>录入上述图表</a:t>
            </a:r>
            <a:r>
              <a:rPr lang="zh-CN" altLang="en-US" sz="1400" dirty="0" smtClean="0">
                <a:solidFill>
                  <a:schemeClr val="tx1">
                    <a:lumMod val="75000"/>
                    <a:lumOff val="25000"/>
                  </a:schemeClr>
                </a:solidFill>
                <a:sym typeface="微软雅黑" panose="020B0503020204020204" pitchFamily="34" charset="-122"/>
              </a:rPr>
              <a:t>的综合描述</a:t>
            </a:r>
            <a:r>
              <a:rPr lang="zh-CN" altLang="en-US" sz="1400" dirty="0">
                <a:solidFill>
                  <a:schemeClr val="tx1">
                    <a:lumMod val="75000"/>
                    <a:lumOff val="25000"/>
                  </a:schemeClr>
                </a:solidFill>
                <a:sym typeface="微软雅黑" panose="020B0503020204020204" pitchFamily="34" charset="-122"/>
              </a:rPr>
              <a:t>说明。</a:t>
            </a:r>
            <a:endParaRPr lang="zh-CN" altLang="en-US" sz="1400" dirty="0">
              <a:solidFill>
                <a:schemeClr val="tx1">
                  <a:lumMod val="75000"/>
                  <a:lumOff val="25000"/>
                </a:schemeClr>
              </a:solidFill>
              <a:sym typeface="微软雅黑" panose="020B0503020204020204" pitchFamily="34" charset="-122"/>
            </a:endParaRPr>
          </a:p>
        </p:txBody>
      </p:sp>
      <p:sp>
        <p:nvSpPr>
          <p:cNvPr id="22" name="矩形 21"/>
          <p:cNvSpPr/>
          <p:nvPr/>
        </p:nvSpPr>
        <p:spPr>
          <a:xfrm>
            <a:off x="6332539" y="1114448"/>
            <a:ext cx="1313162" cy="430879"/>
          </a:xfrm>
          <a:prstGeom prst="rect">
            <a:avLst/>
          </a:prstGeom>
        </p:spPr>
        <p:txBody>
          <a:bodyPr wrap="none" lIns="91431" tIns="45716" rIns="91431" bIns="45716">
            <a:spAutoFit/>
          </a:bodyPr>
          <a:lstStyle/>
          <a:p>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矩形 47"/>
          <p:cNvSpPr>
            <a:spLocks noChangeArrowheads="1"/>
          </p:cNvSpPr>
          <p:nvPr/>
        </p:nvSpPr>
        <p:spPr bwMode="auto">
          <a:xfrm>
            <a:off x="6332538" y="1530042"/>
            <a:ext cx="3233205"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a:t>
            </a:r>
            <a:r>
              <a:rPr lang="zh-CN" altLang="en-US" sz="1400" dirty="0" smtClean="0">
                <a:solidFill>
                  <a:schemeClr val="tx1">
                    <a:lumMod val="75000"/>
                    <a:lumOff val="25000"/>
                  </a:schemeClr>
                </a:solidFill>
                <a:sym typeface="微软雅黑" panose="020B0503020204020204" pitchFamily="34" charset="-122"/>
              </a:rPr>
              <a:t>，在此</a:t>
            </a:r>
            <a:r>
              <a:rPr lang="zh-CN" altLang="en-US" sz="1400" dirty="0">
                <a:solidFill>
                  <a:schemeClr val="tx1">
                    <a:lumMod val="75000"/>
                    <a:lumOff val="25000"/>
                  </a:schemeClr>
                </a:solidFill>
                <a:sym typeface="微软雅黑" panose="020B0503020204020204" pitchFamily="34" charset="-122"/>
              </a:rPr>
              <a:t>录入上述图表的描述说明。</a:t>
            </a:r>
            <a:endParaRPr lang="zh-CN" altLang="en-US" sz="1400" dirty="0">
              <a:solidFill>
                <a:schemeClr val="tx1">
                  <a:lumMod val="75000"/>
                  <a:lumOff val="25000"/>
                </a:schemeClr>
              </a:solidFill>
              <a:sym typeface="微软雅黑" panose="020B0503020204020204" pitchFamily="34" charset="-122"/>
            </a:endParaRPr>
          </a:p>
        </p:txBody>
      </p:sp>
      <p:sp>
        <p:nvSpPr>
          <p:cNvPr id="29" name="矩形 28"/>
          <p:cNvSpPr/>
          <p:nvPr/>
        </p:nvSpPr>
        <p:spPr>
          <a:xfrm>
            <a:off x="9021216" y="4295648"/>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矩形 47"/>
          <p:cNvSpPr>
            <a:spLocks noChangeArrowheads="1"/>
          </p:cNvSpPr>
          <p:nvPr/>
        </p:nvSpPr>
        <p:spPr bwMode="auto">
          <a:xfrm>
            <a:off x="8522618" y="4711242"/>
            <a:ext cx="2310359"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a:t>
            </a:r>
            <a:r>
              <a:rPr lang="zh-CN" altLang="en-US" sz="1400" dirty="0" smtClean="0">
                <a:solidFill>
                  <a:schemeClr val="tx1">
                    <a:lumMod val="75000"/>
                    <a:lumOff val="25000"/>
                  </a:schemeClr>
                </a:solidFill>
                <a:sym typeface="微软雅黑" panose="020B0503020204020204" pitchFamily="34" charset="-122"/>
              </a:rPr>
              <a:t>录入上述图表的描述</a:t>
            </a:r>
            <a:r>
              <a:rPr lang="zh-CN" altLang="en-US" sz="1400" dirty="0">
                <a:solidFill>
                  <a:schemeClr val="tx1">
                    <a:lumMod val="75000"/>
                    <a:lumOff val="25000"/>
                  </a:schemeClr>
                </a:solidFill>
                <a:sym typeface="微软雅黑" panose="020B0503020204020204" pitchFamily="34" charset="-122"/>
              </a:rPr>
              <a:t>说明</a:t>
            </a:r>
            <a:r>
              <a:rPr lang="zh-CN" altLang="en-US" sz="1400" dirty="0" smtClean="0">
                <a:solidFill>
                  <a:schemeClr val="tx1">
                    <a:lumMod val="75000"/>
                    <a:lumOff val="25000"/>
                  </a:schemeClr>
                </a:solidFill>
                <a:sym typeface="微软雅黑" panose="020B0503020204020204" pitchFamily="34" charset="-122"/>
              </a:rPr>
              <a:t>，在此</a:t>
            </a:r>
            <a:r>
              <a:rPr lang="zh-CN" altLang="en-US" sz="1400" dirty="0">
                <a:solidFill>
                  <a:schemeClr val="tx1">
                    <a:lumMod val="75000"/>
                    <a:lumOff val="25000"/>
                  </a:schemeClr>
                </a:solidFill>
                <a:sym typeface="微软雅黑" panose="020B0503020204020204" pitchFamily="34" charset="-122"/>
              </a:rPr>
              <a:t>录入上述图表</a:t>
            </a:r>
            <a:r>
              <a:rPr lang="zh-CN" altLang="en-US" sz="1400" dirty="0" smtClean="0">
                <a:solidFill>
                  <a:schemeClr val="tx1">
                    <a:lumMod val="75000"/>
                    <a:lumOff val="25000"/>
                  </a:schemeClr>
                </a:solidFill>
                <a:sym typeface="微软雅黑" panose="020B0503020204020204" pitchFamily="34" charset="-122"/>
              </a:rPr>
              <a:t>的描述</a:t>
            </a:r>
            <a:r>
              <a:rPr lang="zh-CN" altLang="en-US" sz="1400" dirty="0">
                <a:solidFill>
                  <a:schemeClr val="tx1">
                    <a:lumMod val="75000"/>
                    <a:lumOff val="25000"/>
                  </a:schemeClr>
                </a:solidFill>
                <a:sym typeface="微软雅黑" panose="020B0503020204020204" pitchFamily="34" charset="-122"/>
              </a:rPr>
              <a:t>说明。</a:t>
            </a:r>
            <a:endParaRPr lang="zh-CN" altLang="en-US" sz="1400" dirty="0">
              <a:solidFill>
                <a:schemeClr val="tx1">
                  <a:lumMod val="75000"/>
                  <a:lumOff val="25000"/>
                </a:schemeClr>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par>
                          <p:cTn id="42" fill="hold">
                            <p:stCondLst>
                              <p:cond delay="1939"/>
                            </p:stCondLst>
                            <p:childTnLst>
                              <p:par>
                                <p:cTn id="43" presetID="10"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par>
                          <p:cTn id="46" fill="hold">
                            <p:stCondLst>
                              <p:cond delay="2439"/>
                            </p:stCondLst>
                            <p:childTnLst>
                              <p:par>
                                <p:cTn id="47" presetID="14" presetClass="entr" presetSubtype="1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400"/>
                                        <p:tgtEl>
                                          <p:spTgt spid="20"/>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400"/>
                                        <p:tgtEl>
                                          <p:spTgt spid="21"/>
                                        </p:tgtEl>
                                      </p:cBhvr>
                                    </p:animEffect>
                                  </p:childTnLst>
                                </p:cTn>
                              </p:par>
                            </p:childTnLst>
                          </p:cTn>
                        </p:par>
                        <p:par>
                          <p:cTn id="53" fill="hold">
                            <p:stCondLst>
                              <p:cond delay="2939"/>
                            </p:stCondLst>
                            <p:childTnLst>
                              <p:par>
                                <p:cTn id="54" presetID="22" presetClass="entr" presetSubtype="8"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par>
                          <p:cTn id="57" fill="hold">
                            <p:stCondLst>
                              <p:cond delay="3439"/>
                            </p:stCondLst>
                            <p:childTnLst>
                              <p:par>
                                <p:cTn id="58" presetID="22" presetClass="entr" presetSubtype="8"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par>
                          <p:cTn id="61" fill="hold">
                            <p:stCondLst>
                              <p:cond delay="3939"/>
                            </p:stCondLst>
                            <p:childTnLst>
                              <p:par>
                                <p:cTn id="62" presetID="14" presetClass="entr" presetSubtype="10"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randombar(horizontal)">
                                      <p:cBhvr>
                                        <p:cTn id="64" dur="400"/>
                                        <p:tgtEl>
                                          <p:spTgt spid="29"/>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randombar(horizontal)">
                                      <p:cBhvr>
                                        <p:cTn id="67" dur="400"/>
                                        <p:tgtEl>
                                          <p:spTgt spid="30"/>
                                        </p:tgtEl>
                                      </p:cBhvr>
                                    </p:animEffect>
                                  </p:childTnLst>
                                </p:cTn>
                              </p:par>
                            </p:childTnLst>
                          </p:cTn>
                        </p:par>
                        <p:par>
                          <p:cTn id="68" fill="hold">
                            <p:stCondLst>
                              <p:cond delay="4439"/>
                            </p:stCondLst>
                            <p:childTnLst>
                              <p:par>
                                <p:cTn id="69" presetID="53" presetClass="entr" presetSubtype="16"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Effect transition="in" filter="fade">
                                      <p:cBhvr>
                                        <p:cTn id="73" dur="500"/>
                                        <p:tgtEl>
                                          <p:spTgt spid="8"/>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 calcmode="lin" valueType="num">
                                      <p:cBhvr>
                                        <p:cTn id="76" dur="500" fill="hold"/>
                                        <p:tgtEl>
                                          <p:spTgt spid="7"/>
                                        </p:tgtEl>
                                        <p:attrNameLst>
                                          <p:attrName>ppt_w</p:attrName>
                                        </p:attrNameLst>
                                      </p:cBhvr>
                                      <p:tavLst>
                                        <p:tav tm="0">
                                          <p:val>
                                            <p:fltVal val="0"/>
                                          </p:val>
                                        </p:tav>
                                        <p:tav tm="100000">
                                          <p:val>
                                            <p:strVal val="#ppt_w"/>
                                          </p:val>
                                        </p:tav>
                                      </p:tavLst>
                                    </p:anim>
                                    <p:anim calcmode="lin" valueType="num">
                                      <p:cBhvr>
                                        <p:cTn id="77" dur="500" fill="hold"/>
                                        <p:tgtEl>
                                          <p:spTgt spid="7"/>
                                        </p:tgtEl>
                                        <p:attrNameLst>
                                          <p:attrName>ppt_h</p:attrName>
                                        </p:attrNameLst>
                                      </p:cBhvr>
                                      <p:tavLst>
                                        <p:tav tm="0">
                                          <p:val>
                                            <p:fltVal val="0"/>
                                          </p:val>
                                        </p:tav>
                                        <p:tav tm="100000">
                                          <p:val>
                                            <p:strVal val="#ppt_h"/>
                                          </p:val>
                                        </p:tav>
                                      </p:tavLst>
                                    </p:anim>
                                    <p:animEffect transition="in" filter="fade">
                                      <p:cBhvr>
                                        <p:cTn id="78" dur="500"/>
                                        <p:tgtEl>
                                          <p:spTgt spid="7"/>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p:cTn id="81" dur="500" fill="hold"/>
                                        <p:tgtEl>
                                          <p:spTgt spid="10"/>
                                        </p:tgtEl>
                                        <p:attrNameLst>
                                          <p:attrName>ppt_w</p:attrName>
                                        </p:attrNameLst>
                                      </p:cBhvr>
                                      <p:tavLst>
                                        <p:tav tm="0">
                                          <p:val>
                                            <p:fltVal val="0"/>
                                          </p:val>
                                        </p:tav>
                                        <p:tav tm="100000">
                                          <p:val>
                                            <p:strVal val="#ppt_w"/>
                                          </p:val>
                                        </p:tav>
                                      </p:tavLst>
                                    </p:anim>
                                    <p:anim calcmode="lin" valueType="num">
                                      <p:cBhvr>
                                        <p:cTn id="82" dur="500" fill="hold"/>
                                        <p:tgtEl>
                                          <p:spTgt spid="10"/>
                                        </p:tgtEl>
                                        <p:attrNameLst>
                                          <p:attrName>ppt_h</p:attrName>
                                        </p:attrNameLst>
                                      </p:cBhvr>
                                      <p:tavLst>
                                        <p:tav tm="0">
                                          <p:val>
                                            <p:fltVal val="0"/>
                                          </p:val>
                                        </p:tav>
                                        <p:tav tm="100000">
                                          <p:val>
                                            <p:strVal val="#ppt_h"/>
                                          </p:val>
                                        </p:tav>
                                      </p:tavLst>
                                    </p:anim>
                                    <p:animEffect transition="in" filter="fade">
                                      <p:cBhvr>
                                        <p:cTn id="83" dur="500"/>
                                        <p:tgtEl>
                                          <p:spTgt spid="10"/>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9"/>
                                        </p:tgtEl>
                                        <p:attrNameLst>
                                          <p:attrName>style.visibility</p:attrName>
                                        </p:attrNameLst>
                                      </p:cBhvr>
                                      <p:to>
                                        <p:strVal val="visible"/>
                                      </p:to>
                                    </p:set>
                                    <p:anim calcmode="lin" valueType="num">
                                      <p:cBhvr>
                                        <p:cTn id="86" dur="500" fill="hold"/>
                                        <p:tgtEl>
                                          <p:spTgt spid="9"/>
                                        </p:tgtEl>
                                        <p:attrNameLst>
                                          <p:attrName>ppt_w</p:attrName>
                                        </p:attrNameLst>
                                      </p:cBhvr>
                                      <p:tavLst>
                                        <p:tav tm="0">
                                          <p:val>
                                            <p:fltVal val="0"/>
                                          </p:val>
                                        </p:tav>
                                        <p:tav tm="100000">
                                          <p:val>
                                            <p:strVal val="#ppt_w"/>
                                          </p:val>
                                        </p:tav>
                                      </p:tavLst>
                                    </p:anim>
                                    <p:anim calcmode="lin" valueType="num">
                                      <p:cBhvr>
                                        <p:cTn id="87" dur="500" fill="hold"/>
                                        <p:tgtEl>
                                          <p:spTgt spid="9"/>
                                        </p:tgtEl>
                                        <p:attrNameLst>
                                          <p:attrName>ppt_h</p:attrName>
                                        </p:attrNameLst>
                                      </p:cBhvr>
                                      <p:tavLst>
                                        <p:tav tm="0">
                                          <p:val>
                                            <p:fltVal val="0"/>
                                          </p:val>
                                        </p:tav>
                                        <p:tav tm="100000">
                                          <p:val>
                                            <p:strVal val="#ppt_h"/>
                                          </p:val>
                                        </p:tav>
                                      </p:tavLst>
                                    </p:anim>
                                    <p:animEffect transition="in" filter="fade">
                                      <p:cBhvr>
                                        <p:cTn id="88" dur="500"/>
                                        <p:tgtEl>
                                          <p:spTgt spid="9"/>
                                        </p:tgtEl>
                                      </p:cBhvr>
                                    </p:animEffect>
                                  </p:childTnLst>
                                </p:cTn>
                              </p:par>
                            </p:childTnLst>
                          </p:cTn>
                        </p:par>
                        <p:par>
                          <p:cTn id="89" fill="hold">
                            <p:stCondLst>
                              <p:cond delay="4939"/>
                            </p:stCondLst>
                            <p:childTnLst>
                              <p:par>
                                <p:cTn id="90" presetID="10" presetClass="entr" presetSubtype="0" fill="hold" grpId="0" nodeType="after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500"/>
                                        <p:tgtEl>
                                          <p:spTgt spid="18"/>
                                        </p:tgtEl>
                                      </p:cBhvr>
                                    </p:animEffect>
                                  </p:childTnLst>
                                </p:cTn>
                              </p:par>
                            </p:childTnLst>
                          </p:cTn>
                        </p:par>
                        <p:par>
                          <p:cTn id="93" fill="hold">
                            <p:stCondLst>
                              <p:cond delay="5439"/>
                            </p:stCondLst>
                            <p:childTnLst>
                              <p:par>
                                <p:cTn id="94" presetID="14" presetClass="entr" presetSubtype="1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randombar(horizontal)">
                                      <p:cBhvr>
                                        <p:cTn id="96" dur="400"/>
                                        <p:tgtEl>
                                          <p:spTgt spid="22"/>
                                        </p:tgtEl>
                                      </p:cBhvr>
                                    </p:animEffect>
                                  </p:childTnLst>
                                </p:cTn>
                              </p:par>
                              <p:par>
                                <p:cTn id="97" presetID="14" presetClass="entr" presetSubtype="10" fill="hold" grpId="0" nodeType="with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randombar(horizontal)">
                                      <p:cBhvr>
                                        <p:cTn id="99" dur="400"/>
                                        <p:tgtEl>
                                          <p:spTgt spid="28"/>
                                        </p:tgtEl>
                                      </p:cBhvr>
                                    </p:animEffect>
                                  </p:childTnLst>
                                </p:cTn>
                              </p:par>
                            </p:childTnLst>
                          </p:cTn>
                        </p:par>
                        <p:par>
                          <p:cTn id="100" fill="hold">
                            <p:stCondLst>
                              <p:cond delay="5939"/>
                            </p:stCondLst>
                            <p:childTnLst>
                              <p:par>
                                <p:cTn id="101" presetID="16" presetClass="entr" presetSubtype="37" fill="hold" grpId="0" nodeType="after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barn(outVertical)">
                                      <p:cBhvr>
                                        <p:cTn id="10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8" grpId="0"/>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60" y="-10477"/>
            <a:ext cx="12181172" cy="6858000"/>
          </a:xfrm>
          <a:prstGeom prst="rect">
            <a:avLst/>
          </a:prstGeom>
        </p:spPr>
      </p:pic>
      <p:sp>
        <p:nvSpPr>
          <p:cNvPr id="29" name="Rectangle 7"/>
          <p:cNvSpPr>
            <a:spLocks noChangeArrowheads="1"/>
          </p:cNvSpPr>
          <p:nvPr/>
        </p:nvSpPr>
        <p:spPr bwMode="auto">
          <a:xfrm>
            <a:off x="1053244" y="4514133"/>
            <a:ext cx="375625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eaLnBrk="0" fontAlgn="base" hangingPunct="0">
              <a:lnSpc>
                <a:spcPct val="150000"/>
              </a:lnSpc>
              <a:spcBef>
                <a:spcPct val="0"/>
              </a:spcBef>
              <a:spcAft>
                <a:spcPct val="0"/>
              </a:spcAft>
              <a:buFont typeface="Arial" panose="020B0604020202020204" pitchFamily="34" charset="0"/>
            </a:pPr>
            <a:r>
              <a:rPr lang="zh-CN" altLang="en-US" sz="1400" noProof="1">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770843" y="1188646"/>
            <a:ext cx="5713578" cy="3939540"/>
          </a:xfrm>
          <a:prstGeom prst="rect">
            <a:avLst/>
          </a:prstGeom>
          <a:noFill/>
        </p:spPr>
        <p:txBody>
          <a:bodyPr wrap="square" rtlCol="0">
            <a:spAutoFit/>
          </a:bodyPr>
          <a:lstStyle/>
          <a:p>
            <a:r>
              <a:rPr lang="en-US" altLang="zh-CN" sz="25000" b="1" dirty="0" smtClean="0">
                <a:solidFill>
                  <a:srgbClr val="ED7D31">
                    <a:alpha val="39000"/>
                  </a:srgbClr>
                </a:solidFill>
                <a:latin typeface="方正正大黑简体" panose="02000000000000000000" pitchFamily="2" charset="-122"/>
                <a:ea typeface="方正正大黑简体" panose="02000000000000000000" pitchFamily="2" charset="-122"/>
              </a:rPr>
              <a:t>04</a:t>
            </a:r>
            <a:endParaRPr lang="zh-CN" altLang="en-US" sz="25000" b="1" dirty="0">
              <a:solidFill>
                <a:srgbClr val="ED7D31">
                  <a:alpha val="39000"/>
                </a:srgbClr>
              </a:solidFill>
              <a:latin typeface="方正正大黑简体" panose="02000000000000000000" pitchFamily="2" charset="-122"/>
              <a:ea typeface="方正正大黑简体" panose="02000000000000000000" pitchFamily="2" charset="-122"/>
            </a:endParaRPr>
          </a:p>
        </p:txBody>
      </p:sp>
      <p:grpSp>
        <p:nvGrpSpPr>
          <p:cNvPr id="32" name="组合 31"/>
          <p:cNvGrpSpPr/>
          <p:nvPr/>
        </p:nvGrpSpPr>
        <p:grpSpPr>
          <a:xfrm>
            <a:off x="260211" y="2696158"/>
            <a:ext cx="5463701" cy="1246067"/>
            <a:chOff x="260212" y="2415899"/>
            <a:chExt cx="5463701" cy="1246067"/>
          </a:xfrm>
        </p:grpSpPr>
        <p:grpSp>
          <p:nvGrpSpPr>
            <p:cNvPr id="33" name="组合 32"/>
            <p:cNvGrpSpPr/>
            <p:nvPr/>
          </p:nvGrpSpPr>
          <p:grpSpPr>
            <a:xfrm>
              <a:off x="260212" y="2415899"/>
              <a:ext cx="5356823" cy="131642"/>
              <a:chOff x="6246813" y="2146300"/>
              <a:chExt cx="5038725" cy="123825"/>
            </a:xfrm>
          </p:grpSpPr>
          <p:pic>
            <p:nvPicPr>
              <p:cNvPr id="38" name="Picture 57"/>
              <p:cNvPicPr>
                <a:picLocks noChangeAspect="1" noChangeArrowheads="1"/>
              </p:cNvPicPr>
              <p:nvPr/>
            </p:nvPicPr>
            <p:blipFill>
              <a:blip r:embed="rId2">
                <a:lum bright="24000"/>
                <a:extLst>
                  <a:ext uri="{28A0092B-C50C-407E-A947-70E740481C1C}">
                    <a14:useLocalDpi xmlns:a14="http://schemas.microsoft.com/office/drawing/2010/main" val="0"/>
                  </a:ext>
                </a:extLst>
              </a:blip>
              <a:srcRect t="50449" r="-420"/>
              <a:stretch>
                <a:fillRect/>
              </a:stretch>
            </p:blipFill>
            <p:spPr bwMode="auto">
              <a:xfrm>
                <a:off x="6246813" y="2146300"/>
                <a:ext cx="5038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7"/>
              <p:cNvPicPr>
                <a:picLocks noChangeAspect="1" noChangeArrowheads="1"/>
              </p:cNvPicPr>
              <p:nvPr/>
            </p:nvPicPr>
            <p:blipFill>
              <a:blip r:embed="rId2">
                <a:lum bright="24000"/>
                <a:extLst>
                  <a:ext uri="{28A0092B-C50C-407E-A947-70E740481C1C}">
                    <a14:useLocalDpi xmlns:a14="http://schemas.microsoft.com/office/drawing/2010/main" val="0"/>
                  </a:ext>
                </a:extLst>
              </a:blip>
              <a:srcRect t="50449" r="-420"/>
              <a:stretch>
                <a:fillRect/>
              </a:stretch>
            </p:blipFill>
            <p:spPr bwMode="auto">
              <a:xfrm>
                <a:off x="6246813" y="2146300"/>
                <a:ext cx="5038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Rectangle 3"/>
            <p:cNvSpPr>
              <a:spLocks noChangeArrowheads="1"/>
            </p:cNvSpPr>
            <p:nvPr/>
          </p:nvSpPr>
          <p:spPr bwMode="auto">
            <a:xfrm>
              <a:off x="967600" y="2464459"/>
              <a:ext cx="3913158" cy="1073681"/>
            </a:xfrm>
            <a:prstGeom prst="rect">
              <a:avLst/>
            </a:prstGeom>
            <a:solidFill>
              <a:schemeClr val="bg1"/>
            </a:solidFill>
            <a:ln>
              <a:noFill/>
            </a:ln>
          </p:spPr>
          <p:txBody>
            <a:bodyPr vert="horz"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35" name="组合 34"/>
            <p:cNvGrpSpPr/>
            <p:nvPr/>
          </p:nvGrpSpPr>
          <p:grpSpPr>
            <a:xfrm>
              <a:off x="260212" y="3487600"/>
              <a:ext cx="5463701" cy="174366"/>
              <a:chOff x="6246813" y="2146300"/>
              <a:chExt cx="5038725" cy="123825"/>
            </a:xfrm>
          </p:grpSpPr>
          <p:pic>
            <p:nvPicPr>
              <p:cNvPr id="36" name="Picture 57"/>
              <p:cNvPicPr>
                <a:picLocks noChangeAspect="1" noChangeArrowheads="1"/>
              </p:cNvPicPr>
              <p:nvPr/>
            </p:nvPicPr>
            <p:blipFill>
              <a:blip r:embed="rId2">
                <a:lum bright="24000"/>
                <a:extLst>
                  <a:ext uri="{28A0092B-C50C-407E-A947-70E740481C1C}">
                    <a14:useLocalDpi xmlns:a14="http://schemas.microsoft.com/office/drawing/2010/main" val="0"/>
                  </a:ext>
                </a:extLst>
              </a:blip>
              <a:srcRect t="50449" r="-420"/>
              <a:stretch>
                <a:fillRect/>
              </a:stretch>
            </p:blipFill>
            <p:spPr bwMode="auto">
              <a:xfrm>
                <a:off x="6246813" y="2146300"/>
                <a:ext cx="5038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7"/>
              <p:cNvPicPr>
                <a:picLocks noChangeAspect="1" noChangeArrowheads="1"/>
              </p:cNvPicPr>
              <p:nvPr/>
            </p:nvPicPr>
            <p:blipFill>
              <a:blip r:embed="rId2">
                <a:lum bright="24000"/>
                <a:extLst>
                  <a:ext uri="{28A0092B-C50C-407E-A947-70E740481C1C}">
                    <a14:useLocalDpi xmlns:a14="http://schemas.microsoft.com/office/drawing/2010/main" val="0"/>
                  </a:ext>
                </a:extLst>
              </a:blip>
              <a:srcRect t="50449" r="-420"/>
              <a:stretch>
                <a:fillRect/>
              </a:stretch>
            </p:blipFill>
            <p:spPr bwMode="auto">
              <a:xfrm>
                <a:off x="6246813" y="2146300"/>
                <a:ext cx="5038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0" name="TextBox 39"/>
          <p:cNvSpPr txBox="1"/>
          <p:nvPr/>
        </p:nvSpPr>
        <p:spPr>
          <a:xfrm>
            <a:off x="889968" y="2922353"/>
            <a:ext cx="4083151" cy="677098"/>
          </a:xfrm>
          <a:prstGeom prst="rect">
            <a:avLst/>
          </a:prstGeom>
          <a:noFill/>
        </p:spPr>
        <p:txBody>
          <a:bodyPr wrap="none" lIns="91431" tIns="45715" rIns="91431" bIns="45715">
            <a:spAutoFit/>
          </a:bodyPr>
          <a:lstStyle/>
          <a:p>
            <a:pPr fontAlgn="base">
              <a:spcBef>
                <a:spcPct val="0"/>
              </a:spcBef>
              <a:spcAft>
                <a:spcPct val="0"/>
              </a:spcAft>
              <a:buFont typeface="Arial" panose="020B0604020202020204" pitchFamily="34" charset="0"/>
              <a:buNone/>
              <a:defRPr/>
            </a:pPr>
            <a:r>
              <a:rPr lang="zh-CN" altLang="en-US" sz="3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单击此处章节标题</a:t>
            </a:r>
            <a:endParaRPr lang="zh-CN" altLang="en-US" sz="3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Horizontal)">
                                      <p:cBhvr>
                                        <p:cTn id="7" dur="500"/>
                                        <p:tgtEl>
                                          <p:spTgt spid="3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0"/>
                                  </p:stCondLst>
                                  <p:iterate type="lt">
                                    <p:tmPct val="10000"/>
                                  </p:iterate>
                                  <p:childTnLst>
                                    <p:set>
                                      <p:cBhvr>
                                        <p:cTn id="16" dur="1" fill="hold">
                                          <p:stCondLst>
                                            <p:cond delay="0"/>
                                          </p:stCondLst>
                                        </p:cTn>
                                        <p:tgtEl>
                                          <p:spTgt spid="40"/>
                                        </p:tgtEl>
                                        <p:attrNameLst>
                                          <p:attrName>style.visibility</p:attrName>
                                        </p:attrNameLst>
                                      </p:cBhvr>
                                      <p:to>
                                        <p:strVal val="visible"/>
                                      </p:to>
                                    </p:set>
                                    <p:animEffect transition="in" filter="wipe(up)">
                                      <p:cBhvr>
                                        <p:cTn id="17" dur="500"/>
                                        <p:tgtEl>
                                          <p:spTgt spid="40"/>
                                        </p:tgtEl>
                                      </p:cBhvr>
                                    </p:animEffect>
                                  </p:childTnLst>
                                </p:cTn>
                              </p:par>
                            </p:childTnLst>
                          </p:cTn>
                        </p:par>
                        <p:par>
                          <p:cTn id="18" fill="hold">
                            <p:stCondLst>
                              <p:cond delay="2349"/>
                            </p:stCondLst>
                            <p:childTnLst>
                              <p:par>
                                <p:cTn id="19" presetID="14" presetClass="entr" presetSubtype="1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cxnSp>
        <p:nvCxnSpPr>
          <p:cNvPr id="42" name="Straight Connector 247"/>
          <p:cNvCxnSpPr/>
          <p:nvPr/>
        </p:nvCxnSpPr>
        <p:spPr>
          <a:xfrm>
            <a:off x="1042975" y="5477608"/>
            <a:ext cx="10106051"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43" name="Group 74"/>
          <p:cNvGrpSpPr/>
          <p:nvPr/>
        </p:nvGrpSpPr>
        <p:grpSpPr>
          <a:xfrm>
            <a:off x="2178725" y="1739195"/>
            <a:ext cx="1228949" cy="3456420"/>
            <a:chOff x="1634044" y="1304396"/>
            <a:chExt cx="921712" cy="2592315"/>
          </a:xfrm>
        </p:grpSpPr>
        <p:sp>
          <p:nvSpPr>
            <p:cNvPr id="44" name="Rounded Rectangle 38"/>
            <p:cNvSpPr/>
            <p:nvPr/>
          </p:nvSpPr>
          <p:spPr>
            <a:xfrm>
              <a:off x="1634044" y="1304396"/>
              <a:ext cx="921712" cy="259231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endParaRPr>
            </a:p>
          </p:txBody>
        </p:sp>
        <p:grpSp>
          <p:nvGrpSpPr>
            <p:cNvPr id="45" name="Group 46"/>
            <p:cNvGrpSpPr/>
            <p:nvPr/>
          </p:nvGrpSpPr>
          <p:grpSpPr>
            <a:xfrm>
              <a:off x="1703480" y="3032606"/>
              <a:ext cx="782840" cy="782838"/>
              <a:chOff x="1703480" y="3032606"/>
              <a:chExt cx="782840" cy="782838"/>
            </a:xfrm>
          </p:grpSpPr>
          <p:sp>
            <p:nvSpPr>
              <p:cNvPr id="49" name="Oval 44"/>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50" name="Oval 45"/>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bg2"/>
                  </a:solidFill>
                  <a:latin typeface="微软雅黑" panose="020B0503020204020204" pitchFamily="34" charset="-122"/>
                  <a:ea typeface="微软雅黑" panose="020B0503020204020204" pitchFamily="34" charset="-122"/>
                </a:endParaRPr>
              </a:p>
            </p:txBody>
          </p:sp>
        </p:grpSp>
        <p:grpSp>
          <p:nvGrpSpPr>
            <p:cNvPr id="46" name="Group 61"/>
            <p:cNvGrpSpPr/>
            <p:nvPr/>
          </p:nvGrpSpPr>
          <p:grpSpPr>
            <a:xfrm>
              <a:off x="1692627" y="1477217"/>
              <a:ext cx="804548" cy="2108390"/>
              <a:chOff x="1692627" y="1477217"/>
              <a:chExt cx="804548" cy="2108390"/>
            </a:xfrm>
          </p:grpSpPr>
          <p:sp>
            <p:nvSpPr>
              <p:cNvPr id="47" name="Text Placeholder 3"/>
              <p:cNvSpPr txBox="1"/>
              <p:nvPr/>
            </p:nvSpPr>
            <p:spPr>
              <a:xfrm>
                <a:off x="1907297" y="3262442"/>
                <a:ext cx="375205"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Rectangle 60"/>
              <p:cNvSpPr/>
              <p:nvPr/>
            </p:nvSpPr>
            <p:spPr>
              <a:xfrm>
                <a:off x="1692627" y="1477217"/>
                <a:ext cx="804548" cy="438581"/>
              </a:xfrm>
              <a:prstGeom prst="rect">
                <a:avLst/>
              </a:prstGeom>
            </p:spPr>
            <p:txBody>
              <a:bodyPr wrap="none">
                <a:spAutoFit/>
              </a:bodyPr>
              <a:lstStyle/>
              <a:p>
                <a:pPr algn="ctr" defTabSz="1218565">
                  <a:spcBef>
                    <a:spcPct val="20000"/>
                  </a:spcBef>
                  <a:defRPr/>
                </a:pPr>
                <a:r>
                  <a:rPr lang="en-US" sz="3200" b="1" dirty="0">
                    <a:solidFill>
                      <a:schemeClr val="bg1"/>
                    </a:solidFill>
                    <a:latin typeface="微软雅黑" panose="020B0503020204020204" pitchFamily="34" charset="-122"/>
                    <a:ea typeface="微软雅黑" panose="020B0503020204020204" pitchFamily="34" charset="-122"/>
                  </a:rPr>
                  <a:t>90%</a:t>
                </a:r>
                <a:endParaRPr lang="en-US" sz="3200" b="1" dirty="0">
                  <a:solidFill>
                    <a:schemeClr val="bg1"/>
                  </a:solidFill>
                  <a:latin typeface="微软雅黑" panose="020B0503020204020204" pitchFamily="34" charset="-122"/>
                  <a:ea typeface="微软雅黑" panose="020B0503020204020204" pitchFamily="34" charset="-122"/>
                </a:endParaRPr>
              </a:p>
            </p:txBody>
          </p:sp>
        </p:grpSp>
      </p:grpSp>
      <p:grpSp>
        <p:nvGrpSpPr>
          <p:cNvPr id="51" name="Group 75"/>
          <p:cNvGrpSpPr/>
          <p:nvPr/>
        </p:nvGrpSpPr>
        <p:grpSpPr>
          <a:xfrm>
            <a:off x="3830125" y="2276860"/>
            <a:ext cx="1228949" cy="2918755"/>
            <a:chOff x="2872594" y="1707645"/>
            <a:chExt cx="921712" cy="2189066"/>
          </a:xfrm>
        </p:grpSpPr>
        <p:sp>
          <p:nvSpPr>
            <p:cNvPr id="52" name="Rounded Rectangle 40"/>
            <p:cNvSpPr/>
            <p:nvPr/>
          </p:nvSpPr>
          <p:spPr>
            <a:xfrm>
              <a:off x="2872594" y="1707645"/>
              <a:ext cx="921712" cy="21890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endParaRPr>
            </a:p>
          </p:txBody>
        </p:sp>
        <p:grpSp>
          <p:nvGrpSpPr>
            <p:cNvPr id="53" name="Group 47"/>
            <p:cNvGrpSpPr/>
            <p:nvPr/>
          </p:nvGrpSpPr>
          <p:grpSpPr>
            <a:xfrm>
              <a:off x="2942030" y="3032606"/>
              <a:ext cx="782840" cy="782838"/>
              <a:chOff x="1703480" y="3032606"/>
              <a:chExt cx="782840" cy="782838"/>
            </a:xfrm>
          </p:grpSpPr>
          <p:sp>
            <p:nvSpPr>
              <p:cNvPr id="57" name="Oval 48"/>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bg2"/>
                  </a:solidFill>
                  <a:latin typeface="微软雅黑" panose="020B0503020204020204" pitchFamily="34" charset="-122"/>
                  <a:ea typeface="微软雅黑" panose="020B0503020204020204" pitchFamily="34" charset="-122"/>
                </a:endParaRPr>
              </a:p>
            </p:txBody>
          </p:sp>
          <p:sp>
            <p:nvSpPr>
              <p:cNvPr id="58" name="Oval 49"/>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bg2"/>
                  </a:solidFill>
                  <a:latin typeface="微软雅黑" panose="020B0503020204020204" pitchFamily="34" charset="-122"/>
                  <a:ea typeface="微软雅黑" panose="020B0503020204020204" pitchFamily="34" charset="-122"/>
                </a:endParaRPr>
              </a:p>
            </p:txBody>
          </p:sp>
        </p:grpSp>
        <p:grpSp>
          <p:nvGrpSpPr>
            <p:cNvPr id="54" name="Group 62"/>
            <p:cNvGrpSpPr/>
            <p:nvPr/>
          </p:nvGrpSpPr>
          <p:grpSpPr>
            <a:xfrm>
              <a:off x="2925892" y="1825998"/>
              <a:ext cx="804548" cy="1759608"/>
              <a:chOff x="1692627" y="1750267"/>
              <a:chExt cx="804548" cy="1759608"/>
            </a:xfrm>
          </p:grpSpPr>
          <p:sp>
            <p:nvSpPr>
              <p:cNvPr id="55" name="Text Placeholder 3"/>
              <p:cNvSpPr txBox="1"/>
              <p:nvPr/>
            </p:nvSpPr>
            <p:spPr>
              <a:xfrm>
                <a:off x="1911900" y="3186710"/>
                <a:ext cx="381193"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6" name="Rectangle 64"/>
              <p:cNvSpPr/>
              <p:nvPr/>
            </p:nvSpPr>
            <p:spPr>
              <a:xfrm>
                <a:off x="1692627" y="1750267"/>
                <a:ext cx="804548" cy="438581"/>
              </a:xfrm>
              <a:prstGeom prst="rect">
                <a:avLst/>
              </a:prstGeom>
            </p:spPr>
            <p:txBody>
              <a:bodyPr wrap="none">
                <a:spAutoFit/>
              </a:bodyPr>
              <a:lstStyle/>
              <a:p>
                <a:pPr algn="ctr" defTabSz="1218565">
                  <a:spcBef>
                    <a:spcPct val="20000"/>
                  </a:spcBef>
                  <a:defRPr/>
                </a:pPr>
                <a:r>
                  <a:rPr lang="en-US" sz="3200" b="1" dirty="0">
                    <a:solidFill>
                      <a:schemeClr val="bg1"/>
                    </a:solidFill>
                    <a:latin typeface="微软雅黑" panose="020B0503020204020204" pitchFamily="34" charset="-122"/>
                    <a:ea typeface="微软雅黑" panose="020B0503020204020204" pitchFamily="34" charset="-122"/>
                  </a:rPr>
                  <a:t>80%</a:t>
                </a:r>
                <a:endParaRPr lang="en-US" sz="3200" b="1" dirty="0">
                  <a:solidFill>
                    <a:schemeClr val="bg1"/>
                  </a:solidFill>
                  <a:latin typeface="微软雅黑" panose="020B0503020204020204" pitchFamily="34" charset="-122"/>
                  <a:ea typeface="微软雅黑" panose="020B0503020204020204" pitchFamily="34" charset="-122"/>
                </a:endParaRPr>
              </a:p>
            </p:txBody>
          </p:sp>
        </p:grpSp>
      </p:grpSp>
      <p:grpSp>
        <p:nvGrpSpPr>
          <p:cNvPr id="59" name="Group 76"/>
          <p:cNvGrpSpPr/>
          <p:nvPr/>
        </p:nvGrpSpPr>
        <p:grpSpPr>
          <a:xfrm>
            <a:off x="5434725" y="971102"/>
            <a:ext cx="1326003" cy="4224513"/>
            <a:chOff x="4071423" y="728326"/>
            <a:chExt cx="994503" cy="3168385"/>
          </a:xfrm>
        </p:grpSpPr>
        <p:sp>
          <p:nvSpPr>
            <p:cNvPr id="60" name="Rounded Rectangle 41"/>
            <p:cNvSpPr/>
            <p:nvPr/>
          </p:nvSpPr>
          <p:spPr>
            <a:xfrm>
              <a:off x="4106521" y="728326"/>
              <a:ext cx="921712" cy="316838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endParaRPr>
            </a:p>
          </p:txBody>
        </p:sp>
        <p:grpSp>
          <p:nvGrpSpPr>
            <p:cNvPr id="61" name="Group 50"/>
            <p:cNvGrpSpPr/>
            <p:nvPr/>
          </p:nvGrpSpPr>
          <p:grpSpPr>
            <a:xfrm>
              <a:off x="4175957" y="3032606"/>
              <a:ext cx="782840" cy="782838"/>
              <a:chOff x="1703480" y="3032606"/>
              <a:chExt cx="782840" cy="782838"/>
            </a:xfrm>
          </p:grpSpPr>
          <p:sp>
            <p:nvSpPr>
              <p:cNvPr id="65" name="Oval 51"/>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accent1"/>
                  </a:solidFill>
                  <a:latin typeface="微软雅黑" panose="020B0503020204020204" pitchFamily="34" charset="-122"/>
                  <a:ea typeface="微软雅黑" panose="020B0503020204020204" pitchFamily="34" charset="-122"/>
                </a:endParaRPr>
              </a:p>
            </p:txBody>
          </p:sp>
          <p:sp>
            <p:nvSpPr>
              <p:cNvPr id="66" name="Oval 52"/>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3F3F"/>
                  </a:solidFill>
                  <a:latin typeface="微软雅黑" panose="020B0503020204020204" pitchFamily="34" charset="-122"/>
                  <a:ea typeface="微软雅黑" panose="020B0503020204020204" pitchFamily="34" charset="-122"/>
                </a:endParaRPr>
              </a:p>
            </p:txBody>
          </p:sp>
        </p:grpSp>
        <p:grpSp>
          <p:nvGrpSpPr>
            <p:cNvPr id="62" name="Group 65"/>
            <p:cNvGrpSpPr/>
            <p:nvPr/>
          </p:nvGrpSpPr>
          <p:grpSpPr>
            <a:xfrm>
              <a:off x="4071423" y="958754"/>
              <a:ext cx="994503" cy="2626851"/>
              <a:chOff x="1603186" y="1174197"/>
              <a:chExt cx="994503" cy="2626851"/>
            </a:xfrm>
          </p:grpSpPr>
          <p:sp>
            <p:nvSpPr>
              <p:cNvPr id="63" name="Text Placeholder 3"/>
              <p:cNvSpPr txBox="1"/>
              <p:nvPr/>
            </p:nvSpPr>
            <p:spPr>
              <a:xfrm>
                <a:off x="1924450" y="3477883"/>
                <a:ext cx="349379"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4" name="Rectangle 67"/>
              <p:cNvSpPr/>
              <p:nvPr/>
            </p:nvSpPr>
            <p:spPr>
              <a:xfrm>
                <a:off x="1603186" y="1174197"/>
                <a:ext cx="994503" cy="438581"/>
              </a:xfrm>
              <a:prstGeom prst="rect">
                <a:avLst/>
              </a:prstGeom>
            </p:spPr>
            <p:txBody>
              <a:bodyPr wrap="none">
                <a:spAutoFit/>
              </a:bodyPr>
              <a:lstStyle/>
              <a:p>
                <a:pPr algn="ctr" defTabSz="1218565">
                  <a:spcBef>
                    <a:spcPct val="20000"/>
                  </a:spcBef>
                  <a:defRPr/>
                </a:pPr>
                <a:r>
                  <a:rPr lang="en-US" sz="3200" b="1" dirty="0">
                    <a:solidFill>
                      <a:schemeClr val="bg1"/>
                    </a:solidFill>
                    <a:latin typeface="微软雅黑" panose="020B0503020204020204" pitchFamily="34" charset="-122"/>
                    <a:ea typeface="微软雅黑" panose="020B0503020204020204" pitchFamily="34" charset="-122"/>
                  </a:rPr>
                  <a:t>100%</a:t>
                </a:r>
                <a:endParaRPr lang="en-US" sz="3200" b="1" dirty="0">
                  <a:solidFill>
                    <a:schemeClr val="bg1"/>
                  </a:solidFill>
                  <a:latin typeface="微软雅黑" panose="020B0503020204020204" pitchFamily="34" charset="-122"/>
                  <a:ea typeface="微软雅黑" panose="020B0503020204020204" pitchFamily="34" charset="-122"/>
                </a:endParaRPr>
              </a:p>
            </p:txBody>
          </p:sp>
        </p:grpSp>
      </p:grpSp>
      <p:grpSp>
        <p:nvGrpSpPr>
          <p:cNvPr id="67" name="Group 79"/>
          <p:cNvGrpSpPr/>
          <p:nvPr/>
        </p:nvGrpSpPr>
        <p:grpSpPr>
          <a:xfrm>
            <a:off x="8784325" y="1739195"/>
            <a:ext cx="1228949" cy="3456420"/>
            <a:chOff x="6588245" y="1304396"/>
            <a:chExt cx="921712" cy="2592315"/>
          </a:xfrm>
        </p:grpSpPr>
        <p:sp>
          <p:nvSpPr>
            <p:cNvPr id="68" name="Rounded Rectangle 43"/>
            <p:cNvSpPr/>
            <p:nvPr/>
          </p:nvSpPr>
          <p:spPr>
            <a:xfrm>
              <a:off x="6588245" y="1304396"/>
              <a:ext cx="921712" cy="259231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endParaRPr>
            </a:p>
          </p:txBody>
        </p:sp>
        <p:grpSp>
          <p:nvGrpSpPr>
            <p:cNvPr id="69" name="Group 56"/>
            <p:cNvGrpSpPr/>
            <p:nvPr/>
          </p:nvGrpSpPr>
          <p:grpSpPr>
            <a:xfrm>
              <a:off x="6657681" y="3032606"/>
              <a:ext cx="782840" cy="782838"/>
              <a:chOff x="1703480" y="3032606"/>
              <a:chExt cx="782840" cy="782838"/>
            </a:xfrm>
          </p:grpSpPr>
          <p:sp>
            <p:nvSpPr>
              <p:cNvPr id="73" name="Oval 57"/>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accent3"/>
                  </a:solidFill>
                  <a:latin typeface="微软雅黑" panose="020B0503020204020204" pitchFamily="34" charset="-122"/>
                  <a:ea typeface="微软雅黑" panose="020B0503020204020204" pitchFamily="34" charset="-122"/>
                </a:endParaRPr>
              </a:p>
            </p:txBody>
          </p:sp>
          <p:sp>
            <p:nvSpPr>
              <p:cNvPr id="74" name="Oval 58"/>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00B0F0"/>
                  </a:solidFill>
                  <a:latin typeface="微软雅黑" panose="020B0503020204020204" pitchFamily="34" charset="-122"/>
                  <a:ea typeface="微软雅黑" panose="020B0503020204020204" pitchFamily="34" charset="-122"/>
                </a:endParaRPr>
              </a:p>
            </p:txBody>
          </p:sp>
        </p:grpSp>
        <p:grpSp>
          <p:nvGrpSpPr>
            <p:cNvPr id="70" name="Group 68"/>
            <p:cNvGrpSpPr/>
            <p:nvPr/>
          </p:nvGrpSpPr>
          <p:grpSpPr>
            <a:xfrm>
              <a:off x="6641543" y="1477217"/>
              <a:ext cx="804548" cy="2108388"/>
              <a:chOff x="1692627" y="1477217"/>
              <a:chExt cx="804548" cy="2108388"/>
            </a:xfrm>
          </p:grpSpPr>
          <p:sp>
            <p:nvSpPr>
              <p:cNvPr id="71" name="Text Placeholder 3"/>
              <p:cNvSpPr txBox="1"/>
              <p:nvPr/>
            </p:nvSpPr>
            <p:spPr>
              <a:xfrm>
                <a:off x="1950645" y="3262440"/>
                <a:ext cx="299080"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2" name="Rectangle 70"/>
              <p:cNvSpPr/>
              <p:nvPr/>
            </p:nvSpPr>
            <p:spPr>
              <a:xfrm>
                <a:off x="1692627" y="1477217"/>
                <a:ext cx="804548" cy="438581"/>
              </a:xfrm>
              <a:prstGeom prst="rect">
                <a:avLst/>
              </a:prstGeom>
            </p:spPr>
            <p:txBody>
              <a:bodyPr wrap="none">
                <a:spAutoFit/>
              </a:bodyPr>
              <a:lstStyle/>
              <a:p>
                <a:pPr algn="ctr" defTabSz="1218565">
                  <a:spcBef>
                    <a:spcPct val="20000"/>
                  </a:spcBef>
                  <a:defRPr/>
                </a:pPr>
                <a:r>
                  <a:rPr lang="en-US" sz="3200" b="1" dirty="0">
                    <a:solidFill>
                      <a:schemeClr val="bg1"/>
                    </a:solidFill>
                    <a:latin typeface="微软雅黑" panose="020B0503020204020204" pitchFamily="34" charset="-122"/>
                    <a:ea typeface="微软雅黑" panose="020B0503020204020204" pitchFamily="34" charset="-122"/>
                  </a:rPr>
                  <a:t>90%</a:t>
                </a:r>
                <a:endParaRPr lang="en-US" sz="3200" b="1" dirty="0">
                  <a:solidFill>
                    <a:schemeClr val="bg1"/>
                  </a:solidFill>
                  <a:latin typeface="微软雅黑" panose="020B0503020204020204" pitchFamily="34" charset="-122"/>
                  <a:ea typeface="微软雅黑" panose="020B0503020204020204" pitchFamily="34" charset="-122"/>
                </a:endParaRPr>
              </a:p>
            </p:txBody>
          </p:sp>
        </p:grpSp>
      </p:grpSp>
      <p:grpSp>
        <p:nvGrpSpPr>
          <p:cNvPr id="75" name="Group 78"/>
          <p:cNvGrpSpPr/>
          <p:nvPr/>
        </p:nvGrpSpPr>
        <p:grpSpPr>
          <a:xfrm>
            <a:off x="7132925" y="2507288"/>
            <a:ext cx="1228949" cy="2663083"/>
            <a:chOff x="5349694" y="1880466"/>
            <a:chExt cx="921712" cy="1997312"/>
          </a:xfrm>
        </p:grpSpPr>
        <p:sp>
          <p:nvSpPr>
            <p:cNvPr id="76" name="Rounded Rectangle 42"/>
            <p:cNvSpPr/>
            <p:nvPr/>
          </p:nvSpPr>
          <p:spPr>
            <a:xfrm>
              <a:off x="5349694" y="1880466"/>
              <a:ext cx="921712" cy="19973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endParaRPr>
            </a:p>
          </p:txBody>
        </p:sp>
        <p:grpSp>
          <p:nvGrpSpPr>
            <p:cNvPr id="77" name="Group 77"/>
            <p:cNvGrpSpPr/>
            <p:nvPr/>
          </p:nvGrpSpPr>
          <p:grpSpPr>
            <a:xfrm>
              <a:off x="5406112" y="1960262"/>
              <a:ext cx="804548" cy="1840285"/>
              <a:chOff x="5406112" y="1960262"/>
              <a:chExt cx="804548" cy="1840285"/>
            </a:xfrm>
          </p:grpSpPr>
          <p:grpSp>
            <p:nvGrpSpPr>
              <p:cNvPr id="78" name="Group 53"/>
              <p:cNvGrpSpPr/>
              <p:nvPr/>
            </p:nvGrpSpPr>
            <p:grpSpPr>
              <a:xfrm>
                <a:off x="5419130" y="3017709"/>
                <a:ext cx="782840" cy="782838"/>
                <a:chOff x="1703480" y="3032606"/>
                <a:chExt cx="782840" cy="782838"/>
              </a:xfrm>
            </p:grpSpPr>
            <p:sp>
              <p:nvSpPr>
                <p:cNvPr id="82" name="Oval 54"/>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accent2"/>
                    </a:solidFill>
                    <a:latin typeface="微软雅黑" panose="020B0503020204020204" pitchFamily="34" charset="-122"/>
                    <a:ea typeface="微软雅黑" panose="020B0503020204020204" pitchFamily="34" charset="-122"/>
                  </a:endParaRPr>
                </a:p>
              </p:txBody>
            </p:sp>
            <p:sp>
              <p:nvSpPr>
                <p:cNvPr id="83" name="Oval 55"/>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C000"/>
                    </a:solidFill>
                    <a:latin typeface="微软雅黑" panose="020B0503020204020204" pitchFamily="34" charset="-122"/>
                    <a:ea typeface="微软雅黑" panose="020B0503020204020204" pitchFamily="34" charset="-122"/>
                  </a:endParaRPr>
                </a:p>
              </p:txBody>
            </p:sp>
          </p:grpSp>
          <p:grpSp>
            <p:nvGrpSpPr>
              <p:cNvPr id="79" name="Group 71"/>
              <p:cNvGrpSpPr/>
              <p:nvPr/>
            </p:nvGrpSpPr>
            <p:grpSpPr>
              <a:xfrm>
                <a:off x="5406112" y="1960262"/>
                <a:ext cx="804548" cy="1610449"/>
                <a:chOff x="1692626" y="1865481"/>
                <a:chExt cx="804548" cy="1610449"/>
              </a:xfrm>
            </p:grpSpPr>
            <p:sp>
              <p:nvSpPr>
                <p:cNvPr id="80" name="Text Placeholder 3"/>
                <p:cNvSpPr txBox="1"/>
                <p:nvPr/>
              </p:nvSpPr>
              <p:spPr>
                <a:xfrm>
                  <a:off x="1953286" y="3152765"/>
                  <a:ext cx="283226"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1" name="Rectangle 73"/>
                <p:cNvSpPr/>
                <p:nvPr/>
              </p:nvSpPr>
              <p:spPr>
                <a:xfrm>
                  <a:off x="1692626" y="1865481"/>
                  <a:ext cx="804548" cy="438581"/>
                </a:xfrm>
                <a:prstGeom prst="rect">
                  <a:avLst/>
                </a:prstGeom>
              </p:spPr>
              <p:txBody>
                <a:bodyPr wrap="none">
                  <a:spAutoFit/>
                </a:bodyPr>
                <a:lstStyle/>
                <a:p>
                  <a:pPr algn="ctr" defTabSz="1218565">
                    <a:spcBef>
                      <a:spcPct val="20000"/>
                    </a:spcBef>
                    <a:defRPr/>
                  </a:pPr>
                  <a:r>
                    <a:rPr lang="en-US" sz="3200" b="1" dirty="0">
                      <a:solidFill>
                        <a:schemeClr val="bg1"/>
                      </a:solidFill>
                      <a:latin typeface="微软雅黑" panose="020B0503020204020204" pitchFamily="34" charset="-122"/>
                      <a:ea typeface="微软雅黑" panose="020B0503020204020204" pitchFamily="34" charset="-122"/>
                    </a:rPr>
                    <a:t>70%</a:t>
                  </a:r>
                  <a:endParaRPr lang="en-US" sz="3200" b="1" dirty="0">
                    <a:solidFill>
                      <a:schemeClr val="bg1"/>
                    </a:solidFill>
                    <a:latin typeface="微软雅黑" panose="020B0503020204020204" pitchFamily="34" charset="-122"/>
                    <a:ea typeface="微软雅黑" panose="020B0503020204020204" pitchFamily="34" charset="-122"/>
                  </a:endParaRPr>
                </a:p>
              </p:txBody>
            </p:sp>
          </p:grpSp>
        </p:grpSp>
      </p:grpSp>
      <p:sp>
        <p:nvSpPr>
          <p:cNvPr id="84" name="TextBox 107"/>
          <p:cNvSpPr txBox="1"/>
          <p:nvPr/>
        </p:nvSpPr>
        <p:spPr>
          <a:xfrm>
            <a:off x="1034781" y="5612315"/>
            <a:ext cx="10122441"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ym typeface="微软雅黑" panose="020B0503020204020204" pitchFamily="34" charset="-122"/>
              </a:rPr>
              <a:t>在此录入上述图表的综合描述说明</a:t>
            </a:r>
            <a:r>
              <a:rPr lang="zh-CN" altLang="en-US" dirty="0" smtClean="0">
                <a:sym typeface="微软雅黑" panose="020B0503020204020204" pitchFamily="34" charset="-122"/>
              </a:rPr>
              <a:t>，</a:t>
            </a:r>
            <a:r>
              <a:rPr lang="zh-CN" altLang="en-US" dirty="0">
                <a:sym typeface="微软雅黑" panose="020B0503020204020204" pitchFamily="34" charset="-122"/>
              </a:rPr>
              <a:t>在此录入上述图表的综合描述说明，</a:t>
            </a:r>
            <a:r>
              <a:rPr lang="zh-CN" altLang="en-US" dirty="0" smtClean="0">
                <a:sym typeface="微软雅黑" panose="020B0503020204020204" pitchFamily="34" charset="-122"/>
              </a:rPr>
              <a:t>在此</a:t>
            </a:r>
            <a:r>
              <a:rPr lang="zh-CN" altLang="en-US" dirty="0">
                <a:sym typeface="微软雅黑" panose="020B0503020204020204" pitchFamily="34" charset="-122"/>
              </a:rPr>
              <a:t>录入上述图表的综合描述说明。在此录入上述图表的描述说明</a:t>
            </a:r>
            <a:r>
              <a:rPr lang="zh-CN" altLang="en-US" dirty="0" smtClean="0">
                <a:sym typeface="微软雅黑" panose="020B0503020204020204" pitchFamily="34" charset="-122"/>
              </a:rPr>
              <a:t>，</a:t>
            </a:r>
            <a:r>
              <a:rPr lang="zh-CN" altLang="en-US" dirty="0">
                <a:sym typeface="微软雅黑" panose="020B0503020204020204" pitchFamily="34" charset="-122"/>
              </a:rPr>
              <a:t>在此录入上述图表的综合描述说明，</a:t>
            </a:r>
            <a:r>
              <a:rPr lang="zh-CN" altLang="en-US" dirty="0" smtClean="0">
                <a:sym typeface="微软雅黑" panose="020B0503020204020204" pitchFamily="34" charset="-122"/>
              </a:rPr>
              <a:t>在此</a:t>
            </a:r>
            <a:r>
              <a:rPr lang="zh-CN" altLang="en-US" dirty="0">
                <a:sym typeface="微软雅黑" panose="020B0503020204020204" pitchFamily="34" charset="-122"/>
              </a:rPr>
              <a:t>录入上述图表的综合描述说明</a:t>
            </a:r>
            <a:r>
              <a:rPr lang="zh-CN" altLang="en-US" dirty="0" smtClean="0">
                <a:sym typeface="微软雅黑" panose="020B0503020204020204" pitchFamily="34" charset="-122"/>
              </a:rPr>
              <a:t>，</a:t>
            </a:r>
            <a:r>
              <a:rPr lang="zh-CN" altLang="en-US" dirty="0">
                <a:sym typeface="微软雅黑" panose="020B0503020204020204" pitchFamily="34" charset="-122"/>
              </a:rPr>
              <a:t>在此录入上述图表的综合描述说明，</a:t>
            </a:r>
            <a:r>
              <a:rPr lang="zh-CN" altLang="en-US" dirty="0" smtClean="0">
                <a:sym typeface="微软雅黑" panose="020B0503020204020204" pitchFamily="34" charset="-122"/>
              </a:rPr>
              <a:t>在此</a:t>
            </a:r>
            <a:r>
              <a:rPr lang="zh-CN" altLang="en-US" dirty="0">
                <a:sym typeface="微软雅黑" panose="020B0503020204020204" pitchFamily="34" charset="-122"/>
              </a:rPr>
              <a:t>录入上述图表的综合描述说明，在此录入上述图表的综合描述说明。</a:t>
            </a:r>
            <a:endParaRPr lang="zh-CN" altLang="en-US" dirty="0">
              <a:sym typeface="微软雅黑" panose="020B0503020204020204" pitchFamily="34" charset="-122"/>
            </a:endParaRPr>
          </a:p>
        </p:txBody>
      </p:sp>
      <p:sp>
        <p:nvSpPr>
          <p:cNvPr id="85" name="文本框 13"/>
          <p:cNvSpPr txBox="1"/>
          <p:nvPr/>
        </p:nvSpPr>
        <p:spPr>
          <a:xfrm>
            <a:off x="2271306" y="2794682"/>
            <a:ext cx="1072669" cy="812522"/>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a:t>
            </a:r>
            <a:r>
              <a:rPr lang="zh-CN" altLang="en-US" sz="13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的综合描述说明</a:t>
            </a:r>
            <a:endPar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文本框 13"/>
          <p:cNvSpPr txBox="1"/>
          <p:nvPr/>
        </p:nvSpPr>
        <p:spPr>
          <a:xfrm>
            <a:off x="3908265" y="3192861"/>
            <a:ext cx="1058228" cy="812522"/>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a:t>
            </a:r>
            <a:r>
              <a:rPr lang="zh-CN" altLang="en-US" sz="13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的综合描述说明</a:t>
            </a:r>
            <a:endPar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文本框 13"/>
          <p:cNvSpPr txBox="1"/>
          <p:nvPr/>
        </p:nvSpPr>
        <p:spPr>
          <a:xfrm>
            <a:off x="8870594" y="2794682"/>
            <a:ext cx="1072669" cy="812522"/>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a:t>
            </a:r>
            <a:r>
              <a:rPr lang="zh-CN" altLang="en-US" sz="13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的综合描述说明</a:t>
            </a:r>
            <a:endPar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 name="文本框 13"/>
          <p:cNvSpPr txBox="1"/>
          <p:nvPr/>
        </p:nvSpPr>
        <p:spPr>
          <a:xfrm>
            <a:off x="7230245" y="3192861"/>
            <a:ext cx="1058228" cy="812522"/>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a:t>
            </a:r>
            <a:r>
              <a:rPr lang="zh-CN" altLang="en-US" sz="13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的综合描述说明</a:t>
            </a:r>
            <a:endPar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文本框 13"/>
          <p:cNvSpPr txBox="1"/>
          <p:nvPr/>
        </p:nvSpPr>
        <p:spPr>
          <a:xfrm>
            <a:off x="5562251" y="2055347"/>
            <a:ext cx="1058228" cy="1532719"/>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a:t>
            </a:r>
            <a:r>
              <a:rPr lang="zh-CN" altLang="en-US" sz="13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说明，在此录入上述图表的综合描述</a:t>
            </a:r>
            <a:r>
              <a:rPr lang="zh-CN" altLang="en-US" sz="13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2" presetClass="entr" presetSubtype="4" accel="50000" decel="5000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childTnLst>
                          </p:cTn>
                        </p:par>
                        <p:par>
                          <p:cTn id="26" fill="hold">
                            <p:stCondLst>
                              <p:cond delay="1939"/>
                            </p:stCondLst>
                            <p:childTnLst>
                              <p:par>
                                <p:cTn id="27" presetID="2" presetClass="entr" presetSubtype="4" accel="50000" decel="50000"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ppt_x"/>
                                          </p:val>
                                        </p:tav>
                                        <p:tav tm="100000">
                                          <p:val>
                                            <p:strVal val="#ppt_x"/>
                                          </p:val>
                                        </p:tav>
                                      </p:tavLst>
                                    </p:anim>
                                    <p:anim calcmode="lin" valueType="num">
                                      <p:cBhvr additive="base">
                                        <p:cTn id="30" dur="500" fill="hold"/>
                                        <p:tgtEl>
                                          <p:spTgt spid="51"/>
                                        </p:tgtEl>
                                        <p:attrNameLst>
                                          <p:attrName>ppt_y</p:attrName>
                                        </p:attrNameLst>
                                      </p:cBhvr>
                                      <p:tavLst>
                                        <p:tav tm="0">
                                          <p:val>
                                            <p:strVal val="1+#ppt_h/2"/>
                                          </p:val>
                                        </p:tav>
                                        <p:tav tm="100000">
                                          <p:val>
                                            <p:strVal val="#ppt_y"/>
                                          </p:val>
                                        </p:tav>
                                      </p:tavLst>
                                    </p:anim>
                                  </p:childTnLst>
                                </p:cTn>
                              </p:par>
                            </p:childTnLst>
                          </p:cTn>
                        </p:par>
                        <p:par>
                          <p:cTn id="31" fill="hold">
                            <p:stCondLst>
                              <p:cond delay="2439"/>
                            </p:stCondLst>
                            <p:childTnLst>
                              <p:par>
                                <p:cTn id="32" presetID="2" presetClass="entr" presetSubtype="4" accel="50000" decel="50000"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 calcmode="lin" valueType="num">
                                      <p:cBhvr additive="base">
                                        <p:cTn id="34" dur="500" fill="hold"/>
                                        <p:tgtEl>
                                          <p:spTgt spid="59"/>
                                        </p:tgtEl>
                                        <p:attrNameLst>
                                          <p:attrName>ppt_x</p:attrName>
                                        </p:attrNameLst>
                                      </p:cBhvr>
                                      <p:tavLst>
                                        <p:tav tm="0">
                                          <p:val>
                                            <p:strVal val="#ppt_x"/>
                                          </p:val>
                                        </p:tav>
                                        <p:tav tm="100000">
                                          <p:val>
                                            <p:strVal val="#ppt_x"/>
                                          </p:val>
                                        </p:tav>
                                      </p:tavLst>
                                    </p:anim>
                                    <p:anim calcmode="lin" valueType="num">
                                      <p:cBhvr additive="base">
                                        <p:cTn id="35" dur="500" fill="hold"/>
                                        <p:tgtEl>
                                          <p:spTgt spid="59"/>
                                        </p:tgtEl>
                                        <p:attrNameLst>
                                          <p:attrName>ppt_y</p:attrName>
                                        </p:attrNameLst>
                                      </p:cBhvr>
                                      <p:tavLst>
                                        <p:tav tm="0">
                                          <p:val>
                                            <p:strVal val="1+#ppt_h/2"/>
                                          </p:val>
                                        </p:tav>
                                        <p:tav tm="100000">
                                          <p:val>
                                            <p:strVal val="#ppt_y"/>
                                          </p:val>
                                        </p:tav>
                                      </p:tavLst>
                                    </p:anim>
                                  </p:childTnLst>
                                </p:cTn>
                              </p:par>
                            </p:childTnLst>
                          </p:cTn>
                        </p:par>
                        <p:par>
                          <p:cTn id="36" fill="hold">
                            <p:stCondLst>
                              <p:cond delay="2939"/>
                            </p:stCondLst>
                            <p:childTnLst>
                              <p:par>
                                <p:cTn id="37" presetID="2" presetClass="entr" presetSubtype="4" accel="50000" decel="50000" fill="hold" nodeType="afterEffect">
                                  <p:stCondLst>
                                    <p:cond delay="0"/>
                                  </p:stCondLst>
                                  <p:childTnLst>
                                    <p:set>
                                      <p:cBhvr>
                                        <p:cTn id="38" dur="1" fill="hold">
                                          <p:stCondLst>
                                            <p:cond delay="0"/>
                                          </p:stCondLst>
                                        </p:cTn>
                                        <p:tgtEl>
                                          <p:spTgt spid="75"/>
                                        </p:tgtEl>
                                        <p:attrNameLst>
                                          <p:attrName>style.visibility</p:attrName>
                                        </p:attrNameLst>
                                      </p:cBhvr>
                                      <p:to>
                                        <p:strVal val="visible"/>
                                      </p:to>
                                    </p:set>
                                    <p:anim calcmode="lin" valueType="num">
                                      <p:cBhvr additive="base">
                                        <p:cTn id="39" dur="500" fill="hold"/>
                                        <p:tgtEl>
                                          <p:spTgt spid="75"/>
                                        </p:tgtEl>
                                        <p:attrNameLst>
                                          <p:attrName>ppt_x</p:attrName>
                                        </p:attrNameLst>
                                      </p:cBhvr>
                                      <p:tavLst>
                                        <p:tav tm="0">
                                          <p:val>
                                            <p:strVal val="#ppt_x"/>
                                          </p:val>
                                        </p:tav>
                                        <p:tav tm="100000">
                                          <p:val>
                                            <p:strVal val="#ppt_x"/>
                                          </p:val>
                                        </p:tav>
                                      </p:tavLst>
                                    </p:anim>
                                    <p:anim calcmode="lin" valueType="num">
                                      <p:cBhvr additive="base">
                                        <p:cTn id="40" dur="500" fill="hold"/>
                                        <p:tgtEl>
                                          <p:spTgt spid="75"/>
                                        </p:tgtEl>
                                        <p:attrNameLst>
                                          <p:attrName>ppt_y</p:attrName>
                                        </p:attrNameLst>
                                      </p:cBhvr>
                                      <p:tavLst>
                                        <p:tav tm="0">
                                          <p:val>
                                            <p:strVal val="1+#ppt_h/2"/>
                                          </p:val>
                                        </p:tav>
                                        <p:tav tm="100000">
                                          <p:val>
                                            <p:strVal val="#ppt_y"/>
                                          </p:val>
                                        </p:tav>
                                      </p:tavLst>
                                    </p:anim>
                                  </p:childTnLst>
                                </p:cTn>
                              </p:par>
                            </p:childTnLst>
                          </p:cTn>
                        </p:par>
                        <p:par>
                          <p:cTn id="41" fill="hold">
                            <p:stCondLst>
                              <p:cond delay="3439"/>
                            </p:stCondLst>
                            <p:childTnLst>
                              <p:par>
                                <p:cTn id="42" presetID="2" presetClass="entr" presetSubtype="4" accel="50000" decel="50000" fill="hold" nodeType="afterEffect">
                                  <p:stCondLst>
                                    <p:cond delay="0"/>
                                  </p:stCondLst>
                                  <p:childTnLst>
                                    <p:set>
                                      <p:cBhvr>
                                        <p:cTn id="43" dur="1" fill="hold">
                                          <p:stCondLst>
                                            <p:cond delay="0"/>
                                          </p:stCondLst>
                                        </p:cTn>
                                        <p:tgtEl>
                                          <p:spTgt spid="67"/>
                                        </p:tgtEl>
                                        <p:attrNameLst>
                                          <p:attrName>style.visibility</p:attrName>
                                        </p:attrNameLst>
                                      </p:cBhvr>
                                      <p:to>
                                        <p:strVal val="visible"/>
                                      </p:to>
                                    </p:set>
                                    <p:anim calcmode="lin" valueType="num">
                                      <p:cBhvr additive="base">
                                        <p:cTn id="44" dur="500" fill="hold"/>
                                        <p:tgtEl>
                                          <p:spTgt spid="67"/>
                                        </p:tgtEl>
                                        <p:attrNameLst>
                                          <p:attrName>ppt_x</p:attrName>
                                        </p:attrNameLst>
                                      </p:cBhvr>
                                      <p:tavLst>
                                        <p:tav tm="0">
                                          <p:val>
                                            <p:strVal val="#ppt_x"/>
                                          </p:val>
                                        </p:tav>
                                        <p:tav tm="100000">
                                          <p:val>
                                            <p:strVal val="#ppt_x"/>
                                          </p:val>
                                        </p:tav>
                                      </p:tavLst>
                                    </p:anim>
                                    <p:anim calcmode="lin" valueType="num">
                                      <p:cBhvr additive="base">
                                        <p:cTn id="45" dur="500" fill="hold"/>
                                        <p:tgtEl>
                                          <p:spTgt spid="67"/>
                                        </p:tgtEl>
                                        <p:attrNameLst>
                                          <p:attrName>ppt_y</p:attrName>
                                        </p:attrNameLst>
                                      </p:cBhvr>
                                      <p:tavLst>
                                        <p:tav tm="0">
                                          <p:val>
                                            <p:strVal val="1+#ppt_h/2"/>
                                          </p:val>
                                        </p:tav>
                                        <p:tav tm="100000">
                                          <p:val>
                                            <p:strVal val="#ppt_y"/>
                                          </p:val>
                                        </p:tav>
                                      </p:tavLst>
                                    </p:anim>
                                  </p:childTnLst>
                                </p:cTn>
                              </p:par>
                            </p:childTnLst>
                          </p:cTn>
                        </p:par>
                        <p:par>
                          <p:cTn id="46" fill="hold">
                            <p:stCondLst>
                              <p:cond delay="3939"/>
                            </p:stCondLst>
                            <p:childTnLst>
                              <p:par>
                                <p:cTn id="47" presetID="9" presetClass="entr" presetSubtype="0" fill="hold" grpId="0" nodeType="after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dissolve">
                                      <p:cBhvr>
                                        <p:cTn id="49" dur="500"/>
                                        <p:tgtEl>
                                          <p:spTgt spid="85"/>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dissolve">
                                      <p:cBhvr>
                                        <p:cTn id="52" dur="500"/>
                                        <p:tgtEl>
                                          <p:spTgt spid="86"/>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dissolve">
                                      <p:cBhvr>
                                        <p:cTn id="55" dur="500"/>
                                        <p:tgtEl>
                                          <p:spTgt spid="87"/>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dissolve">
                                      <p:cBhvr>
                                        <p:cTn id="58" dur="500"/>
                                        <p:tgtEl>
                                          <p:spTgt spid="88"/>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dissolve">
                                      <p:cBhvr>
                                        <p:cTn id="61" dur="500"/>
                                        <p:tgtEl>
                                          <p:spTgt spid="89"/>
                                        </p:tgtEl>
                                      </p:cBhvr>
                                    </p:animEffect>
                                  </p:childTnLst>
                                </p:cTn>
                              </p:par>
                            </p:childTnLst>
                          </p:cTn>
                        </p:par>
                        <p:par>
                          <p:cTn id="62" fill="hold">
                            <p:stCondLst>
                              <p:cond delay="4439"/>
                            </p:stCondLst>
                            <p:childTnLst>
                              <p:par>
                                <p:cTn id="63" presetID="18" presetClass="entr" presetSubtype="3" fill="hold" nodeType="afterEffect">
                                  <p:stCondLst>
                                    <p:cond delay="250"/>
                                  </p:stCondLst>
                                  <p:childTnLst>
                                    <p:set>
                                      <p:cBhvr>
                                        <p:cTn id="64" dur="1" fill="hold">
                                          <p:stCondLst>
                                            <p:cond delay="0"/>
                                          </p:stCondLst>
                                        </p:cTn>
                                        <p:tgtEl>
                                          <p:spTgt spid="42"/>
                                        </p:tgtEl>
                                        <p:attrNameLst>
                                          <p:attrName>style.visibility</p:attrName>
                                        </p:attrNameLst>
                                      </p:cBhvr>
                                      <p:to>
                                        <p:strVal val="visible"/>
                                      </p:to>
                                    </p:set>
                                    <p:animEffect transition="in" filter="strips(upRight)">
                                      <p:cBhvr>
                                        <p:cTn id="65" dur="500"/>
                                        <p:tgtEl>
                                          <p:spTgt spid="42"/>
                                        </p:tgtEl>
                                      </p:cBhvr>
                                    </p:animEffect>
                                  </p:childTnLst>
                                </p:cTn>
                              </p:par>
                            </p:childTnLst>
                          </p:cTn>
                        </p:par>
                        <p:par>
                          <p:cTn id="66" fill="hold">
                            <p:stCondLst>
                              <p:cond delay="5189"/>
                            </p:stCondLst>
                            <p:childTnLst>
                              <p:par>
                                <p:cTn id="67" presetID="10" presetClass="entr" presetSubtype="0" fill="hold" grpId="0" nodeType="afterEffect">
                                  <p:stCondLst>
                                    <p:cond delay="0"/>
                                  </p:stCondLst>
                                  <p:childTnLst>
                                    <p:set>
                                      <p:cBhvr>
                                        <p:cTn id="68" dur="1" fill="hold">
                                          <p:stCondLst>
                                            <p:cond delay="0"/>
                                          </p:stCondLst>
                                        </p:cTn>
                                        <p:tgtEl>
                                          <p:spTgt spid="84"/>
                                        </p:tgtEl>
                                        <p:attrNameLst>
                                          <p:attrName>style.visibility</p:attrName>
                                        </p:attrNameLst>
                                      </p:cBhvr>
                                      <p:to>
                                        <p:strVal val="visible"/>
                                      </p:to>
                                    </p:set>
                                    <p:animEffect transition="in" filter="fade">
                                      <p:cBhvr>
                                        <p:cTn id="6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84" grpId="0"/>
      <p:bldP spid="85" grpId="0"/>
      <p:bldP spid="86" grpId="0"/>
      <p:bldP spid="87" grpId="0"/>
      <p:bldP spid="88" grpId="0"/>
      <p:bldP spid="8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7" name="组合 6"/>
          <p:cNvGrpSpPr/>
          <p:nvPr/>
        </p:nvGrpSpPr>
        <p:grpSpPr>
          <a:xfrm>
            <a:off x="2569743" y="2071722"/>
            <a:ext cx="3026043" cy="3019572"/>
            <a:chOff x="2010185" y="1921596"/>
            <a:chExt cx="3026043" cy="3019572"/>
          </a:xfrm>
        </p:grpSpPr>
        <p:sp>
          <p:nvSpPr>
            <p:cNvPr id="8" name="Freeform 6"/>
            <p:cNvSpPr/>
            <p:nvPr/>
          </p:nvSpPr>
          <p:spPr bwMode="auto">
            <a:xfrm>
              <a:off x="4065306" y="2730699"/>
              <a:ext cx="650519" cy="1695880"/>
            </a:xfrm>
            <a:custGeom>
              <a:avLst/>
              <a:gdLst>
                <a:gd name="T0" fmla="*/ 85 w 85"/>
                <a:gd name="T1" fmla="*/ 92 h 222"/>
                <a:gd name="T2" fmla="*/ 54 w 85"/>
                <a:gd name="T3" fmla="*/ 0 h 222"/>
                <a:gd name="T4" fmla="*/ 34 w 85"/>
                <a:gd name="T5" fmla="*/ 15 h 222"/>
                <a:gd name="T6" fmla="*/ 59 w 85"/>
                <a:gd name="T7" fmla="*/ 92 h 222"/>
                <a:gd name="T8" fmla="*/ 0 w 85"/>
                <a:gd name="T9" fmla="*/ 201 h 222"/>
                <a:gd name="T10" fmla="*/ 13 w 85"/>
                <a:gd name="T11" fmla="*/ 222 h 222"/>
                <a:gd name="T12" fmla="*/ 85 w 85"/>
                <a:gd name="T13" fmla="*/ 92 h 222"/>
              </a:gdLst>
              <a:ahLst/>
              <a:cxnLst>
                <a:cxn ang="0">
                  <a:pos x="T0" y="T1"/>
                </a:cxn>
                <a:cxn ang="0">
                  <a:pos x="T2" y="T3"/>
                </a:cxn>
                <a:cxn ang="0">
                  <a:pos x="T4" y="T5"/>
                </a:cxn>
                <a:cxn ang="0">
                  <a:pos x="T6" y="T7"/>
                </a:cxn>
                <a:cxn ang="0">
                  <a:pos x="T8" y="T9"/>
                </a:cxn>
                <a:cxn ang="0">
                  <a:pos x="T10" y="T11"/>
                </a:cxn>
                <a:cxn ang="0">
                  <a:pos x="T12" y="T13"/>
                </a:cxn>
              </a:cxnLst>
              <a:rect l="0" t="0" r="r" b="b"/>
              <a:pathLst>
                <a:path w="85" h="222">
                  <a:moveTo>
                    <a:pt x="85" y="92"/>
                  </a:moveTo>
                  <a:cubicBezTo>
                    <a:pt x="85" y="57"/>
                    <a:pt x="73" y="26"/>
                    <a:pt x="54" y="0"/>
                  </a:cubicBezTo>
                  <a:cubicBezTo>
                    <a:pt x="34" y="15"/>
                    <a:pt x="34" y="15"/>
                    <a:pt x="34" y="15"/>
                  </a:cubicBezTo>
                  <a:cubicBezTo>
                    <a:pt x="50" y="36"/>
                    <a:pt x="59" y="63"/>
                    <a:pt x="59" y="92"/>
                  </a:cubicBezTo>
                  <a:cubicBezTo>
                    <a:pt x="59" y="137"/>
                    <a:pt x="35" y="177"/>
                    <a:pt x="0" y="201"/>
                  </a:cubicBezTo>
                  <a:cubicBezTo>
                    <a:pt x="13" y="222"/>
                    <a:pt x="13" y="222"/>
                    <a:pt x="13" y="222"/>
                  </a:cubicBezTo>
                  <a:cubicBezTo>
                    <a:pt x="56" y="194"/>
                    <a:pt x="85" y="146"/>
                    <a:pt x="85" y="92"/>
                  </a:cubicBezTo>
                  <a:close/>
                </a:path>
              </a:pathLst>
            </a:custGeom>
            <a:solidFill>
              <a:schemeClr val="accent2"/>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9" name="Freeform 7"/>
            <p:cNvSpPr/>
            <p:nvPr/>
          </p:nvSpPr>
          <p:spPr bwMode="auto">
            <a:xfrm>
              <a:off x="3485988" y="2251710"/>
              <a:ext cx="993579" cy="595500"/>
            </a:xfrm>
            <a:custGeom>
              <a:avLst/>
              <a:gdLst>
                <a:gd name="T0" fmla="*/ 5 w 130"/>
                <a:gd name="T1" fmla="*/ 25 h 78"/>
                <a:gd name="T2" fmla="*/ 110 w 130"/>
                <a:gd name="T3" fmla="*/ 78 h 78"/>
                <a:gd name="T4" fmla="*/ 130 w 130"/>
                <a:gd name="T5" fmla="*/ 63 h 78"/>
                <a:gd name="T6" fmla="*/ 5 w 130"/>
                <a:gd name="T7" fmla="*/ 0 h 78"/>
                <a:gd name="T8" fmla="*/ 0 w 130"/>
                <a:gd name="T9" fmla="*/ 0 h 78"/>
                <a:gd name="T10" fmla="*/ 1 w 130"/>
                <a:gd name="T11" fmla="*/ 25 h 78"/>
                <a:gd name="T12" fmla="*/ 5 w 130"/>
                <a:gd name="T13" fmla="*/ 25 h 78"/>
              </a:gdLst>
              <a:ahLst/>
              <a:cxnLst>
                <a:cxn ang="0">
                  <a:pos x="T0" y="T1"/>
                </a:cxn>
                <a:cxn ang="0">
                  <a:pos x="T2" y="T3"/>
                </a:cxn>
                <a:cxn ang="0">
                  <a:pos x="T4" y="T5"/>
                </a:cxn>
                <a:cxn ang="0">
                  <a:pos x="T6" y="T7"/>
                </a:cxn>
                <a:cxn ang="0">
                  <a:pos x="T8" y="T9"/>
                </a:cxn>
                <a:cxn ang="0">
                  <a:pos x="T10" y="T11"/>
                </a:cxn>
                <a:cxn ang="0">
                  <a:pos x="T12" y="T13"/>
                </a:cxn>
              </a:cxnLst>
              <a:rect l="0" t="0" r="r" b="b"/>
              <a:pathLst>
                <a:path w="130" h="78">
                  <a:moveTo>
                    <a:pt x="5" y="25"/>
                  </a:moveTo>
                  <a:cubicBezTo>
                    <a:pt x="48" y="25"/>
                    <a:pt x="86" y="46"/>
                    <a:pt x="110" y="78"/>
                  </a:cubicBezTo>
                  <a:cubicBezTo>
                    <a:pt x="130" y="63"/>
                    <a:pt x="130" y="63"/>
                    <a:pt x="130" y="63"/>
                  </a:cubicBezTo>
                  <a:cubicBezTo>
                    <a:pt x="102" y="25"/>
                    <a:pt x="57" y="0"/>
                    <a:pt x="5" y="0"/>
                  </a:cubicBezTo>
                  <a:cubicBezTo>
                    <a:pt x="4" y="0"/>
                    <a:pt x="2" y="0"/>
                    <a:pt x="0" y="0"/>
                  </a:cubicBezTo>
                  <a:cubicBezTo>
                    <a:pt x="1" y="25"/>
                    <a:pt x="1" y="25"/>
                    <a:pt x="1" y="25"/>
                  </a:cubicBezTo>
                  <a:cubicBezTo>
                    <a:pt x="2" y="25"/>
                    <a:pt x="4" y="25"/>
                    <a:pt x="5" y="25"/>
                  </a:cubicBez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0" name="Freeform 8"/>
            <p:cNvSpPr/>
            <p:nvPr/>
          </p:nvSpPr>
          <p:spPr bwMode="auto">
            <a:xfrm>
              <a:off x="2285281" y="2190217"/>
              <a:ext cx="2087485" cy="2488800"/>
            </a:xfrm>
            <a:custGeom>
              <a:avLst/>
              <a:gdLst>
                <a:gd name="T0" fmla="*/ 245 w 273"/>
                <a:gd name="T1" fmla="*/ 252 h 326"/>
                <a:gd name="T2" fmla="*/ 162 w 273"/>
                <a:gd name="T3" fmla="*/ 284 h 326"/>
                <a:gd name="T4" fmla="*/ 68 w 273"/>
                <a:gd name="T5" fmla="*/ 240 h 326"/>
                <a:gd name="T6" fmla="*/ 41 w 273"/>
                <a:gd name="T7" fmla="*/ 163 h 326"/>
                <a:gd name="T8" fmla="*/ 162 w 273"/>
                <a:gd name="T9" fmla="*/ 41 h 326"/>
                <a:gd name="T10" fmla="*/ 162 w 273"/>
                <a:gd name="T11" fmla="*/ 0 h 326"/>
                <a:gd name="T12" fmla="*/ 0 w 273"/>
                <a:gd name="T13" fmla="*/ 163 h 326"/>
                <a:gd name="T14" fmla="*/ 37 w 273"/>
                <a:gd name="T15" fmla="*/ 266 h 326"/>
                <a:gd name="T16" fmla="*/ 162 w 273"/>
                <a:gd name="T17" fmla="*/ 326 h 326"/>
                <a:gd name="T18" fmla="*/ 273 w 273"/>
                <a:gd name="T19" fmla="*/ 282 h 326"/>
                <a:gd name="T20" fmla="*/ 245 w 273"/>
                <a:gd name="T21" fmla="*/ 25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326">
                  <a:moveTo>
                    <a:pt x="245" y="252"/>
                  </a:moveTo>
                  <a:cubicBezTo>
                    <a:pt x="224" y="272"/>
                    <a:pt x="195" y="284"/>
                    <a:pt x="162" y="284"/>
                  </a:cubicBezTo>
                  <a:cubicBezTo>
                    <a:pt x="125" y="284"/>
                    <a:pt x="91" y="267"/>
                    <a:pt x="68" y="240"/>
                  </a:cubicBezTo>
                  <a:cubicBezTo>
                    <a:pt x="51" y="219"/>
                    <a:pt x="41" y="192"/>
                    <a:pt x="41" y="163"/>
                  </a:cubicBezTo>
                  <a:cubicBezTo>
                    <a:pt x="41" y="96"/>
                    <a:pt x="95" y="41"/>
                    <a:pt x="162" y="41"/>
                  </a:cubicBezTo>
                  <a:cubicBezTo>
                    <a:pt x="162" y="0"/>
                    <a:pt x="162" y="0"/>
                    <a:pt x="162" y="0"/>
                  </a:cubicBezTo>
                  <a:cubicBezTo>
                    <a:pt x="72" y="0"/>
                    <a:pt x="0" y="73"/>
                    <a:pt x="0" y="163"/>
                  </a:cubicBezTo>
                  <a:cubicBezTo>
                    <a:pt x="0" y="202"/>
                    <a:pt x="14" y="238"/>
                    <a:pt x="37" y="266"/>
                  </a:cubicBezTo>
                  <a:cubicBezTo>
                    <a:pt x="67" y="302"/>
                    <a:pt x="112" y="326"/>
                    <a:pt x="162" y="326"/>
                  </a:cubicBezTo>
                  <a:cubicBezTo>
                    <a:pt x="205" y="326"/>
                    <a:pt x="244" y="309"/>
                    <a:pt x="273" y="282"/>
                  </a:cubicBezTo>
                  <a:lnTo>
                    <a:pt x="245" y="252"/>
                  </a:lnTo>
                  <a:close/>
                </a:path>
              </a:pathLst>
            </a:custGeom>
            <a:solidFill>
              <a:schemeClr val="accent1"/>
            </a:solidFill>
            <a:ln>
              <a:noFill/>
            </a:ln>
            <a:effec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1" name="Freeform 9"/>
            <p:cNvSpPr>
              <a:spLocks noEditPoints="1"/>
            </p:cNvSpPr>
            <p:nvPr/>
          </p:nvSpPr>
          <p:spPr bwMode="auto">
            <a:xfrm>
              <a:off x="2010185" y="1921596"/>
              <a:ext cx="3026043" cy="3019572"/>
            </a:xfrm>
            <a:custGeom>
              <a:avLst/>
              <a:gdLst>
                <a:gd name="T0" fmla="*/ 198 w 396"/>
                <a:gd name="T1" fmla="*/ 395 h 395"/>
                <a:gd name="T2" fmla="*/ 0 w 396"/>
                <a:gd name="T3" fmla="*/ 198 h 395"/>
                <a:gd name="T4" fmla="*/ 198 w 396"/>
                <a:gd name="T5" fmla="*/ 0 h 395"/>
                <a:gd name="T6" fmla="*/ 396 w 396"/>
                <a:gd name="T7" fmla="*/ 198 h 395"/>
                <a:gd name="T8" fmla="*/ 198 w 396"/>
                <a:gd name="T9" fmla="*/ 395 h 395"/>
                <a:gd name="T10" fmla="*/ 198 w 396"/>
                <a:gd name="T11" fmla="*/ 1 h 395"/>
                <a:gd name="T12" fmla="*/ 2 w 396"/>
                <a:gd name="T13" fmla="*/ 198 h 395"/>
                <a:gd name="T14" fmla="*/ 198 w 396"/>
                <a:gd name="T15" fmla="*/ 394 h 395"/>
                <a:gd name="T16" fmla="*/ 394 w 396"/>
                <a:gd name="T17" fmla="*/ 198 h 395"/>
                <a:gd name="T18" fmla="*/ 198 w 396"/>
                <a:gd name="T19" fmla="*/ 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395">
                  <a:moveTo>
                    <a:pt x="198" y="395"/>
                  </a:moveTo>
                  <a:cubicBezTo>
                    <a:pt x="89" y="395"/>
                    <a:pt x="0" y="307"/>
                    <a:pt x="0" y="198"/>
                  </a:cubicBezTo>
                  <a:cubicBezTo>
                    <a:pt x="0" y="89"/>
                    <a:pt x="89" y="0"/>
                    <a:pt x="198" y="0"/>
                  </a:cubicBezTo>
                  <a:cubicBezTo>
                    <a:pt x="307" y="0"/>
                    <a:pt x="396" y="89"/>
                    <a:pt x="396" y="198"/>
                  </a:cubicBezTo>
                  <a:cubicBezTo>
                    <a:pt x="396" y="307"/>
                    <a:pt x="307" y="395"/>
                    <a:pt x="198" y="395"/>
                  </a:cubicBezTo>
                  <a:close/>
                  <a:moveTo>
                    <a:pt x="198" y="1"/>
                  </a:moveTo>
                  <a:cubicBezTo>
                    <a:pt x="90" y="1"/>
                    <a:pt x="2" y="89"/>
                    <a:pt x="2" y="198"/>
                  </a:cubicBezTo>
                  <a:cubicBezTo>
                    <a:pt x="2" y="306"/>
                    <a:pt x="90" y="394"/>
                    <a:pt x="198" y="394"/>
                  </a:cubicBezTo>
                  <a:cubicBezTo>
                    <a:pt x="306" y="394"/>
                    <a:pt x="394" y="306"/>
                    <a:pt x="394" y="198"/>
                  </a:cubicBezTo>
                  <a:cubicBezTo>
                    <a:pt x="394" y="89"/>
                    <a:pt x="306" y="1"/>
                    <a:pt x="198" y="1"/>
                  </a:cubicBezTo>
                  <a:close/>
                </a:path>
              </a:pathLst>
            </a:custGeom>
            <a:solidFill>
              <a:srgbClr val="00B0F0"/>
            </a:solidFill>
            <a:ln>
              <a:solidFill>
                <a:schemeClr val="accent1"/>
              </a:solid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grpSp>
      <p:sp>
        <p:nvSpPr>
          <p:cNvPr id="12" name="Freeform 10"/>
          <p:cNvSpPr/>
          <p:nvPr/>
        </p:nvSpPr>
        <p:spPr bwMode="auto">
          <a:xfrm>
            <a:off x="4589262" y="2149396"/>
            <a:ext cx="1320455" cy="472516"/>
          </a:xfrm>
          <a:custGeom>
            <a:avLst/>
            <a:gdLst>
              <a:gd name="T0" fmla="*/ 2 w 408"/>
              <a:gd name="T1" fmla="*/ 146 h 146"/>
              <a:gd name="T2" fmla="*/ 0 w 408"/>
              <a:gd name="T3" fmla="*/ 141 h 146"/>
              <a:gd name="T4" fmla="*/ 309 w 408"/>
              <a:gd name="T5" fmla="*/ 0 h 146"/>
              <a:gd name="T6" fmla="*/ 408 w 408"/>
              <a:gd name="T7" fmla="*/ 0 h 146"/>
              <a:gd name="T8" fmla="*/ 408 w 408"/>
              <a:gd name="T9" fmla="*/ 7 h 146"/>
              <a:gd name="T10" fmla="*/ 309 w 408"/>
              <a:gd name="T11" fmla="*/ 7 h 146"/>
              <a:gd name="T12" fmla="*/ 2 w 408"/>
              <a:gd name="T13" fmla="*/ 146 h 146"/>
            </a:gdLst>
            <a:ahLst/>
            <a:cxnLst>
              <a:cxn ang="0">
                <a:pos x="T0" y="T1"/>
              </a:cxn>
              <a:cxn ang="0">
                <a:pos x="T2" y="T3"/>
              </a:cxn>
              <a:cxn ang="0">
                <a:pos x="T4" y="T5"/>
              </a:cxn>
              <a:cxn ang="0">
                <a:pos x="T6" y="T7"/>
              </a:cxn>
              <a:cxn ang="0">
                <a:pos x="T8" y="T9"/>
              </a:cxn>
              <a:cxn ang="0">
                <a:pos x="T10" y="T11"/>
              </a:cxn>
              <a:cxn ang="0">
                <a:pos x="T12" y="T13"/>
              </a:cxn>
            </a:cxnLst>
            <a:rect l="0" t="0" r="r" b="b"/>
            <a:pathLst>
              <a:path w="408" h="146">
                <a:moveTo>
                  <a:pt x="2" y="146"/>
                </a:moveTo>
                <a:lnTo>
                  <a:pt x="0" y="141"/>
                </a:lnTo>
                <a:lnTo>
                  <a:pt x="309" y="0"/>
                </a:lnTo>
                <a:lnTo>
                  <a:pt x="408" y="0"/>
                </a:lnTo>
                <a:lnTo>
                  <a:pt x="408" y="7"/>
                </a:lnTo>
                <a:lnTo>
                  <a:pt x="309" y="7"/>
                </a:lnTo>
                <a:lnTo>
                  <a:pt x="2" y="146"/>
                </a:ln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3" name="Freeform 11"/>
          <p:cNvSpPr/>
          <p:nvPr/>
        </p:nvSpPr>
        <p:spPr bwMode="auto">
          <a:xfrm>
            <a:off x="5037598" y="4120756"/>
            <a:ext cx="1042121" cy="547765"/>
          </a:xfrm>
          <a:custGeom>
            <a:avLst/>
            <a:gdLst>
              <a:gd name="T0" fmla="*/ 371 w 371"/>
              <a:gd name="T1" fmla="*/ 189 h 189"/>
              <a:gd name="T2" fmla="*/ 286 w 371"/>
              <a:gd name="T3" fmla="*/ 189 h 189"/>
              <a:gd name="T4" fmla="*/ 286 w 371"/>
              <a:gd name="T5" fmla="*/ 189 h 189"/>
              <a:gd name="T6" fmla="*/ 0 w 371"/>
              <a:gd name="T7" fmla="*/ 5 h 189"/>
              <a:gd name="T8" fmla="*/ 5 w 371"/>
              <a:gd name="T9" fmla="*/ 0 h 189"/>
              <a:gd name="T10" fmla="*/ 288 w 371"/>
              <a:gd name="T11" fmla="*/ 184 h 189"/>
              <a:gd name="T12" fmla="*/ 371 w 371"/>
              <a:gd name="T13" fmla="*/ 184 h 189"/>
              <a:gd name="T14" fmla="*/ 371 w 371"/>
              <a:gd name="T15" fmla="*/ 189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 h="189">
                <a:moveTo>
                  <a:pt x="371" y="189"/>
                </a:moveTo>
                <a:lnTo>
                  <a:pt x="286" y="189"/>
                </a:lnTo>
                <a:lnTo>
                  <a:pt x="286" y="189"/>
                </a:lnTo>
                <a:lnTo>
                  <a:pt x="0" y="5"/>
                </a:lnTo>
                <a:lnTo>
                  <a:pt x="5" y="0"/>
                </a:lnTo>
                <a:lnTo>
                  <a:pt x="288" y="184"/>
                </a:lnTo>
                <a:lnTo>
                  <a:pt x="371" y="184"/>
                </a:lnTo>
                <a:lnTo>
                  <a:pt x="371" y="189"/>
                </a:ln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4" name="Freeform 12"/>
          <p:cNvSpPr/>
          <p:nvPr/>
        </p:nvSpPr>
        <p:spPr bwMode="auto">
          <a:xfrm>
            <a:off x="1974244" y="2453619"/>
            <a:ext cx="1152162" cy="611681"/>
          </a:xfrm>
          <a:custGeom>
            <a:avLst/>
            <a:gdLst>
              <a:gd name="T0" fmla="*/ 354 w 356"/>
              <a:gd name="T1" fmla="*/ 189 h 189"/>
              <a:gd name="T2" fmla="*/ 71 w 356"/>
              <a:gd name="T3" fmla="*/ 5 h 189"/>
              <a:gd name="T4" fmla="*/ 0 w 356"/>
              <a:gd name="T5" fmla="*/ 5 h 189"/>
              <a:gd name="T6" fmla="*/ 0 w 356"/>
              <a:gd name="T7" fmla="*/ 0 h 189"/>
              <a:gd name="T8" fmla="*/ 73 w 356"/>
              <a:gd name="T9" fmla="*/ 0 h 189"/>
              <a:gd name="T10" fmla="*/ 73 w 356"/>
              <a:gd name="T11" fmla="*/ 0 h 189"/>
              <a:gd name="T12" fmla="*/ 356 w 356"/>
              <a:gd name="T13" fmla="*/ 184 h 189"/>
              <a:gd name="T14" fmla="*/ 354 w 356"/>
              <a:gd name="T15" fmla="*/ 189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6" h="189">
                <a:moveTo>
                  <a:pt x="354" y="189"/>
                </a:moveTo>
                <a:lnTo>
                  <a:pt x="71" y="5"/>
                </a:lnTo>
                <a:lnTo>
                  <a:pt x="0" y="5"/>
                </a:lnTo>
                <a:lnTo>
                  <a:pt x="0" y="0"/>
                </a:lnTo>
                <a:lnTo>
                  <a:pt x="73" y="0"/>
                </a:lnTo>
                <a:lnTo>
                  <a:pt x="73" y="0"/>
                </a:lnTo>
                <a:lnTo>
                  <a:pt x="356" y="184"/>
                </a:lnTo>
                <a:lnTo>
                  <a:pt x="354" y="189"/>
                </a:ln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5" name="TextBox 22"/>
          <p:cNvSpPr txBox="1"/>
          <p:nvPr/>
        </p:nvSpPr>
        <p:spPr>
          <a:xfrm>
            <a:off x="3253071" y="3020166"/>
            <a:ext cx="1723549" cy="1015663"/>
          </a:xfrm>
          <a:prstGeom prst="rect">
            <a:avLst/>
          </a:prstGeom>
          <a:noFill/>
        </p:spPr>
        <p:txBody>
          <a:bodyPr wrap="none" rtlCol="0">
            <a:spAutoFit/>
          </a:bodyPr>
          <a:lstStyle/>
          <a:p>
            <a:pPr algn="ctr"/>
            <a:r>
              <a:rPr lang="zh-CN" altLang="en-US" sz="2000" dirty="0" smtClean="0">
                <a:solidFill>
                  <a:schemeClr val="accent1"/>
                </a:solidFill>
                <a:latin typeface="微软雅黑" panose="020B0503020204020204" pitchFamily="34" charset="-122"/>
                <a:ea typeface="微软雅黑" panose="020B0503020204020204" pitchFamily="34" charset="-122"/>
              </a:rPr>
              <a:t>添加</a:t>
            </a:r>
            <a:endParaRPr lang="en-US" altLang="zh-CN" sz="2000" dirty="0" smtClean="0">
              <a:solidFill>
                <a:schemeClr val="accent1"/>
              </a:solidFill>
              <a:latin typeface="微软雅黑" panose="020B0503020204020204" pitchFamily="34" charset="-122"/>
              <a:ea typeface="微软雅黑" panose="020B0503020204020204" pitchFamily="34" charset="-122"/>
            </a:endParaRPr>
          </a:p>
          <a:p>
            <a:pPr algn="ctr"/>
            <a:r>
              <a:rPr lang="zh-CN" altLang="en-US" sz="4000" b="1" dirty="0" smtClean="0">
                <a:solidFill>
                  <a:schemeClr val="accent1"/>
                </a:solidFill>
                <a:latin typeface="微软雅黑" panose="020B0503020204020204" pitchFamily="34" charset="-122"/>
                <a:ea typeface="微软雅黑" panose="020B0503020204020204" pitchFamily="34" charset="-122"/>
              </a:rPr>
              <a:t>关键字</a:t>
            </a:r>
            <a:endParaRPr lang="en-US" altLang="zh-CN" sz="4000" b="1" dirty="0" smtClean="0">
              <a:solidFill>
                <a:schemeClr val="accent1"/>
              </a:solidFill>
              <a:latin typeface="微软雅黑" panose="020B0503020204020204" pitchFamily="34" charset="-122"/>
              <a:ea typeface="微软雅黑" panose="020B0503020204020204" pitchFamily="34" charset="-122"/>
            </a:endParaRPr>
          </a:p>
        </p:txBody>
      </p:sp>
      <p:sp>
        <p:nvSpPr>
          <p:cNvPr id="16" name="TextBox 23"/>
          <p:cNvSpPr txBox="1"/>
          <p:nvPr/>
        </p:nvSpPr>
        <p:spPr>
          <a:xfrm>
            <a:off x="5791557" y="1914026"/>
            <a:ext cx="982961" cy="707886"/>
          </a:xfrm>
          <a:prstGeom prst="rect">
            <a:avLst/>
          </a:prstGeom>
          <a:noFill/>
          <a:effectLst/>
        </p:spPr>
        <p:txBody>
          <a:bodyPr wrap="none" rtlCol="0" anchor="ctr">
            <a:spAutoFit/>
          </a:bodyPr>
          <a:lstStyle/>
          <a:p>
            <a:pPr lvl="0" algn="ctr"/>
            <a:r>
              <a:rPr lang="en-US" altLang="zh-CN" sz="4000" dirty="0" smtClean="0">
                <a:solidFill>
                  <a:schemeClr val="tx1">
                    <a:lumMod val="75000"/>
                    <a:lumOff val="25000"/>
                  </a:schemeClr>
                </a:solidFill>
                <a:latin typeface="Arial" panose="020B0604020202020204" pitchFamily="34" charset="0"/>
                <a:ea typeface="UKIJ Qolyazma" pitchFamily="18" charset="0"/>
                <a:cs typeface="Arial" panose="020B0604020202020204" pitchFamily="34" charset="0"/>
              </a:rPr>
              <a:t>19</a:t>
            </a:r>
            <a:r>
              <a:rPr lang="en-US" altLang="zh-CN" sz="2000" dirty="0" smtClean="0">
                <a:solidFill>
                  <a:schemeClr val="tx1">
                    <a:lumMod val="75000"/>
                    <a:lumOff val="25000"/>
                  </a:schemeClr>
                </a:solidFill>
                <a:latin typeface="Arial" panose="020B0604020202020204" pitchFamily="34" charset="0"/>
                <a:ea typeface="UKIJ Qolyazma" pitchFamily="18" charset="0"/>
                <a:cs typeface="Arial" panose="020B0604020202020204" pitchFamily="34" charset="0"/>
              </a:rPr>
              <a:t>%</a:t>
            </a:r>
            <a:endParaRPr lang="zh-CN" altLang="en-US" sz="2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TextBox 24"/>
          <p:cNvSpPr txBox="1"/>
          <p:nvPr/>
        </p:nvSpPr>
        <p:spPr>
          <a:xfrm>
            <a:off x="6084469" y="4394638"/>
            <a:ext cx="982962" cy="707886"/>
          </a:xfrm>
          <a:prstGeom prst="rect">
            <a:avLst/>
          </a:prstGeom>
          <a:noFill/>
          <a:effectLst/>
        </p:spPr>
        <p:txBody>
          <a:bodyPr wrap="none" rtlCol="0" anchor="ctr">
            <a:spAutoFit/>
          </a:bodyPr>
          <a:lstStyle/>
          <a:p>
            <a:pPr lvl="0" algn="ctr"/>
            <a:r>
              <a:rPr lang="en-US" altLang="zh-CN" sz="4000" dirty="0" smtClean="0">
                <a:solidFill>
                  <a:schemeClr val="tx1">
                    <a:lumMod val="75000"/>
                    <a:lumOff val="25000"/>
                  </a:schemeClr>
                </a:solidFill>
                <a:latin typeface="Arial" panose="020B0604020202020204" pitchFamily="34" charset="0"/>
                <a:ea typeface="UKIJ Qolyazma" pitchFamily="18" charset="0"/>
                <a:cs typeface="Arial" panose="020B0604020202020204" pitchFamily="34" charset="0"/>
              </a:rPr>
              <a:t>24</a:t>
            </a:r>
            <a:r>
              <a:rPr lang="en-US" altLang="zh-CN" sz="2000" dirty="0" smtClean="0">
                <a:solidFill>
                  <a:schemeClr val="tx1">
                    <a:lumMod val="75000"/>
                    <a:lumOff val="25000"/>
                  </a:schemeClr>
                </a:solidFill>
                <a:latin typeface="Arial" panose="020B0604020202020204" pitchFamily="34" charset="0"/>
                <a:ea typeface="UKIJ Qolyazma" pitchFamily="18" charset="0"/>
                <a:cs typeface="Arial" panose="020B0604020202020204" pitchFamily="34" charset="0"/>
              </a:rPr>
              <a:t>%</a:t>
            </a:r>
            <a:endParaRPr lang="zh-CN" altLang="en-US" sz="2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TextBox 25"/>
          <p:cNvSpPr txBox="1"/>
          <p:nvPr/>
        </p:nvSpPr>
        <p:spPr>
          <a:xfrm>
            <a:off x="1027242" y="2237337"/>
            <a:ext cx="982962" cy="707886"/>
          </a:xfrm>
          <a:prstGeom prst="rect">
            <a:avLst/>
          </a:prstGeom>
          <a:noFill/>
          <a:effectLst/>
        </p:spPr>
        <p:txBody>
          <a:bodyPr wrap="none" rtlCol="0" anchor="ctr">
            <a:spAutoFit/>
          </a:bodyPr>
          <a:lstStyle/>
          <a:p>
            <a:pPr lvl="0" algn="ctr"/>
            <a:r>
              <a:rPr lang="en-US" altLang="zh-CN" sz="4000" dirty="0" smtClean="0">
                <a:solidFill>
                  <a:schemeClr val="tx1">
                    <a:lumMod val="75000"/>
                    <a:lumOff val="25000"/>
                  </a:schemeClr>
                </a:solidFill>
                <a:latin typeface="Arial" panose="020B0604020202020204" pitchFamily="34" charset="0"/>
                <a:ea typeface="UKIJ Qolyazma" pitchFamily="18" charset="0"/>
                <a:cs typeface="Arial" panose="020B0604020202020204" pitchFamily="34" charset="0"/>
              </a:rPr>
              <a:t>57</a:t>
            </a:r>
            <a:r>
              <a:rPr lang="en-US" altLang="zh-CN" sz="2000" dirty="0" smtClean="0">
                <a:solidFill>
                  <a:schemeClr val="tx1">
                    <a:lumMod val="75000"/>
                    <a:lumOff val="25000"/>
                  </a:schemeClr>
                </a:solidFill>
                <a:latin typeface="Arial" panose="020B0604020202020204" pitchFamily="34" charset="0"/>
                <a:ea typeface="UKIJ Qolyazma" pitchFamily="18" charset="0"/>
                <a:cs typeface="Arial" panose="020B0604020202020204" pitchFamily="34" charset="0"/>
              </a:rPr>
              <a:t>%</a:t>
            </a:r>
            <a:endParaRPr lang="zh-CN" altLang="en-US" sz="2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TextBox 29"/>
          <p:cNvSpPr txBox="1"/>
          <p:nvPr/>
        </p:nvSpPr>
        <p:spPr>
          <a:xfrm flipH="1">
            <a:off x="7518860" y="1774887"/>
            <a:ext cx="2786907"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defTabSz="914400" eaLnBrk="1" fontAlgn="auto" latinLnBrk="0" hangingPunct="1">
              <a:lnSpc>
                <a:spcPct val="80000"/>
              </a:lnSpc>
              <a:spcBef>
                <a:spcPts val="0"/>
              </a:spcBef>
              <a:spcAft>
                <a:spcPts val="0"/>
              </a:spcAft>
              <a:buClrTx/>
              <a:buSzTx/>
              <a:buFontTx/>
              <a:buNone/>
              <a:defRPr/>
            </a:pPr>
            <a:r>
              <a:rPr lang="zh-CN" altLang="en-US" sz="2400" dirty="0" smtClean="0">
                <a:solidFill>
                  <a:schemeClr val="tx1">
                    <a:lumMod val="75000"/>
                    <a:lumOff val="25000"/>
                  </a:schemeClr>
                </a:solidFill>
                <a:latin typeface="Arial Rounded MT Bold" panose="020F0704030504030204" pitchFamily="34" charset="0"/>
                <a:cs typeface="Times New Roman" panose="02020603050405020304" pitchFamily="18" charset="0"/>
              </a:rPr>
              <a:t>点击添加标题</a:t>
            </a:r>
            <a:endParaRPr kumimoji="0" lang="zh-CN" altLang="en-US" sz="2400" i="0" u="none" strike="noStrike" kern="0" cap="none" spc="0" normalizeH="0" baseline="0" noProof="0" dirty="0">
              <a:ln w="18415" cmpd="sng">
                <a:noFill/>
                <a:prstDash val="solid"/>
              </a:ln>
              <a:solidFill>
                <a:schemeClr val="tx1">
                  <a:lumMod val="75000"/>
                  <a:lumOff val="25000"/>
                </a:schemeClr>
              </a:solidFill>
              <a:uLnTx/>
              <a:uFillTx/>
              <a:latin typeface="Arial Rounded MT Bold" panose="020F0704030504030204" pitchFamily="34" charset="0"/>
              <a:cs typeface="Times New Roman" panose="02020603050405020304" pitchFamily="18" charset="0"/>
            </a:endParaRPr>
          </a:p>
        </p:txBody>
      </p:sp>
      <p:sp>
        <p:nvSpPr>
          <p:cNvPr id="20" name="TextBox 30"/>
          <p:cNvSpPr txBox="1"/>
          <p:nvPr/>
        </p:nvSpPr>
        <p:spPr>
          <a:xfrm>
            <a:off x="7518860" y="2229392"/>
            <a:ext cx="3528392" cy="2613023"/>
          </a:xfrm>
          <a:prstGeom prst="rect">
            <a:avLst/>
          </a:prstGeom>
          <a:noFill/>
        </p:spPr>
        <p:txBody>
          <a:bodyPr wrap="square" rtlCol="0">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在此录入上述图表的描述说明，在此录入上述图表的描述说明，在此录入上述图表的描述</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说明，</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录入描述说明。</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的内容打在这里，或者通过复制您的文本后，在此框中选择粘贴，并选择只保留文字。您的内容打在这里，或者通过复制您的文本后</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flipV="1">
            <a:off x="7580237" y="5227259"/>
            <a:ext cx="294350" cy="630059"/>
            <a:chOff x="1211900" y="2115662"/>
            <a:chExt cx="220762" cy="472544"/>
          </a:xfrm>
        </p:grpSpPr>
        <p:sp>
          <p:nvSpPr>
            <p:cNvPr id="22" name="矩形 21"/>
            <p:cNvSpPr/>
            <p:nvPr/>
          </p:nvSpPr>
          <p:spPr>
            <a:xfrm>
              <a:off x="1211900" y="2352640"/>
              <a:ext cx="220685" cy="2355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a typeface="微软雅黑" panose="020B0503020204020204" pitchFamily="34" charset="-122"/>
              </a:endParaRPr>
            </a:p>
          </p:txBody>
        </p:sp>
        <p:sp>
          <p:nvSpPr>
            <p:cNvPr id="28" name="矩形 27"/>
            <p:cNvSpPr/>
            <p:nvPr/>
          </p:nvSpPr>
          <p:spPr>
            <a:xfrm flipV="1">
              <a:off x="1211977" y="2115662"/>
              <a:ext cx="220685" cy="235566"/>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a typeface="微软雅黑" panose="020B0503020204020204" pitchFamily="34" charset="-122"/>
              </a:endParaRPr>
            </a:p>
          </p:txBody>
        </p:sp>
      </p:grpSp>
      <p:grpSp>
        <p:nvGrpSpPr>
          <p:cNvPr id="29" name="组合 28"/>
          <p:cNvGrpSpPr/>
          <p:nvPr/>
        </p:nvGrpSpPr>
        <p:grpSpPr>
          <a:xfrm flipV="1">
            <a:off x="7890005" y="4913168"/>
            <a:ext cx="294351" cy="1258240"/>
            <a:chOff x="1439447" y="1880094"/>
            <a:chExt cx="220763" cy="943680"/>
          </a:xfrm>
        </p:grpSpPr>
        <p:sp>
          <p:nvSpPr>
            <p:cNvPr id="30" name="矩形 29"/>
            <p:cNvSpPr/>
            <p:nvPr/>
          </p:nvSpPr>
          <p:spPr>
            <a:xfrm>
              <a:off x="1439447" y="2352639"/>
              <a:ext cx="220685" cy="4711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a typeface="微软雅黑" panose="020B0503020204020204" pitchFamily="34" charset="-122"/>
              </a:endParaRPr>
            </a:p>
          </p:txBody>
        </p:sp>
        <p:sp>
          <p:nvSpPr>
            <p:cNvPr id="31" name="矩形 30"/>
            <p:cNvSpPr/>
            <p:nvPr/>
          </p:nvSpPr>
          <p:spPr>
            <a:xfrm flipV="1">
              <a:off x="1439525" y="1880094"/>
              <a:ext cx="220685" cy="47113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a typeface="微软雅黑" panose="020B0503020204020204" pitchFamily="34" charset="-122"/>
              </a:endParaRPr>
            </a:p>
          </p:txBody>
        </p:sp>
      </p:grpSp>
      <p:grpSp>
        <p:nvGrpSpPr>
          <p:cNvPr id="32" name="组合 31"/>
          <p:cNvGrpSpPr/>
          <p:nvPr/>
        </p:nvGrpSpPr>
        <p:grpSpPr>
          <a:xfrm flipV="1">
            <a:off x="8199774" y="5153189"/>
            <a:ext cx="294351" cy="778197"/>
            <a:chOff x="1670835" y="2060110"/>
            <a:chExt cx="220763" cy="583648"/>
          </a:xfrm>
        </p:grpSpPr>
        <p:sp>
          <p:nvSpPr>
            <p:cNvPr id="33" name="矩形 32"/>
            <p:cNvSpPr/>
            <p:nvPr/>
          </p:nvSpPr>
          <p:spPr>
            <a:xfrm>
              <a:off x="1670835" y="2352640"/>
              <a:ext cx="220685" cy="2911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a typeface="微软雅黑" panose="020B0503020204020204" pitchFamily="34" charset="-122"/>
              </a:endParaRPr>
            </a:p>
          </p:txBody>
        </p:sp>
        <p:sp>
          <p:nvSpPr>
            <p:cNvPr id="34" name="矩形 33"/>
            <p:cNvSpPr/>
            <p:nvPr/>
          </p:nvSpPr>
          <p:spPr>
            <a:xfrm flipV="1">
              <a:off x="1670913" y="2060110"/>
              <a:ext cx="220685" cy="291118"/>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a typeface="微软雅黑" panose="020B0503020204020204" pitchFamily="34" charset="-122"/>
              </a:endParaRPr>
            </a:p>
          </p:txBody>
        </p:sp>
      </p:grpSp>
      <p:grpSp>
        <p:nvGrpSpPr>
          <p:cNvPr id="35" name="组合 34"/>
          <p:cNvGrpSpPr/>
          <p:nvPr/>
        </p:nvGrpSpPr>
        <p:grpSpPr>
          <a:xfrm flipV="1">
            <a:off x="8509543" y="4769147"/>
            <a:ext cx="294351" cy="1546283"/>
            <a:chOff x="1903043" y="1772078"/>
            <a:chExt cx="220763" cy="1159712"/>
          </a:xfrm>
        </p:grpSpPr>
        <p:sp>
          <p:nvSpPr>
            <p:cNvPr id="36" name="矩形 35"/>
            <p:cNvSpPr/>
            <p:nvPr/>
          </p:nvSpPr>
          <p:spPr>
            <a:xfrm>
              <a:off x="1903043" y="2352640"/>
              <a:ext cx="220685" cy="5791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a typeface="微软雅黑" panose="020B0503020204020204" pitchFamily="34" charset="-122"/>
              </a:endParaRPr>
            </a:p>
          </p:txBody>
        </p:sp>
        <p:sp>
          <p:nvSpPr>
            <p:cNvPr id="37" name="矩形 36"/>
            <p:cNvSpPr/>
            <p:nvPr/>
          </p:nvSpPr>
          <p:spPr>
            <a:xfrm flipV="1">
              <a:off x="1903121" y="1772078"/>
              <a:ext cx="220685" cy="57915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a typeface="微软雅黑" panose="020B0503020204020204" pitchFamily="34" charset="-122"/>
              </a:endParaRPr>
            </a:p>
          </p:txBody>
        </p:sp>
      </p:grpSp>
      <p:grpSp>
        <p:nvGrpSpPr>
          <p:cNvPr id="38" name="组合 37"/>
          <p:cNvGrpSpPr/>
          <p:nvPr/>
        </p:nvGrpSpPr>
        <p:grpSpPr>
          <a:xfrm flipV="1">
            <a:off x="8819312" y="4961168"/>
            <a:ext cx="294351" cy="1162240"/>
            <a:chOff x="2131820" y="1916094"/>
            <a:chExt cx="220763" cy="871680"/>
          </a:xfrm>
        </p:grpSpPr>
        <p:sp>
          <p:nvSpPr>
            <p:cNvPr id="39" name="矩形 38"/>
            <p:cNvSpPr/>
            <p:nvPr/>
          </p:nvSpPr>
          <p:spPr>
            <a:xfrm>
              <a:off x="2131820" y="2352640"/>
              <a:ext cx="220685" cy="43513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a typeface="微软雅黑" panose="020B0503020204020204" pitchFamily="34" charset="-122"/>
              </a:endParaRPr>
            </a:p>
          </p:txBody>
        </p:sp>
        <p:sp>
          <p:nvSpPr>
            <p:cNvPr id="40" name="矩形 39"/>
            <p:cNvSpPr/>
            <p:nvPr/>
          </p:nvSpPr>
          <p:spPr>
            <a:xfrm flipV="1">
              <a:off x="2131898" y="1916094"/>
              <a:ext cx="220685" cy="435134"/>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a typeface="微软雅黑" panose="020B0503020204020204" pitchFamily="34" charset="-122"/>
              </a:endParaRPr>
            </a:p>
          </p:txBody>
        </p:sp>
      </p:grpSp>
      <p:grpSp>
        <p:nvGrpSpPr>
          <p:cNvPr id="41" name="组合 40"/>
          <p:cNvGrpSpPr/>
          <p:nvPr/>
        </p:nvGrpSpPr>
        <p:grpSpPr>
          <a:xfrm flipV="1">
            <a:off x="9129081" y="4913168"/>
            <a:ext cx="294351" cy="1258240"/>
            <a:chOff x="2360615" y="1880094"/>
            <a:chExt cx="220763" cy="943680"/>
          </a:xfrm>
        </p:grpSpPr>
        <p:sp>
          <p:nvSpPr>
            <p:cNvPr id="42" name="矩形 41"/>
            <p:cNvSpPr/>
            <p:nvPr/>
          </p:nvSpPr>
          <p:spPr>
            <a:xfrm>
              <a:off x="2360615" y="2352639"/>
              <a:ext cx="220685" cy="4711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a typeface="微软雅黑" panose="020B0503020204020204" pitchFamily="34" charset="-122"/>
              </a:endParaRPr>
            </a:p>
          </p:txBody>
        </p:sp>
        <p:sp>
          <p:nvSpPr>
            <p:cNvPr id="43" name="矩形 42"/>
            <p:cNvSpPr/>
            <p:nvPr/>
          </p:nvSpPr>
          <p:spPr>
            <a:xfrm flipV="1">
              <a:off x="2360693" y="1880094"/>
              <a:ext cx="220685" cy="471135"/>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a typeface="微软雅黑" panose="020B0503020204020204" pitchFamily="34" charset="-122"/>
              </a:endParaRPr>
            </a:p>
          </p:txBody>
        </p:sp>
      </p:grpSp>
      <p:grpSp>
        <p:nvGrpSpPr>
          <p:cNvPr id="44" name="组合 43"/>
          <p:cNvGrpSpPr/>
          <p:nvPr/>
        </p:nvGrpSpPr>
        <p:grpSpPr>
          <a:xfrm flipV="1">
            <a:off x="9438850" y="5153189"/>
            <a:ext cx="294351" cy="778197"/>
            <a:chOff x="2590196" y="2060110"/>
            <a:chExt cx="220763" cy="583648"/>
          </a:xfrm>
        </p:grpSpPr>
        <p:sp>
          <p:nvSpPr>
            <p:cNvPr id="45" name="矩形 44"/>
            <p:cNvSpPr/>
            <p:nvPr/>
          </p:nvSpPr>
          <p:spPr>
            <a:xfrm>
              <a:off x="2590196" y="2352639"/>
              <a:ext cx="220685" cy="2911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a typeface="微软雅黑" panose="020B0503020204020204" pitchFamily="34" charset="-122"/>
              </a:endParaRPr>
            </a:p>
          </p:txBody>
        </p:sp>
        <p:sp>
          <p:nvSpPr>
            <p:cNvPr id="46" name="矩形 45"/>
            <p:cNvSpPr/>
            <p:nvPr/>
          </p:nvSpPr>
          <p:spPr>
            <a:xfrm flipV="1">
              <a:off x="2590274" y="2060110"/>
              <a:ext cx="220685" cy="291119"/>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a typeface="微软雅黑" panose="020B0503020204020204" pitchFamily="34" charset="-122"/>
              </a:endParaRPr>
            </a:p>
          </p:txBody>
        </p:sp>
      </p:grpSp>
      <p:grpSp>
        <p:nvGrpSpPr>
          <p:cNvPr id="47" name="组合 46"/>
          <p:cNvGrpSpPr/>
          <p:nvPr/>
        </p:nvGrpSpPr>
        <p:grpSpPr>
          <a:xfrm flipV="1">
            <a:off x="9748622" y="5227260"/>
            <a:ext cx="294351" cy="630056"/>
            <a:chOff x="2818973" y="2115663"/>
            <a:chExt cx="220763" cy="472542"/>
          </a:xfrm>
        </p:grpSpPr>
        <p:sp>
          <p:nvSpPr>
            <p:cNvPr id="48" name="矩形 47"/>
            <p:cNvSpPr/>
            <p:nvPr/>
          </p:nvSpPr>
          <p:spPr>
            <a:xfrm>
              <a:off x="2818973" y="2352639"/>
              <a:ext cx="220685" cy="235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a typeface="微软雅黑" panose="020B0503020204020204" pitchFamily="34" charset="-122"/>
              </a:endParaRPr>
            </a:p>
          </p:txBody>
        </p:sp>
        <p:sp>
          <p:nvSpPr>
            <p:cNvPr id="49" name="矩形 48"/>
            <p:cNvSpPr/>
            <p:nvPr/>
          </p:nvSpPr>
          <p:spPr>
            <a:xfrm flipV="1">
              <a:off x="2819051" y="2115663"/>
              <a:ext cx="220685" cy="235566"/>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2" presetClass="entr" presetSubtype="8" decel="10000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8" presetClass="emph" presetSubtype="0" fill="hold" nodeType="withEffect">
                                  <p:stCondLst>
                                    <p:cond delay="400"/>
                                  </p:stCondLst>
                                  <p:childTnLst>
                                    <p:animRot by="64800000">
                                      <p:cBhvr>
                                        <p:cTn id="31" dur="6000" fill="hold"/>
                                        <p:tgtEl>
                                          <p:spTgt spid="7"/>
                                        </p:tgtEl>
                                        <p:attrNameLst>
                                          <p:attrName>r</p:attrName>
                                        </p:attrNameLst>
                                      </p:cBhvr>
                                    </p:animRot>
                                  </p:childTnLst>
                                </p:cTn>
                              </p:par>
                              <p:par>
                                <p:cTn id="32" presetID="22" presetClass="entr" presetSubtype="8" fill="hold" grpId="0" nodeType="withEffect">
                                  <p:stCondLst>
                                    <p:cond delay="40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par>
                                <p:cTn id="35" presetID="22" presetClass="entr" presetSubtype="8" fill="hold" grpId="0" nodeType="withEffect">
                                  <p:stCondLst>
                                    <p:cond delay="40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par>
                                <p:cTn id="38" presetID="22" presetClass="entr" presetSubtype="2" fill="hold" grpId="0" nodeType="withEffect">
                                  <p:stCondLst>
                                    <p:cond delay="40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500"/>
                                        <p:tgtEl>
                                          <p:spTgt spid="14"/>
                                        </p:tgtEl>
                                      </p:cBhvr>
                                    </p:animEffect>
                                  </p:childTnLst>
                                </p:cTn>
                              </p:par>
                              <p:par>
                                <p:cTn id="41" presetID="10" presetClass="entr" presetSubtype="0" fill="hold" grpId="0" nodeType="withEffect">
                                  <p:stCondLst>
                                    <p:cond delay="9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90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90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1000"/>
                                  </p:stCondLst>
                                  <p:iterate type="lt">
                                    <p:tmPct val="10000"/>
                                  </p:iterate>
                                  <p:childTnLst>
                                    <p:set>
                                      <p:cBhvr>
                                        <p:cTn id="51" dur="1" fill="hold">
                                          <p:stCondLst>
                                            <p:cond delay="0"/>
                                          </p:stCondLst>
                                        </p:cTn>
                                        <p:tgtEl>
                                          <p:spTgt spid="19"/>
                                        </p:tgtEl>
                                        <p:attrNameLst>
                                          <p:attrName>style.visibility</p:attrName>
                                        </p:attrNameLst>
                                      </p:cBhvr>
                                      <p:to>
                                        <p:strVal val="visible"/>
                                      </p:to>
                                    </p:set>
                                    <p:animEffect transition="in" filter="fade">
                                      <p:cBhvr>
                                        <p:cTn id="52" dur="100"/>
                                        <p:tgtEl>
                                          <p:spTgt spid="19"/>
                                        </p:tgtEl>
                                      </p:cBhvr>
                                    </p:animEffect>
                                  </p:childTnLst>
                                </p:cTn>
                              </p:par>
                              <p:par>
                                <p:cTn id="53" presetID="10" presetClass="entr" presetSubtype="0" fill="hold" grpId="0" nodeType="withEffect">
                                  <p:stCondLst>
                                    <p:cond delay="1000"/>
                                  </p:stCondLst>
                                  <p:iterate type="lt">
                                    <p:tmPct val="10000"/>
                                  </p:iterate>
                                  <p:childTnLst>
                                    <p:set>
                                      <p:cBhvr>
                                        <p:cTn id="54" dur="1" fill="hold">
                                          <p:stCondLst>
                                            <p:cond delay="0"/>
                                          </p:stCondLst>
                                        </p:cTn>
                                        <p:tgtEl>
                                          <p:spTgt spid="20"/>
                                        </p:tgtEl>
                                        <p:attrNameLst>
                                          <p:attrName>style.visibility</p:attrName>
                                        </p:attrNameLst>
                                      </p:cBhvr>
                                      <p:to>
                                        <p:strVal val="visible"/>
                                      </p:to>
                                    </p:set>
                                    <p:animEffect transition="in" filter="fade">
                                      <p:cBhvr>
                                        <p:cTn id="55" dur="100"/>
                                        <p:tgtEl>
                                          <p:spTgt spid="20"/>
                                        </p:tgtEl>
                                      </p:cBhvr>
                                    </p:animEffect>
                                  </p:childTnLst>
                                </p:cTn>
                              </p:par>
                              <p:par>
                                <p:cTn id="56" presetID="10" presetClass="entr" presetSubtype="0"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100"/>
                                        <p:tgtEl>
                                          <p:spTgt spid="47"/>
                                        </p:tgtEl>
                                      </p:cBhvr>
                                    </p:animEffect>
                                  </p:childTnLst>
                                </p:cTn>
                              </p:par>
                              <p:par>
                                <p:cTn id="59" presetID="10" presetClass="entr" presetSubtype="0" fill="hold" nodeType="withEffect">
                                  <p:stCondLst>
                                    <p:cond delay="100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100"/>
                                        <p:tgtEl>
                                          <p:spTgt spid="44"/>
                                        </p:tgtEl>
                                      </p:cBhvr>
                                    </p:animEffect>
                                  </p:childTnLst>
                                </p:cTn>
                              </p:par>
                              <p:par>
                                <p:cTn id="62" presetID="10" presetClass="entr" presetSubtype="0" fill="hold" nodeType="withEffect">
                                  <p:stCondLst>
                                    <p:cond delay="100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100"/>
                                        <p:tgtEl>
                                          <p:spTgt spid="41"/>
                                        </p:tgtEl>
                                      </p:cBhvr>
                                    </p:animEffect>
                                  </p:childTnLst>
                                </p:cTn>
                              </p:par>
                              <p:par>
                                <p:cTn id="65" presetID="10" presetClass="entr" presetSubtype="0" fill="hold" nodeType="withEffect">
                                  <p:stCondLst>
                                    <p:cond delay="10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
                                        <p:tgtEl>
                                          <p:spTgt spid="38"/>
                                        </p:tgtEl>
                                      </p:cBhvr>
                                    </p:animEffect>
                                  </p:childTnLst>
                                </p:cTn>
                              </p:par>
                              <p:par>
                                <p:cTn id="68" presetID="10" presetClass="entr" presetSubtype="0" fill="hold" nodeType="withEffect">
                                  <p:stCondLst>
                                    <p:cond delay="100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100"/>
                                        <p:tgtEl>
                                          <p:spTgt spid="35"/>
                                        </p:tgtEl>
                                      </p:cBhvr>
                                    </p:animEffect>
                                  </p:childTnLst>
                                </p:cTn>
                              </p:par>
                              <p:par>
                                <p:cTn id="71" presetID="10" presetClass="entr" presetSubtype="0" fill="hold" nodeType="withEffect">
                                  <p:stCondLst>
                                    <p:cond delay="100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00"/>
                                        <p:tgtEl>
                                          <p:spTgt spid="32"/>
                                        </p:tgtEl>
                                      </p:cBhvr>
                                    </p:animEffect>
                                  </p:childTnLst>
                                </p:cTn>
                              </p:par>
                              <p:par>
                                <p:cTn id="74" presetID="10" presetClass="entr" presetSubtype="0" fill="hold" nodeType="withEffect">
                                  <p:stCondLst>
                                    <p:cond delay="100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100"/>
                                        <p:tgtEl>
                                          <p:spTgt spid="29"/>
                                        </p:tgtEl>
                                      </p:cBhvr>
                                    </p:animEffect>
                                  </p:childTnLst>
                                </p:cTn>
                              </p:par>
                              <p:par>
                                <p:cTn id="77" presetID="10" presetClass="entr" presetSubtype="0" fill="hold" nodeType="withEffect">
                                  <p:stCondLst>
                                    <p:cond delay="100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
                                        <p:tgtEl>
                                          <p:spTgt spid="21"/>
                                        </p:tgtEl>
                                      </p:cBhvr>
                                    </p:animEffect>
                                  </p:childTnLst>
                                </p:cTn>
                              </p:par>
                              <p:par>
                                <p:cTn id="80" presetID="6" presetClass="emph" presetSubtype="0" repeatCount="indefinite" autoRev="1" fill="hold" nodeType="withEffect">
                                  <p:stCondLst>
                                    <p:cond delay="1000"/>
                                  </p:stCondLst>
                                  <p:childTnLst>
                                    <p:animScale>
                                      <p:cBhvr>
                                        <p:cTn id="81" dur="300" fill="hold"/>
                                        <p:tgtEl>
                                          <p:spTgt spid="47"/>
                                        </p:tgtEl>
                                      </p:cBhvr>
                                      <p:by x="100000" y="20000"/>
                                    </p:animScale>
                                  </p:childTnLst>
                                </p:cTn>
                              </p:par>
                              <p:par>
                                <p:cTn id="82" presetID="6" presetClass="emph" presetSubtype="0" repeatCount="indefinite" autoRev="1" fill="hold" nodeType="withEffect">
                                  <p:stCondLst>
                                    <p:cond delay="1200"/>
                                  </p:stCondLst>
                                  <p:childTnLst>
                                    <p:animScale>
                                      <p:cBhvr>
                                        <p:cTn id="83" dur="250" fill="hold"/>
                                        <p:tgtEl>
                                          <p:spTgt spid="44"/>
                                        </p:tgtEl>
                                      </p:cBhvr>
                                      <p:by x="100000" y="10000"/>
                                    </p:animScale>
                                  </p:childTnLst>
                                </p:cTn>
                              </p:par>
                              <p:par>
                                <p:cTn id="84" presetID="6" presetClass="emph" presetSubtype="0" repeatCount="indefinite" autoRev="1" fill="hold" nodeType="withEffect">
                                  <p:stCondLst>
                                    <p:cond delay="1300"/>
                                  </p:stCondLst>
                                  <p:childTnLst>
                                    <p:animScale>
                                      <p:cBhvr>
                                        <p:cTn id="85" dur="350" fill="hold"/>
                                        <p:tgtEl>
                                          <p:spTgt spid="41"/>
                                        </p:tgtEl>
                                      </p:cBhvr>
                                      <p:by x="100000" y="50000"/>
                                    </p:animScale>
                                  </p:childTnLst>
                                </p:cTn>
                              </p:par>
                              <p:par>
                                <p:cTn id="86" presetID="6" presetClass="emph" presetSubtype="0" repeatCount="indefinite" autoRev="1" fill="hold" nodeType="withEffect">
                                  <p:stCondLst>
                                    <p:cond delay="1000"/>
                                  </p:stCondLst>
                                  <p:childTnLst>
                                    <p:animScale>
                                      <p:cBhvr>
                                        <p:cTn id="87" dur="250" fill="hold"/>
                                        <p:tgtEl>
                                          <p:spTgt spid="38"/>
                                        </p:tgtEl>
                                      </p:cBhvr>
                                      <p:by x="100000" y="10000"/>
                                    </p:animScale>
                                  </p:childTnLst>
                                </p:cTn>
                              </p:par>
                              <p:par>
                                <p:cTn id="88" presetID="6" presetClass="emph" presetSubtype="0" repeatCount="indefinite" autoRev="1" fill="hold" nodeType="withEffect">
                                  <p:stCondLst>
                                    <p:cond delay="1100"/>
                                  </p:stCondLst>
                                  <p:childTnLst>
                                    <p:animScale>
                                      <p:cBhvr>
                                        <p:cTn id="89" dur="300" fill="hold"/>
                                        <p:tgtEl>
                                          <p:spTgt spid="35"/>
                                        </p:tgtEl>
                                      </p:cBhvr>
                                      <p:by x="100000" y="56000"/>
                                    </p:animScale>
                                  </p:childTnLst>
                                </p:cTn>
                              </p:par>
                              <p:par>
                                <p:cTn id="90" presetID="6" presetClass="emph" presetSubtype="0" repeatCount="indefinite" autoRev="1" fill="hold" nodeType="withEffect">
                                  <p:stCondLst>
                                    <p:cond delay="1200"/>
                                  </p:stCondLst>
                                  <p:childTnLst>
                                    <p:animScale>
                                      <p:cBhvr>
                                        <p:cTn id="91" dur="300" fill="hold"/>
                                        <p:tgtEl>
                                          <p:spTgt spid="32"/>
                                        </p:tgtEl>
                                      </p:cBhvr>
                                      <p:by x="100000" y="187000"/>
                                    </p:animScale>
                                  </p:childTnLst>
                                </p:cTn>
                              </p:par>
                              <p:par>
                                <p:cTn id="92" presetID="6" presetClass="emph" presetSubtype="0" repeatCount="indefinite" autoRev="1" fill="hold" nodeType="withEffect">
                                  <p:stCondLst>
                                    <p:cond delay="1100"/>
                                  </p:stCondLst>
                                  <p:childTnLst>
                                    <p:animScale>
                                      <p:cBhvr>
                                        <p:cTn id="93" dur="250" fill="hold"/>
                                        <p:tgtEl>
                                          <p:spTgt spid="29"/>
                                        </p:tgtEl>
                                      </p:cBhvr>
                                      <p:by x="100000" y="37000"/>
                                    </p:animScale>
                                  </p:childTnLst>
                                </p:cTn>
                              </p:par>
                              <p:par>
                                <p:cTn id="94" presetID="6" presetClass="emph" presetSubtype="0" repeatCount="indefinite" autoRev="1" fill="hold" nodeType="withEffect">
                                  <p:stCondLst>
                                    <p:cond delay="1300"/>
                                  </p:stCondLst>
                                  <p:childTnLst>
                                    <p:animScale>
                                      <p:cBhvr>
                                        <p:cTn id="95" dur="250" fill="hold"/>
                                        <p:tgtEl>
                                          <p:spTgt spid="21"/>
                                        </p:tgtEl>
                                      </p:cBhvr>
                                      <p:by x="100000" y="26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12" grpId="0" animBg="1"/>
      <p:bldP spid="13" grpId="0" animBg="1"/>
      <p:bldP spid="14" grpId="0" animBg="1"/>
      <p:bldP spid="15" grpId="0"/>
      <p:bldP spid="16" grpId="0"/>
      <p:bldP spid="17" grpId="0"/>
      <p:bldP spid="18"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50" name="Group 41"/>
          <p:cNvGrpSpPr/>
          <p:nvPr/>
        </p:nvGrpSpPr>
        <p:grpSpPr>
          <a:xfrm>
            <a:off x="1026451" y="1905506"/>
            <a:ext cx="5401322" cy="3677758"/>
            <a:chOff x="4322543" y="1428799"/>
            <a:chExt cx="4051519" cy="2757680"/>
          </a:xfrm>
        </p:grpSpPr>
        <p:sp>
          <p:nvSpPr>
            <p:cNvPr id="51" name="Snip Single Corner Rectangle 42"/>
            <p:cNvSpPr/>
            <p:nvPr/>
          </p:nvSpPr>
          <p:spPr>
            <a:xfrm>
              <a:off x="4322543" y="1438589"/>
              <a:ext cx="4051519" cy="2746157"/>
            </a:xfrm>
            <a:prstGeom prst="snip1Rect">
              <a:avLst/>
            </a:prstGeom>
            <a:blipFill>
              <a:blip r:embed="rId1"/>
              <a:srcRect/>
              <a:stretch>
                <a:fillRect/>
              </a:stretch>
            </a:blip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a:ea typeface="微软雅黑" panose="020B0503020204020204" pitchFamily="34" charset="-122"/>
                <a:sym typeface="Arial" panose="020B0604020202020204"/>
              </a:endParaRPr>
            </a:p>
          </p:txBody>
        </p:sp>
        <p:sp>
          <p:nvSpPr>
            <p:cNvPr id="52" name="Right Triangle 43"/>
            <p:cNvSpPr/>
            <p:nvPr/>
          </p:nvSpPr>
          <p:spPr>
            <a:xfrm rot="10800000">
              <a:off x="8086026" y="1428799"/>
              <a:ext cx="288035" cy="28803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a:ea typeface="微软雅黑" panose="020B0503020204020204" pitchFamily="34" charset="-122"/>
                <a:sym typeface="Arial" panose="020B0604020202020204"/>
              </a:endParaRPr>
            </a:p>
          </p:txBody>
        </p:sp>
        <p:grpSp>
          <p:nvGrpSpPr>
            <p:cNvPr id="53" name="Group 36"/>
            <p:cNvGrpSpPr/>
            <p:nvPr/>
          </p:nvGrpSpPr>
          <p:grpSpPr>
            <a:xfrm>
              <a:off x="4322543" y="4138220"/>
              <a:ext cx="4051518" cy="48259"/>
              <a:chOff x="4322543" y="4131077"/>
              <a:chExt cx="4051518" cy="48259"/>
            </a:xfrm>
          </p:grpSpPr>
          <p:sp>
            <p:nvSpPr>
              <p:cNvPr id="54" name="Rectangle 45"/>
              <p:cNvSpPr/>
              <p:nvPr/>
            </p:nvSpPr>
            <p:spPr>
              <a:xfrm>
                <a:off x="4322543" y="4131077"/>
                <a:ext cx="1363279" cy="482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a:ea typeface="微软雅黑" panose="020B0503020204020204" pitchFamily="34" charset="-122"/>
                  <a:sym typeface="Arial" panose="020B0604020202020204"/>
                </a:endParaRPr>
              </a:p>
            </p:txBody>
          </p:sp>
          <p:sp>
            <p:nvSpPr>
              <p:cNvPr id="55" name="Rectangle 46"/>
              <p:cNvSpPr/>
              <p:nvPr/>
            </p:nvSpPr>
            <p:spPr>
              <a:xfrm>
                <a:off x="5685822" y="4131077"/>
                <a:ext cx="1363279" cy="48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a:ea typeface="微软雅黑" panose="020B0503020204020204" pitchFamily="34" charset="-122"/>
                  <a:sym typeface="Arial" panose="020B0604020202020204"/>
                </a:endParaRPr>
              </a:p>
            </p:txBody>
          </p:sp>
          <p:sp>
            <p:nvSpPr>
              <p:cNvPr id="56" name="Rectangle 47"/>
              <p:cNvSpPr/>
              <p:nvPr/>
            </p:nvSpPr>
            <p:spPr>
              <a:xfrm>
                <a:off x="7010782" y="4131077"/>
                <a:ext cx="1363279" cy="4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a:ea typeface="微软雅黑" panose="020B0503020204020204" pitchFamily="34" charset="-122"/>
                  <a:sym typeface="Arial" panose="020B0604020202020204"/>
                </a:endParaRPr>
              </a:p>
            </p:txBody>
          </p:sp>
        </p:grpSp>
      </p:grpSp>
      <p:sp>
        <p:nvSpPr>
          <p:cNvPr id="57" name="Snip Single Corner Rectangle 48"/>
          <p:cNvSpPr/>
          <p:nvPr/>
        </p:nvSpPr>
        <p:spPr>
          <a:xfrm flipH="1">
            <a:off x="2741404" y="4735855"/>
            <a:ext cx="3686368" cy="384136"/>
          </a:xfrm>
          <a:prstGeom prst="snip1Rect">
            <a:avLst>
              <a:gd name="adj" fmla="val 5000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85342" rtlCol="0" anchor="ctr"/>
          <a:lstStyle/>
          <a:p>
            <a:pPr algn="ctr"/>
            <a:r>
              <a:rPr lang="zh-CN" altLang="en-US" sz="1900" b="1" dirty="0" smtClean="0">
                <a:solidFill>
                  <a:schemeClr val="tx1">
                    <a:lumMod val="75000"/>
                    <a:lumOff val="25000"/>
                  </a:schemeClr>
                </a:solidFill>
                <a:latin typeface="Arial" panose="020B0604020202020204"/>
                <a:ea typeface="微软雅黑" panose="020B0503020204020204" pitchFamily="34" charset="-122"/>
                <a:sym typeface="Arial" panose="020B0604020202020204"/>
              </a:rPr>
              <a:t>节能减排</a:t>
            </a:r>
            <a:endParaRPr lang="en-US" sz="1900" b="1" dirty="0">
              <a:solidFill>
                <a:schemeClr val="tx1">
                  <a:lumMod val="75000"/>
                  <a:lumOff val="25000"/>
                </a:schemeClr>
              </a:solidFill>
              <a:latin typeface="Arial" panose="020B0604020202020204"/>
              <a:ea typeface="微软雅黑" panose="020B0503020204020204" pitchFamily="34" charset="-122"/>
              <a:sym typeface="Arial" panose="020B0604020202020204"/>
            </a:endParaRPr>
          </a:p>
        </p:txBody>
      </p:sp>
      <p:grpSp>
        <p:nvGrpSpPr>
          <p:cNvPr id="58" name="Group 37"/>
          <p:cNvGrpSpPr/>
          <p:nvPr/>
        </p:nvGrpSpPr>
        <p:grpSpPr>
          <a:xfrm>
            <a:off x="6824089" y="1893972"/>
            <a:ext cx="4570272" cy="1411255"/>
            <a:chOff x="466617" y="212055"/>
            <a:chExt cx="3428150" cy="1089378"/>
          </a:xfrm>
        </p:grpSpPr>
        <p:sp>
          <p:nvSpPr>
            <p:cNvPr id="59" name="TextBox 58"/>
            <p:cNvSpPr txBox="1"/>
            <p:nvPr/>
          </p:nvSpPr>
          <p:spPr>
            <a:xfrm>
              <a:off x="1244845" y="220640"/>
              <a:ext cx="731065" cy="225701"/>
            </a:xfrm>
            <a:prstGeom prst="rect">
              <a:avLst/>
            </a:prstGeom>
            <a:noFill/>
          </p:spPr>
          <p:txBody>
            <a:bodyPr wrap="none" lIns="0" tIns="0" rIns="0" bIns="0" rtlCol="0" anchor="ctr">
              <a:spAutoFit/>
            </a:bodyPr>
            <a:lstStyle/>
            <a:p>
              <a:r>
                <a:rPr lang="zh-CN" altLang="en-US" sz="1900" b="1" dirty="0">
                  <a:solidFill>
                    <a:schemeClr val="tx1">
                      <a:lumMod val="50000"/>
                      <a:lumOff val="50000"/>
                    </a:schemeClr>
                  </a:solidFill>
                  <a:latin typeface="Arial" panose="020B0604020202020204"/>
                  <a:ea typeface="微软雅黑" panose="020B0503020204020204" pitchFamily="34" charset="-122"/>
                  <a:sym typeface="Arial" panose="020B0604020202020204"/>
                </a:rPr>
                <a:t>市场调研</a:t>
              </a:r>
              <a:endParaRPr lang="en-US" sz="1900" b="1"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
          <p:nvSpPr>
            <p:cNvPr id="60" name="TextBox 59"/>
            <p:cNvSpPr txBox="1"/>
            <p:nvPr/>
          </p:nvSpPr>
          <p:spPr>
            <a:xfrm>
              <a:off x="1244844" y="432351"/>
              <a:ext cx="2649923" cy="86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sz="1400" dirty="0">
                  <a:sym typeface="Arial" panose="020B0604020202020204"/>
                </a:rPr>
                <a:t>此处添加详细文本描述，建议与标题相关并符合整体语言风格。</a:t>
              </a:r>
              <a:endParaRPr lang="en-US" altLang="zh-CN" sz="1400" dirty="0">
                <a:sym typeface="Arial" panose="020B0604020202020204"/>
              </a:endParaRPr>
            </a:p>
          </p:txBody>
        </p:sp>
        <p:sp>
          <p:nvSpPr>
            <p:cNvPr id="61" name="Oval 58"/>
            <p:cNvSpPr/>
            <p:nvPr/>
          </p:nvSpPr>
          <p:spPr>
            <a:xfrm>
              <a:off x="466617" y="212055"/>
              <a:ext cx="723797" cy="723795"/>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grpSp>
      <p:grpSp>
        <p:nvGrpSpPr>
          <p:cNvPr id="62" name="Group 42"/>
          <p:cNvGrpSpPr/>
          <p:nvPr/>
        </p:nvGrpSpPr>
        <p:grpSpPr>
          <a:xfrm>
            <a:off x="6824089" y="3206082"/>
            <a:ext cx="4570272" cy="1443621"/>
            <a:chOff x="466617" y="187070"/>
            <a:chExt cx="3428150" cy="1114364"/>
          </a:xfrm>
        </p:grpSpPr>
        <p:sp>
          <p:nvSpPr>
            <p:cNvPr id="63" name="TextBox 62"/>
            <p:cNvSpPr txBox="1"/>
            <p:nvPr/>
          </p:nvSpPr>
          <p:spPr>
            <a:xfrm>
              <a:off x="1244845" y="187070"/>
              <a:ext cx="1096597" cy="225701"/>
            </a:xfrm>
            <a:prstGeom prst="rect">
              <a:avLst/>
            </a:prstGeom>
            <a:noFill/>
          </p:spPr>
          <p:txBody>
            <a:bodyPr wrap="none" lIns="0" tIns="0" rIns="0" bIns="0" rtlCol="0" anchor="ctr">
              <a:spAutoFit/>
            </a:bodyPr>
            <a:lstStyle/>
            <a:p>
              <a:r>
                <a:rPr lang="zh-CN" altLang="en-US" sz="1900" b="1" dirty="0">
                  <a:solidFill>
                    <a:schemeClr val="tx1">
                      <a:lumMod val="50000"/>
                      <a:lumOff val="50000"/>
                    </a:schemeClr>
                  </a:solidFill>
                  <a:latin typeface="Arial" panose="020B0604020202020204"/>
                  <a:ea typeface="微软雅黑" panose="020B0503020204020204" pitchFamily="34" charset="-122"/>
                  <a:sym typeface="Arial" panose="020B0604020202020204"/>
                </a:rPr>
                <a:t>常规技术支持</a:t>
              </a:r>
              <a:endParaRPr lang="en-US" sz="1900" b="1"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
          <p:nvSpPr>
            <p:cNvPr id="64" name="TextBox 63"/>
            <p:cNvSpPr txBox="1"/>
            <p:nvPr/>
          </p:nvSpPr>
          <p:spPr>
            <a:xfrm>
              <a:off x="1244844" y="432351"/>
              <a:ext cx="2649923" cy="86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sz="1400" dirty="0">
                  <a:sym typeface="Arial" panose="020B0604020202020204"/>
                </a:rPr>
                <a:t>此处添加详细文本描述，建议与标题相关并符合整体语言风格。</a:t>
              </a:r>
              <a:endParaRPr lang="en-US" altLang="zh-CN" sz="1400" dirty="0">
                <a:sym typeface="Arial" panose="020B0604020202020204"/>
              </a:endParaRPr>
            </a:p>
          </p:txBody>
        </p:sp>
        <p:sp>
          <p:nvSpPr>
            <p:cNvPr id="65" name="Oval 62"/>
            <p:cNvSpPr/>
            <p:nvPr/>
          </p:nvSpPr>
          <p:spPr>
            <a:xfrm>
              <a:off x="466617" y="212055"/>
              <a:ext cx="723797" cy="723795"/>
            </a:xfrm>
            <a:prstGeom prst="ellipse">
              <a:avLst/>
            </a:prstGeom>
            <a:solidFill>
              <a:srgbClr val="649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grpSp>
      <p:grpSp>
        <p:nvGrpSpPr>
          <p:cNvPr id="66" name="Group 47"/>
          <p:cNvGrpSpPr/>
          <p:nvPr/>
        </p:nvGrpSpPr>
        <p:grpSpPr>
          <a:xfrm>
            <a:off x="6824089" y="4581341"/>
            <a:ext cx="4570272" cy="1400132"/>
            <a:chOff x="466617" y="210835"/>
            <a:chExt cx="3428150" cy="1080791"/>
          </a:xfrm>
        </p:grpSpPr>
        <p:sp>
          <p:nvSpPr>
            <p:cNvPr id="67" name="TextBox 66"/>
            <p:cNvSpPr txBox="1"/>
            <p:nvPr/>
          </p:nvSpPr>
          <p:spPr>
            <a:xfrm>
              <a:off x="1244845" y="210835"/>
              <a:ext cx="1096597" cy="225700"/>
            </a:xfrm>
            <a:prstGeom prst="rect">
              <a:avLst/>
            </a:prstGeom>
            <a:noFill/>
          </p:spPr>
          <p:txBody>
            <a:bodyPr wrap="none" lIns="0" tIns="0" rIns="0" bIns="0" rtlCol="0" anchor="ctr">
              <a:spAutoFit/>
            </a:bodyPr>
            <a:lstStyle/>
            <a:p>
              <a:r>
                <a:rPr lang="zh-CN" altLang="en-US" sz="1900" b="1" dirty="0">
                  <a:solidFill>
                    <a:schemeClr val="tx1">
                      <a:lumMod val="50000"/>
                      <a:lumOff val="50000"/>
                    </a:schemeClr>
                  </a:solidFill>
                  <a:latin typeface="Arial" panose="020B0604020202020204"/>
                  <a:ea typeface="微软雅黑" panose="020B0503020204020204" pitchFamily="34" charset="-122"/>
                  <a:sym typeface="Arial" panose="020B0604020202020204"/>
                </a:rPr>
                <a:t>产品开发管理</a:t>
              </a:r>
              <a:endParaRPr lang="en-US" sz="1900" b="1"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
          <p:nvSpPr>
            <p:cNvPr id="68" name="TextBox 67"/>
            <p:cNvSpPr txBox="1"/>
            <p:nvPr/>
          </p:nvSpPr>
          <p:spPr>
            <a:xfrm>
              <a:off x="1244844" y="422546"/>
              <a:ext cx="2649923" cy="86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sz="1400" dirty="0">
                  <a:sym typeface="Arial" panose="020B0604020202020204"/>
                </a:rPr>
                <a:t>此处添加详细文本描述，建议与标题相关并符合整体语言风格。</a:t>
              </a:r>
              <a:endParaRPr lang="en-US" altLang="zh-CN" sz="1400" dirty="0">
                <a:sym typeface="Arial" panose="020B0604020202020204"/>
              </a:endParaRPr>
            </a:p>
          </p:txBody>
        </p:sp>
        <p:sp>
          <p:nvSpPr>
            <p:cNvPr id="69" name="Oval 66"/>
            <p:cNvSpPr/>
            <p:nvPr/>
          </p:nvSpPr>
          <p:spPr>
            <a:xfrm>
              <a:off x="466617" y="212055"/>
              <a:ext cx="723797" cy="723795"/>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grpSp>
      <p:cxnSp>
        <p:nvCxnSpPr>
          <p:cNvPr id="70" name="Straight Connector 67"/>
          <p:cNvCxnSpPr/>
          <p:nvPr/>
        </p:nvCxnSpPr>
        <p:spPr>
          <a:xfrm flipV="1">
            <a:off x="6440092" y="1741510"/>
            <a:ext cx="0" cy="3662391"/>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71" name="Freeform 139"/>
          <p:cNvSpPr/>
          <p:nvPr/>
        </p:nvSpPr>
        <p:spPr bwMode="auto">
          <a:xfrm>
            <a:off x="7058193" y="2160354"/>
            <a:ext cx="505818" cy="383206"/>
          </a:xfrm>
          <a:custGeom>
            <a:avLst/>
            <a:gdLst>
              <a:gd name="T0" fmla="*/ 143 w 165"/>
              <a:gd name="T1" fmla="*/ 19 h 125"/>
              <a:gd name="T2" fmla="*/ 34 w 165"/>
              <a:gd name="T3" fmla="*/ 19 h 125"/>
              <a:gd name="T4" fmla="*/ 30 w 165"/>
              <a:gd name="T5" fmla="*/ 5 h 125"/>
              <a:gd name="T6" fmla="*/ 29 w 165"/>
              <a:gd name="T7" fmla="*/ 4 h 125"/>
              <a:gd name="T8" fmla="*/ 29 w 165"/>
              <a:gd name="T9" fmla="*/ 4 h 125"/>
              <a:gd name="T10" fmla="*/ 28 w 165"/>
              <a:gd name="T11" fmla="*/ 3 h 125"/>
              <a:gd name="T12" fmla="*/ 28 w 165"/>
              <a:gd name="T13" fmla="*/ 2 h 125"/>
              <a:gd name="T14" fmla="*/ 28 w 165"/>
              <a:gd name="T15" fmla="*/ 2 h 125"/>
              <a:gd name="T16" fmla="*/ 27 w 165"/>
              <a:gd name="T17" fmla="*/ 1 h 125"/>
              <a:gd name="T18" fmla="*/ 27 w 165"/>
              <a:gd name="T19" fmla="*/ 1 h 125"/>
              <a:gd name="T20" fmla="*/ 22 w 165"/>
              <a:gd name="T21" fmla="*/ 0 h 125"/>
              <a:gd name="T22" fmla="*/ 7 w 165"/>
              <a:gd name="T23" fmla="*/ 2 h 125"/>
              <a:gd name="T24" fmla="*/ 0 w 165"/>
              <a:gd name="T25" fmla="*/ 9 h 125"/>
              <a:gd name="T26" fmla="*/ 7 w 165"/>
              <a:gd name="T27" fmla="*/ 15 h 125"/>
              <a:gd name="T28" fmla="*/ 18 w 165"/>
              <a:gd name="T29" fmla="*/ 14 h 125"/>
              <a:gd name="T30" fmla="*/ 45 w 165"/>
              <a:gd name="T31" fmla="*/ 99 h 125"/>
              <a:gd name="T32" fmla="*/ 42 w 165"/>
              <a:gd name="T33" fmla="*/ 109 h 125"/>
              <a:gd name="T34" fmla="*/ 58 w 165"/>
              <a:gd name="T35" fmla="*/ 125 h 125"/>
              <a:gd name="T36" fmla="*/ 73 w 165"/>
              <a:gd name="T37" fmla="*/ 116 h 125"/>
              <a:gd name="T38" fmla="*/ 94 w 165"/>
              <a:gd name="T39" fmla="*/ 116 h 125"/>
              <a:gd name="T40" fmla="*/ 109 w 165"/>
              <a:gd name="T41" fmla="*/ 125 h 125"/>
              <a:gd name="T42" fmla="*/ 125 w 165"/>
              <a:gd name="T43" fmla="*/ 109 h 125"/>
              <a:gd name="T44" fmla="*/ 109 w 165"/>
              <a:gd name="T45" fmla="*/ 93 h 125"/>
              <a:gd name="T46" fmla="*/ 94 w 165"/>
              <a:gd name="T47" fmla="*/ 102 h 125"/>
              <a:gd name="T48" fmla="*/ 73 w 165"/>
              <a:gd name="T49" fmla="*/ 102 h 125"/>
              <a:gd name="T50" fmla="*/ 58 w 165"/>
              <a:gd name="T51" fmla="*/ 93 h 125"/>
              <a:gd name="T52" fmla="*/ 58 w 165"/>
              <a:gd name="T53" fmla="*/ 93 h 125"/>
              <a:gd name="T54" fmla="*/ 55 w 165"/>
              <a:gd name="T55" fmla="*/ 83 h 125"/>
              <a:gd name="T56" fmla="*/ 125 w 165"/>
              <a:gd name="T57" fmla="*/ 83 h 125"/>
              <a:gd name="T58" fmla="*/ 139 w 165"/>
              <a:gd name="T59" fmla="*/ 68 h 125"/>
              <a:gd name="T60" fmla="*/ 158 w 165"/>
              <a:gd name="T61" fmla="*/ 34 h 125"/>
              <a:gd name="T62" fmla="*/ 143 w 165"/>
              <a:gd name="T63" fmla="*/ 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25">
                <a:moveTo>
                  <a:pt x="143" y="19"/>
                </a:moveTo>
                <a:cubicBezTo>
                  <a:pt x="34" y="19"/>
                  <a:pt x="34" y="19"/>
                  <a:pt x="34" y="19"/>
                </a:cubicBezTo>
                <a:cubicBezTo>
                  <a:pt x="30" y="5"/>
                  <a:pt x="30" y="5"/>
                  <a:pt x="30" y="5"/>
                </a:cubicBezTo>
                <a:cubicBezTo>
                  <a:pt x="30" y="5"/>
                  <a:pt x="29" y="4"/>
                  <a:pt x="29" y="4"/>
                </a:cubicBezTo>
                <a:cubicBezTo>
                  <a:pt x="29" y="4"/>
                  <a:pt x="29" y="4"/>
                  <a:pt x="29" y="4"/>
                </a:cubicBezTo>
                <a:cubicBezTo>
                  <a:pt x="29" y="3"/>
                  <a:pt x="29" y="3"/>
                  <a:pt x="28" y="3"/>
                </a:cubicBezTo>
                <a:cubicBezTo>
                  <a:pt x="28" y="2"/>
                  <a:pt x="28" y="2"/>
                  <a:pt x="28" y="2"/>
                </a:cubicBezTo>
                <a:cubicBezTo>
                  <a:pt x="28" y="2"/>
                  <a:pt x="28" y="2"/>
                  <a:pt x="28" y="2"/>
                </a:cubicBezTo>
                <a:cubicBezTo>
                  <a:pt x="27" y="2"/>
                  <a:pt x="27" y="1"/>
                  <a:pt x="27" y="1"/>
                </a:cubicBezTo>
                <a:cubicBezTo>
                  <a:pt x="27" y="1"/>
                  <a:pt x="27" y="1"/>
                  <a:pt x="27" y="1"/>
                </a:cubicBezTo>
                <a:cubicBezTo>
                  <a:pt x="25" y="0"/>
                  <a:pt x="24" y="0"/>
                  <a:pt x="22" y="0"/>
                </a:cubicBezTo>
                <a:cubicBezTo>
                  <a:pt x="7" y="2"/>
                  <a:pt x="7" y="2"/>
                  <a:pt x="7" y="2"/>
                </a:cubicBezTo>
                <a:cubicBezTo>
                  <a:pt x="3" y="2"/>
                  <a:pt x="0" y="5"/>
                  <a:pt x="0" y="9"/>
                </a:cubicBezTo>
                <a:cubicBezTo>
                  <a:pt x="1" y="12"/>
                  <a:pt x="4" y="15"/>
                  <a:pt x="7" y="15"/>
                </a:cubicBezTo>
                <a:cubicBezTo>
                  <a:pt x="18" y="14"/>
                  <a:pt x="18" y="14"/>
                  <a:pt x="18" y="14"/>
                </a:cubicBezTo>
                <a:cubicBezTo>
                  <a:pt x="45" y="99"/>
                  <a:pt x="45" y="99"/>
                  <a:pt x="45" y="99"/>
                </a:cubicBezTo>
                <a:cubicBezTo>
                  <a:pt x="43" y="101"/>
                  <a:pt x="42" y="105"/>
                  <a:pt x="42" y="109"/>
                </a:cubicBezTo>
                <a:cubicBezTo>
                  <a:pt x="42" y="118"/>
                  <a:pt x="49" y="125"/>
                  <a:pt x="58" y="125"/>
                </a:cubicBezTo>
                <a:cubicBezTo>
                  <a:pt x="64" y="125"/>
                  <a:pt x="70" y="121"/>
                  <a:pt x="73" y="116"/>
                </a:cubicBezTo>
                <a:cubicBezTo>
                  <a:pt x="94" y="116"/>
                  <a:pt x="94" y="116"/>
                  <a:pt x="94" y="116"/>
                </a:cubicBezTo>
                <a:cubicBezTo>
                  <a:pt x="97" y="121"/>
                  <a:pt x="103" y="125"/>
                  <a:pt x="109" y="125"/>
                </a:cubicBezTo>
                <a:cubicBezTo>
                  <a:pt x="118" y="125"/>
                  <a:pt x="125" y="118"/>
                  <a:pt x="125" y="109"/>
                </a:cubicBezTo>
                <a:cubicBezTo>
                  <a:pt x="125" y="100"/>
                  <a:pt x="118" y="93"/>
                  <a:pt x="109" y="93"/>
                </a:cubicBezTo>
                <a:cubicBezTo>
                  <a:pt x="103" y="93"/>
                  <a:pt x="97" y="97"/>
                  <a:pt x="94" y="102"/>
                </a:cubicBezTo>
                <a:cubicBezTo>
                  <a:pt x="73" y="102"/>
                  <a:pt x="73" y="102"/>
                  <a:pt x="73" y="102"/>
                </a:cubicBezTo>
                <a:cubicBezTo>
                  <a:pt x="70" y="97"/>
                  <a:pt x="64" y="93"/>
                  <a:pt x="58" y="93"/>
                </a:cubicBezTo>
                <a:cubicBezTo>
                  <a:pt x="58" y="93"/>
                  <a:pt x="58" y="93"/>
                  <a:pt x="58" y="93"/>
                </a:cubicBezTo>
                <a:cubicBezTo>
                  <a:pt x="55" y="83"/>
                  <a:pt x="55" y="83"/>
                  <a:pt x="55" y="83"/>
                </a:cubicBezTo>
                <a:cubicBezTo>
                  <a:pt x="125" y="83"/>
                  <a:pt x="125" y="83"/>
                  <a:pt x="125" y="83"/>
                </a:cubicBezTo>
                <a:cubicBezTo>
                  <a:pt x="133" y="83"/>
                  <a:pt x="134" y="77"/>
                  <a:pt x="139" y="68"/>
                </a:cubicBezTo>
                <a:cubicBezTo>
                  <a:pt x="158" y="34"/>
                  <a:pt x="158" y="34"/>
                  <a:pt x="158" y="34"/>
                </a:cubicBezTo>
                <a:cubicBezTo>
                  <a:pt x="165" y="20"/>
                  <a:pt x="151" y="19"/>
                  <a:pt x="143" y="19"/>
                </a:cubicBezTo>
                <a:close/>
              </a:path>
            </a:pathLst>
          </a:custGeom>
          <a:solidFill>
            <a:schemeClr val="bg1"/>
          </a:solidFill>
          <a:ln>
            <a:noFill/>
          </a:ln>
        </p:spPr>
        <p:txBody>
          <a:bodyPr vert="horz" wrap="square" lIns="121917" tIns="60958" rIns="121917" bIns="60958" numCol="1" anchor="t" anchorCtr="0" compatLnSpc="1"/>
          <a:lstStyle/>
          <a:p>
            <a:endParaRPr lang="en-US">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
        <p:nvSpPr>
          <p:cNvPr id="72" name="Freeform 144"/>
          <p:cNvSpPr/>
          <p:nvPr/>
        </p:nvSpPr>
        <p:spPr bwMode="auto">
          <a:xfrm>
            <a:off x="7108986" y="3434704"/>
            <a:ext cx="412697" cy="446721"/>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121917" tIns="60958" rIns="121917" bIns="60958" numCol="1" anchor="t" anchorCtr="0" compatLnSpc="1"/>
          <a:lstStyle/>
          <a:p>
            <a:endParaRPr lang="en-US">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
        <p:nvSpPr>
          <p:cNvPr id="73" name="Freeform 149"/>
          <p:cNvSpPr/>
          <p:nvPr/>
        </p:nvSpPr>
        <p:spPr bwMode="auto">
          <a:xfrm>
            <a:off x="7108986" y="4813273"/>
            <a:ext cx="435977" cy="427666"/>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121917" tIns="60958" rIns="121917" bIns="60958" numCol="1" anchor="t" anchorCtr="0" compatLnSpc="1"/>
          <a:lstStyle/>
          <a:p>
            <a:endParaRPr lang="en-US">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2" presetClass="entr" presetSubtype="4" accel="50000" decel="50000"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fill="hold"/>
                                        <p:tgtEl>
                                          <p:spTgt spid="50"/>
                                        </p:tgtEl>
                                        <p:attrNameLst>
                                          <p:attrName>ppt_x</p:attrName>
                                        </p:attrNameLst>
                                      </p:cBhvr>
                                      <p:tavLst>
                                        <p:tav tm="0">
                                          <p:val>
                                            <p:strVal val="#ppt_x"/>
                                          </p:val>
                                        </p:tav>
                                        <p:tav tm="100000">
                                          <p:val>
                                            <p:strVal val="#ppt_x"/>
                                          </p:val>
                                        </p:tav>
                                      </p:tavLst>
                                    </p:anim>
                                    <p:anim calcmode="lin" valueType="num">
                                      <p:cBhvr additive="base">
                                        <p:cTn id="25" dur="500" fill="hold"/>
                                        <p:tgtEl>
                                          <p:spTgt spid="50"/>
                                        </p:tgtEl>
                                        <p:attrNameLst>
                                          <p:attrName>ppt_y</p:attrName>
                                        </p:attrNameLst>
                                      </p:cBhvr>
                                      <p:tavLst>
                                        <p:tav tm="0">
                                          <p:val>
                                            <p:strVal val="1+#ppt_h/2"/>
                                          </p:val>
                                        </p:tav>
                                        <p:tav tm="100000">
                                          <p:val>
                                            <p:strVal val="#ppt_y"/>
                                          </p:val>
                                        </p:tav>
                                      </p:tavLst>
                                    </p:anim>
                                  </p:childTnLst>
                                </p:cTn>
                              </p:par>
                            </p:childTnLst>
                          </p:cTn>
                        </p:par>
                        <p:par>
                          <p:cTn id="26" fill="hold">
                            <p:stCondLst>
                              <p:cond delay="1939"/>
                            </p:stCondLst>
                            <p:childTnLst>
                              <p:par>
                                <p:cTn id="27" presetID="12" presetClass="entr" presetSubtype="4" fill="hold" grpId="0" nodeType="after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slide(fromBottom)">
                                      <p:cBhvr>
                                        <p:cTn id="29" dur="500"/>
                                        <p:tgtEl>
                                          <p:spTgt spid="57"/>
                                        </p:tgtEl>
                                      </p:cBhvr>
                                    </p:animEffect>
                                  </p:childTnLst>
                                </p:cTn>
                              </p:par>
                            </p:childTnLst>
                          </p:cTn>
                        </p:par>
                        <p:par>
                          <p:cTn id="30" fill="hold">
                            <p:stCondLst>
                              <p:cond delay="2439"/>
                            </p:stCondLst>
                            <p:childTnLst>
                              <p:par>
                                <p:cTn id="31" presetID="18" presetClass="entr" presetSubtype="3" fill="hold" nodeType="after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strips(upRight)">
                                      <p:cBhvr>
                                        <p:cTn id="33" dur="500"/>
                                        <p:tgtEl>
                                          <p:spTgt spid="70"/>
                                        </p:tgtEl>
                                      </p:cBhvr>
                                    </p:animEffect>
                                  </p:childTnLst>
                                </p:cTn>
                              </p:par>
                            </p:childTnLst>
                          </p:cTn>
                        </p:par>
                        <p:par>
                          <p:cTn id="34" fill="hold">
                            <p:stCondLst>
                              <p:cond delay="2939"/>
                            </p:stCondLst>
                            <p:childTnLst>
                              <p:par>
                                <p:cTn id="35" presetID="2" presetClass="entr" presetSubtype="2" accel="50000" decel="50000" fill="hold" nodeType="afterEffect">
                                  <p:stCondLst>
                                    <p:cond delay="0"/>
                                  </p:stCondLst>
                                  <p:childTnLst>
                                    <p:set>
                                      <p:cBhvr>
                                        <p:cTn id="36" dur="1" fill="hold">
                                          <p:stCondLst>
                                            <p:cond delay="0"/>
                                          </p:stCondLst>
                                        </p:cTn>
                                        <p:tgtEl>
                                          <p:spTgt spid="58"/>
                                        </p:tgtEl>
                                        <p:attrNameLst>
                                          <p:attrName>style.visibility</p:attrName>
                                        </p:attrNameLst>
                                      </p:cBhvr>
                                      <p:to>
                                        <p:strVal val="visible"/>
                                      </p:to>
                                    </p:set>
                                    <p:anim calcmode="lin" valueType="num">
                                      <p:cBhvr additive="base">
                                        <p:cTn id="37" dur="500" fill="hold"/>
                                        <p:tgtEl>
                                          <p:spTgt spid="58"/>
                                        </p:tgtEl>
                                        <p:attrNameLst>
                                          <p:attrName>ppt_x</p:attrName>
                                        </p:attrNameLst>
                                      </p:cBhvr>
                                      <p:tavLst>
                                        <p:tav tm="0">
                                          <p:val>
                                            <p:strVal val="1+#ppt_w/2"/>
                                          </p:val>
                                        </p:tav>
                                        <p:tav tm="100000">
                                          <p:val>
                                            <p:strVal val="#ppt_x"/>
                                          </p:val>
                                        </p:tav>
                                      </p:tavLst>
                                    </p:anim>
                                    <p:anim calcmode="lin" valueType="num">
                                      <p:cBhvr additive="base">
                                        <p:cTn id="38" dur="500" fill="hold"/>
                                        <p:tgtEl>
                                          <p:spTgt spid="58"/>
                                        </p:tgtEl>
                                        <p:attrNameLst>
                                          <p:attrName>ppt_y</p:attrName>
                                        </p:attrNameLst>
                                      </p:cBhvr>
                                      <p:tavLst>
                                        <p:tav tm="0">
                                          <p:val>
                                            <p:strVal val="#ppt_y"/>
                                          </p:val>
                                        </p:tav>
                                        <p:tav tm="100000">
                                          <p:val>
                                            <p:strVal val="#ppt_y"/>
                                          </p:val>
                                        </p:tav>
                                      </p:tavLst>
                                    </p:anim>
                                  </p:childTnLst>
                                </p:cTn>
                              </p:par>
                            </p:childTnLst>
                          </p:cTn>
                        </p:par>
                        <p:par>
                          <p:cTn id="39" fill="hold">
                            <p:stCondLst>
                              <p:cond delay="3439"/>
                            </p:stCondLst>
                            <p:childTnLst>
                              <p:par>
                                <p:cTn id="40" presetID="2" presetClass="entr" presetSubtype="2" accel="50000" decel="50000" fill="hold" nodeType="after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additive="base">
                                        <p:cTn id="42" dur="500" fill="hold"/>
                                        <p:tgtEl>
                                          <p:spTgt spid="62"/>
                                        </p:tgtEl>
                                        <p:attrNameLst>
                                          <p:attrName>ppt_x</p:attrName>
                                        </p:attrNameLst>
                                      </p:cBhvr>
                                      <p:tavLst>
                                        <p:tav tm="0">
                                          <p:val>
                                            <p:strVal val="1+#ppt_w/2"/>
                                          </p:val>
                                        </p:tav>
                                        <p:tav tm="100000">
                                          <p:val>
                                            <p:strVal val="#ppt_x"/>
                                          </p:val>
                                        </p:tav>
                                      </p:tavLst>
                                    </p:anim>
                                    <p:anim calcmode="lin" valueType="num">
                                      <p:cBhvr additive="base">
                                        <p:cTn id="43" dur="500" fill="hold"/>
                                        <p:tgtEl>
                                          <p:spTgt spid="62"/>
                                        </p:tgtEl>
                                        <p:attrNameLst>
                                          <p:attrName>ppt_y</p:attrName>
                                        </p:attrNameLst>
                                      </p:cBhvr>
                                      <p:tavLst>
                                        <p:tav tm="0">
                                          <p:val>
                                            <p:strVal val="#ppt_y"/>
                                          </p:val>
                                        </p:tav>
                                        <p:tav tm="100000">
                                          <p:val>
                                            <p:strVal val="#ppt_y"/>
                                          </p:val>
                                        </p:tav>
                                      </p:tavLst>
                                    </p:anim>
                                  </p:childTnLst>
                                </p:cTn>
                              </p:par>
                            </p:childTnLst>
                          </p:cTn>
                        </p:par>
                        <p:par>
                          <p:cTn id="44" fill="hold">
                            <p:stCondLst>
                              <p:cond delay="3939"/>
                            </p:stCondLst>
                            <p:childTnLst>
                              <p:par>
                                <p:cTn id="45" presetID="2" presetClass="entr" presetSubtype="2" accel="50000" decel="50000" fill="hold" nodeType="afterEffect">
                                  <p:stCondLst>
                                    <p:cond delay="0"/>
                                  </p:stCondLst>
                                  <p:childTnLst>
                                    <p:set>
                                      <p:cBhvr>
                                        <p:cTn id="46" dur="1" fill="hold">
                                          <p:stCondLst>
                                            <p:cond delay="0"/>
                                          </p:stCondLst>
                                        </p:cTn>
                                        <p:tgtEl>
                                          <p:spTgt spid="66"/>
                                        </p:tgtEl>
                                        <p:attrNameLst>
                                          <p:attrName>style.visibility</p:attrName>
                                        </p:attrNameLst>
                                      </p:cBhvr>
                                      <p:to>
                                        <p:strVal val="visible"/>
                                      </p:to>
                                    </p:set>
                                    <p:anim calcmode="lin" valueType="num">
                                      <p:cBhvr additive="base">
                                        <p:cTn id="47" dur="500" fill="hold"/>
                                        <p:tgtEl>
                                          <p:spTgt spid="66"/>
                                        </p:tgtEl>
                                        <p:attrNameLst>
                                          <p:attrName>ppt_x</p:attrName>
                                        </p:attrNameLst>
                                      </p:cBhvr>
                                      <p:tavLst>
                                        <p:tav tm="0">
                                          <p:val>
                                            <p:strVal val="1+#ppt_w/2"/>
                                          </p:val>
                                        </p:tav>
                                        <p:tav tm="100000">
                                          <p:val>
                                            <p:strVal val="#ppt_x"/>
                                          </p:val>
                                        </p:tav>
                                      </p:tavLst>
                                    </p:anim>
                                    <p:anim calcmode="lin" valueType="num">
                                      <p:cBhvr additive="base">
                                        <p:cTn id="48" dur="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50" name="矩形 49"/>
          <p:cNvSpPr/>
          <p:nvPr/>
        </p:nvSpPr>
        <p:spPr>
          <a:xfrm flipH="1">
            <a:off x="7842834" y="2071095"/>
            <a:ext cx="3482216" cy="1283428"/>
          </a:xfrm>
          <a:prstGeom prst="rect">
            <a:avLst/>
          </a:prstGeom>
        </p:spPr>
        <p:txBody>
          <a:bodyPr wrap="square">
            <a:spAutoFit/>
          </a:bodyPr>
          <a:lstStyle/>
          <a:p>
            <a:pPr>
              <a:lnSpc>
                <a:spcPct val="150000"/>
              </a:lnSpc>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在此添加标题</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spcBef>
                <a:spcPct val="0"/>
              </a:spcBef>
              <a:buNone/>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在此录入图表的综合描述说明，在此录入图表的综合描述说明，在此录入图表的综合描述说明。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矩形 50"/>
          <p:cNvSpPr/>
          <p:nvPr/>
        </p:nvSpPr>
        <p:spPr>
          <a:xfrm flipH="1">
            <a:off x="7842834" y="4487057"/>
            <a:ext cx="3482216" cy="1283428"/>
          </a:xfrm>
          <a:prstGeom prst="rect">
            <a:avLst/>
          </a:prstGeom>
        </p:spPr>
        <p:txBody>
          <a:bodyPr wrap="square">
            <a:spAutoFit/>
          </a:bodyPr>
          <a:lstStyle/>
          <a:p>
            <a:pPr>
              <a:lnSpc>
                <a:spcPct val="150000"/>
              </a:lnSpc>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在此添加标题</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spcBef>
                <a:spcPct val="0"/>
              </a:spcBef>
              <a:buNone/>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在此录入图表的综合描述说明，在此录入图表的综合描述说明，在此录入图表的综合描述说明。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51"/>
          <p:cNvSpPr/>
          <p:nvPr/>
        </p:nvSpPr>
        <p:spPr>
          <a:xfrm flipH="1">
            <a:off x="945618" y="2071095"/>
            <a:ext cx="3482216" cy="1283428"/>
          </a:xfrm>
          <a:prstGeom prst="rect">
            <a:avLst/>
          </a:prstGeom>
        </p:spPr>
        <p:txBody>
          <a:bodyPr wrap="square">
            <a:spAutoFit/>
          </a:bodyPr>
          <a:lstStyle/>
          <a:p>
            <a:pPr algn="r">
              <a:lnSpc>
                <a:spcPct val="150000"/>
              </a:lnSpc>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在此添加标题</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spcBef>
                <a:spcPct val="0"/>
              </a:spcBef>
              <a:buNone/>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在此录入图表的综合描述说明，在此录入图表的综合描述说明，在此录入图表的综合描述说明。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矩形 52"/>
          <p:cNvSpPr/>
          <p:nvPr/>
        </p:nvSpPr>
        <p:spPr>
          <a:xfrm flipH="1">
            <a:off x="953101" y="4487057"/>
            <a:ext cx="3482216" cy="1283428"/>
          </a:xfrm>
          <a:prstGeom prst="rect">
            <a:avLst/>
          </a:prstGeom>
        </p:spPr>
        <p:txBody>
          <a:bodyPr wrap="square">
            <a:spAutoFit/>
          </a:bodyPr>
          <a:lstStyle/>
          <a:p>
            <a:pPr algn="r">
              <a:lnSpc>
                <a:spcPct val="150000"/>
              </a:lnSpc>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在此添加标题</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spcBef>
                <a:spcPct val="0"/>
              </a:spcBef>
              <a:buNone/>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在此录入图表的综合描述说明，在此录入图表的综合描述说明，在此录入图表的综合描述说明。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4" name="组合 53"/>
          <p:cNvGrpSpPr/>
          <p:nvPr/>
        </p:nvGrpSpPr>
        <p:grpSpPr>
          <a:xfrm>
            <a:off x="3974526" y="2487591"/>
            <a:ext cx="1952201" cy="1807575"/>
            <a:chOff x="3974526" y="2345091"/>
            <a:chExt cx="1952201" cy="1807575"/>
          </a:xfrm>
        </p:grpSpPr>
        <p:sp>
          <p:nvSpPr>
            <p:cNvPr id="55" name="任意多边形 54"/>
            <p:cNvSpPr/>
            <p:nvPr/>
          </p:nvSpPr>
          <p:spPr>
            <a:xfrm>
              <a:off x="4114372" y="2345091"/>
              <a:ext cx="1812355" cy="1807575"/>
            </a:xfrm>
            <a:custGeom>
              <a:avLst/>
              <a:gdLst>
                <a:gd name="connsiteX0" fmla="*/ 830996 w 1812355"/>
                <a:gd name="connsiteY0" fmla="*/ 0 h 1807575"/>
                <a:gd name="connsiteX1" fmla="*/ 1616078 w 1812355"/>
                <a:gd name="connsiteY1" fmla="*/ 0 h 1807575"/>
                <a:gd name="connsiteX2" fmla="*/ 1812355 w 1812355"/>
                <a:gd name="connsiteY2" fmla="*/ 196277 h 1807575"/>
                <a:gd name="connsiteX3" fmla="*/ 1812355 w 1812355"/>
                <a:gd name="connsiteY3" fmla="*/ 981359 h 1807575"/>
                <a:gd name="connsiteX4" fmla="*/ 1616078 w 1812355"/>
                <a:gd name="connsiteY4" fmla="*/ 1177636 h 1807575"/>
                <a:gd name="connsiteX5" fmla="*/ 1021925 w 1812355"/>
                <a:gd name="connsiteY5" fmla="*/ 1177636 h 1807575"/>
                <a:gd name="connsiteX6" fmla="*/ 1021926 w 1812355"/>
                <a:gd name="connsiteY6" fmla="*/ 1177637 h 1807575"/>
                <a:gd name="connsiteX7" fmla="*/ 861844 w 1812355"/>
                <a:gd name="connsiteY7" fmla="*/ 1177637 h 1807575"/>
                <a:gd name="connsiteX8" fmla="*/ 562535 w 1812355"/>
                <a:gd name="connsiteY8" fmla="*/ 1421581 h 1807575"/>
                <a:gd name="connsiteX9" fmla="*/ 558240 w 1812355"/>
                <a:gd name="connsiteY9" fmla="*/ 1464194 h 1807575"/>
                <a:gd name="connsiteX10" fmla="*/ 556328 w 1812355"/>
                <a:gd name="connsiteY10" fmla="*/ 1462814 h 1807575"/>
                <a:gd name="connsiteX11" fmla="*/ 556328 w 1812355"/>
                <a:gd name="connsiteY11" fmla="*/ 1708270 h 1807575"/>
                <a:gd name="connsiteX12" fmla="*/ 457023 w 1812355"/>
                <a:gd name="connsiteY12" fmla="*/ 1807575 h 1807575"/>
                <a:gd name="connsiteX13" fmla="*/ 99305 w 1812355"/>
                <a:gd name="connsiteY13" fmla="*/ 1807575 h 1807575"/>
                <a:gd name="connsiteX14" fmla="*/ 0 w 1812355"/>
                <a:gd name="connsiteY14" fmla="*/ 1708270 h 1807575"/>
                <a:gd name="connsiteX15" fmla="*/ 0 w 1812355"/>
                <a:gd name="connsiteY15" fmla="*/ 1350552 h 1807575"/>
                <a:gd name="connsiteX16" fmla="*/ 99305 w 1812355"/>
                <a:gd name="connsiteY16" fmla="*/ 1251247 h 1807575"/>
                <a:gd name="connsiteX17" fmla="*/ 365499 w 1812355"/>
                <a:gd name="connsiteY17" fmla="*/ 1251247 h 1807575"/>
                <a:gd name="connsiteX18" fmla="*/ 419748 w 1812355"/>
                <a:gd name="connsiteY18" fmla="*/ 1245778 h 1807575"/>
                <a:gd name="connsiteX19" fmla="*/ 634719 w 1812355"/>
                <a:gd name="connsiteY19" fmla="*/ 982018 h 1807575"/>
                <a:gd name="connsiteX20" fmla="*/ 634719 w 1812355"/>
                <a:gd name="connsiteY20" fmla="*/ 981359 h 1807575"/>
                <a:gd name="connsiteX21" fmla="*/ 634719 w 1812355"/>
                <a:gd name="connsiteY21" fmla="*/ 898219 h 1807575"/>
                <a:gd name="connsiteX22" fmla="*/ 634719 w 1812355"/>
                <a:gd name="connsiteY22" fmla="*/ 196277 h 1807575"/>
                <a:gd name="connsiteX23" fmla="*/ 830996 w 1812355"/>
                <a:gd name="connsiteY23" fmla="*/ 0 h 180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2355" h="1807575">
                  <a:moveTo>
                    <a:pt x="830996" y="0"/>
                  </a:moveTo>
                  <a:lnTo>
                    <a:pt x="1616078" y="0"/>
                  </a:lnTo>
                  <a:cubicBezTo>
                    <a:pt x="1724479" y="0"/>
                    <a:pt x="1812355" y="87876"/>
                    <a:pt x="1812355" y="196277"/>
                  </a:cubicBezTo>
                  <a:lnTo>
                    <a:pt x="1812355" y="981359"/>
                  </a:lnTo>
                  <a:cubicBezTo>
                    <a:pt x="1812355" y="1089760"/>
                    <a:pt x="1724479" y="1177636"/>
                    <a:pt x="1616078" y="1177636"/>
                  </a:cubicBezTo>
                  <a:lnTo>
                    <a:pt x="1021925" y="1177636"/>
                  </a:lnTo>
                  <a:lnTo>
                    <a:pt x="1021926" y="1177637"/>
                  </a:lnTo>
                  <a:lnTo>
                    <a:pt x="861844" y="1177637"/>
                  </a:lnTo>
                  <a:cubicBezTo>
                    <a:pt x="714204" y="1177637"/>
                    <a:pt x="591023" y="1282362"/>
                    <a:pt x="562535" y="1421581"/>
                  </a:cubicBezTo>
                  <a:lnTo>
                    <a:pt x="558240" y="1464194"/>
                  </a:lnTo>
                  <a:lnTo>
                    <a:pt x="556328" y="1462814"/>
                  </a:lnTo>
                  <a:lnTo>
                    <a:pt x="556328" y="1708270"/>
                  </a:lnTo>
                  <a:cubicBezTo>
                    <a:pt x="556328" y="1763115"/>
                    <a:pt x="511868" y="1807575"/>
                    <a:pt x="457023" y="1807575"/>
                  </a:cubicBezTo>
                  <a:lnTo>
                    <a:pt x="99305" y="1807575"/>
                  </a:lnTo>
                  <a:cubicBezTo>
                    <a:pt x="44460" y="1807575"/>
                    <a:pt x="0" y="1763115"/>
                    <a:pt x="0" y="1708270"/>
                  </a:cubicBezTo>
                  <a:lnTo>
                    <a:pt x="0" y="1350552"/>
                  </a:lnTo>
                  <a:cubicBezTo>
                    <a:pt x="0" y="1295707"/>
                    <a:pt x="44460" y="1251247"/>
                    <a:pt x="99305" y="1251247"/>
                  </a:cubicBezTo>
                  <a:lnTo>
                    <a:pt x="365499" y="1251247"/>
                  </a:lnTo>
                  <a:lnTo>
                    <a:pt x="419748" y="1245778"/>
                  </a:lnTo>
                  <a:cubicBezTo>
                    <a:pt x="542432" y="1220674"/>
                    <a:pt x="634719" y="1112124"/>
                    <a:pt x="634719" y="982018"/>
                  </a:cubicBezTo>
                  <a:lnTo>
                    <a:pt x="634719" y="981359"/>
                  </a:lnTo>
                  <a:lnTo>
                    <a:pt x="634719" y="898219"/>
                  </a:lnTo>
                  <a:lnTo>
                    <a:pt x="634719" y="196277"/>
                  </a:lnTo>
                  <a:cubicBezTo>
                    <a:pt x="634719" y="87876"/>
                    <a:pt x="722595" y="0"/>
                    <a:pt x="830996"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23"/>
            <p:cNvSpPr txBox="1"/>
            <p:nvPr/>
          </p:nvSpPr>
          <p:spPr>
            <a:xfrm>
              <a:off x="3974526" y="3711936"/>
              <a:ext cx="781735" cy="369332"/>
            </a:xfrm>
            <a:prstGeom prst="rect">
              <a:avLst/>
            </a:prstGeom>
            <a:noFill/>
          </p:spPr>
          <p:txBody>
            <a:bodyPr wrap="square" rtlCol="0">
              <a:spAutoFit/>
            </a:bodyPr>
            <a:lstStyle/>
            <a:p>
              <a:pPr algn="ctr"/>
              <a:r>
                <a:rPr lang="en-US" altLang="zh-CN" b="1" dirty="0" smtClean="0">
                  <a:solidFill>
                    <a:schemeClr val="bg1"/>
                  </a:solidFill>
                  <a:latin typeface="Agency FB" panose="020B0503020202020204" pitchFamily="34" charset="0"/>
                </a:rPr>
                <a:t>04</a:t>
              </a:r>
              <a:endParaRPr lang="zh-CN" altLang="en-US" b="1" dirty="0">
                <a:solidFill>
                  <a:schemeClr val="bg1"/>
                </a:solidFill>
                <a:latin typeface="Agency FB" panose="020B0503020202020204" pitchFamily="34" charset="0"/>
              </a:endParaRPr>
            </a:p>
          </p:txBody>
        </p:sp>
        <p:grpSp>
          <p:nvGrpSpPr>
            <p:cNvPr id="57" name="组合 56"/>
            <p:cNvGrpSpPr/>
            <p:nvPr/>
          </p:nvGrpSpPr>
          <p:grpSpPr>
            <a:xfrm>
              <a:off x="5060163" y="2665369"/>
              <a:ext cx="515988" cy="517780"/>
              <a:chOff x="6085222" y="4249476"/>
              <a:chExt cx="649178" cy="651434"/>
            </a:xfrm>
          </p:grpSpPr>
          <p:sp>
            <p:nvSpPr>
              <p:cNvPr id="58" name="Freeform 116"/>
              <p:cNvSpPr>
                <a:spLocks noEditPoints="1"/>
              </p:cNvSpPr>
              <p:nvPr/>
            </p:nvSpPr>
            <p:spPr bwMode="auto">
              <a:xfrm>
                <a:off x="6085222" y="4249476"/>
                <a:ext cx="649178" cy="651434"/>
              </a:xfrm>
              <a:custGeom>
                <a:avLst/>
                <a:gdLst>
                  <a:gd name="T0" fmla="*/ 61 w 122"/>
                  <a:gd name="T1" fmla="*/ 0 h 122"/>
                  <a:gd name="T2" fmla="*/ 0 w 122"/>
                  <a:gd name="T3" fmla="*/ 61 h 122"/>
                  <a:gd name="T4" fmla="*/ 61 w 122"/>
                  <a:gd name="T5" fmla="*/ 122 h 122"/>
                  <a:gd name="T6" fmla="*/ 122 w 122"/>
                  <a:gd name="T7" fmla="*/ 61 h 122"/>
                  <a:gd name="T8" fmla="*/ 61 w 122"/>
                  <a:gd name="T9" fmla="*/ 0 h 122"/>
                  <a:gd name="T10" fmla="*/ 65 w 122"/>
                  <a:gd name="T11" fmla="*/ 109 h 122"/>
                  <a:gd name="T12" fmla="*/ 65 w 122"/>
                  <a:gd name="T13" fmla="*/ 102 h 122"/>
                  <a:gd name="T14" fmla="*/ 58 w 122"/>
                  <a:gd name="T15" fmla="*/ 102 h 122"/>
                  <a:gd name="T16" fmla="*/ 58 w 122"/>
                  <a:gd name="T17" fmla="*/ 109 h 122"/>
                  <a:gd name="T18" fmla="*/ 29 w 122"/>
                  <a:gd name="T19" fmla="*/ 97 h 122"/>
                  <a:gd name="T20" fmla="*/ 29 w 122"/>
                  <a:gd name="T21" fmla="*/ 97 h 122"/>
                  <a:gd name="T22" fmla="*/ 27 w 122"/>
                  <a:gd name="T23" fmla="*/ 95 h 122"/>
                  <a:gd name="T24" fmla="*/ 25 w 122"/>
                  <a:gd name="T25" fmla="*/ 93 h 122"/>
                  <a:gd name="T26" fmla="*/ 25 w 122"/>
                  <a:gd name="T27" fmla="*/ 92 h 122"/>
                  <a:gd name="T28" fmla="*/ 13 w 122"/>
                  <a:gd name="T29" fmla="*/ 64 h 122"/>
                  <a:gd name="T30" fmla="*/ 20 w 122"/>
                  <a:gd name="T31" fmla="*/ 64 h 122"/>
                  <a:gd name="T32" fmla="*/ 20 w 122"/>
                  <a:gd name="T33" fmla="*/ 57 h 122"/>
                  <a:gd name="T34" fmla="*/ 13 w 122"/>
                  <a:gd name="T35" fmla="*/ 57 h 122"/>
                  <a:gd name="T36" fmla="*/ 58 w 122"/>
                  <a:gd name="T37" fmla="*/ 13 h 122"/>
                  <a:gd name="T38" fmla="*/ 58 w 122"/>
                  <a:gd name="T39" fmla="*/ 20 h 122"/>
                  <a:gd name="T40" fmla="*/ 65 w 122"/>
                  <a:gd name="T41" fmla="*/ 20 h 122"/>
                  <a:gd name="T42" fmla="*/ 65 w 122"/>
                  <a:gd name="T43" fmla="*/ 13 h 122"/>
                  <a:gd name="T44" fmla="*/ 83 w 122"/>
                  <a:gd name="T45" fmla="*/ 18 h 122"/>
                  <a:gd name="T46" fmla="*/ 83 w 122"/>
                  <a:gd name="T47" fmla="*/ 18 h 122"/>
                  <a:gd name="T48" fmla="*/ 87 w 122"/>
                  <a:gd name="T49" fmla="*/ 20 h 122"/>
                  <a:gd name="T50" fmla="*/ 87 w 122"/>
                  <a:gd name="T51" fmla="*/ 21 h 122"/>
                  <a:gd name="T52" fmla="*/ 90 w 122"/>
                  <a:gd name="T53" fmla="*/ 23 h 122"/>
                  <a:gd name="T54" fmla="*/ 91 w 122"/>
                  <a:gd name="T55" fmla="*/ 24 h 122"/>
                  <a:gd name="T56" fmla="*/ 93 w 122"/>
                  <a:gd name="T57" fmla="*/ 25 h 122"/>
                  <a:gd name="T58" fmla="*/ 95 w 122"/>
                  <a:gd name="T59" fmla="*/ 27 h 122"/>
                  <a:gd name="T60" fmla="*/ 96 w 122"/>
                  <a:gd name="T61" fmla="*/ 28 h 122"/>
                  <a:gd name="T62" fmla="*/ 98 w 122"/>
                  <a:gd name="T63" fmla="*/ 30 h 122"/>
                  <a:gd name="T64" fmla="*/ 99 w 122"/>
                  <a:gd name="T65" fmla="*/ 32 h 122"/>
                  <a:gd name="T66" fmla="*/ 101 w 122"/>
                  <a:gd name="T67" fmla="*/ 34 h 122"/>
                  <a:gd name="T68" fmla="*/ 102 w 122"/>
                  <a:gd name="T69" fmla="*/ 35 h 122"/>
                  <a:gd name="T70" fmla="*/ 104 w 122"/>
                  <a:gd name="T71" fmla="*/ 39 h 122"/>
                  <a:gd name="T72" fmla="*/ 104 w 122"/>
                  <a:gd name="T73" fmla="*/ 39 h 122"/>
                  <a:gd name="T74" fmla="*/ 109 w 122"/>
                  <a:gd name="T75" fmla="*/ 57 h 122"/>
                  <a:gd name="T76" fmla="*/ 102 w 122"/>
                  <a:gd name="T77" fmla="*/ 57 h 122"/>
                  <a:gd name="T78" fmla="*/ 102 w 122"/>
                  <a:gd name="T79" fmla="*/ 64 h 122"/>
                  <a:gd name="T80" fmla="*/ 109 w 122"/>
                  <a:gd name="T81" fmla="*/ 64 h 122"/>
                  <a:gd name="T82" fmla="*/ 65 w 122"/>
                  <a:gd name="T83"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4"/>
                      <a:pt x="27" y="122"/>
                      <a:pt x="61" y="122"/>
                    </a:cubicBezTo>
                    <a:cubicBezTo>
                      <a:pt x="95" y="122"/>
                      <a:pt x="122" y="94"/>
                      <a:pt x="122" y="61"/>
                    </a:cubicBezTo>
                    <a:cubicBezTo>
                      <a:pt x="122" y="27"/>
                      <a:pt x="95" y="0"/>
                      <a:pt x="61" y="0"/>
                    </a:cubicBezTo>
                    <a:close/>
                    <a:moveTo>
                      <a:pt x="65" y="109"/>
                    </a:moveTo>
                    <a:cubicBezTo>
                      <a:pt x="65" y="102"/>
                      <a:pt x="65" y="102"/>
                      <a:pt x="65" y="102"/>
                    </a:cubicBezTo>
                    <a:cubicBezTo>
                      <a:pt x="58" y="102"/>
                      <a:pt x="58" y="102"/>
                      <a:pt x="58" y="102"/>
                    </a:cubicBezTo>
                    <a:cubicBezTo>
                      <a:pt x="58" y="109"/>
                      <a:pt x="58" y="109"/>
                      <a:pt x="58" y="109"/>
                    </a:cubicBezTo>
                    <a:cubicBezTo>
                      <a:pt x="47" y="108"/>
                      <a:pt x="37" y="104"/>
                      <a:pt x="29" y="97"/>
                    </a:cubicBezTo>
                    <a:cubicBezTo>
                      <a:pt x="29" y="97"/>
                      <a:pt x="29" y="97"/>
                      <a:pt x="29" y="97"/>
                    </a:cubicBezTo>
                    <a:cubicBezTo>
                      <a:pt x="28" y="96"/>
                      <a:pt x="28" y="95"/>
                      <a:pt x="27" y="95"/>
                    </a:cubicBezTo>
                    <a:cubicBezTo>
                      <a:pt x="26" y="94"/>
                      <a:pt x="26" y="94"/>
                      <a:pt x="25" y="93"/>
                    </a:cubicBezTo>
                    <a:cubicBezTo>
                      <a:pt x="25" y="92"/>
                      <a:pt x="25" y="92"/>
                      <a:pt x="25" y="92"/>
                    </a:cubicBezTo>
                    <a:cubicBezTo>
                      <a:pt x="18" y="85"/>
                      <a:pt x="14" y="75"/>
                      <a:pt x="13" y="64"/>
                    </a:cubicBezTo>
                    <a:cubicBezTo>
                      <a:pt x="20" y="64"/>
                      <a:pt x="20" y="64"/>
                      <a:pt x="20" y="64"/>
                    </a:cubicBezTo>
                    <a:cubicBezTo>
                      <a:pt x="20" y="57"/>
                      <a:pt x="20" y="57"/>
                      <a:pt x="20" y="57"/>
                    </a:cubicBezTo>
                    <a:cubicBezTo>
                      <a:pt x="13" y="57"/>
                      <a:pt x="13" y="57"/>
                      <a:pt x="13" y="57"/>
                    </a:cubicBezTo>
                    <a:cubicBezTo>
                      <a:pt x="15" y="34"/>
                      <a:pt x="34" y="15"/>
                      <a:pt x="58" y="13"/>
                    </a:cubicBezTo>
                    <a:cubicBezTo>
                      <a:pt x="58" y="20"/>
                      <a:pt x="58" y="20"/>
                      <a:pt x="58" y="20"/>
                    </a:cubicBezTo>
                    <a:cubicBezTo>
                      <a:pt x="65" y="20"/>
                      <a:pt x="65" y="20"/>
                      <a:pt x="65" y="20"/>
                    </a:cubicBezTo>
                    <a:cubicBezTo>
                      <a:pt x="65" y="13"/>
                      <a:pt x="65" y="13"/>
                      <a:pt x="65" y="13"/>
                    </a:cubicBezTo>
                    <a:cubicBezTo>
                      <a:pt x="71" y="14"/>
                      <a:pt x="77" y="15"/>
                      <a:pt x="83" y="18"/>
                    </a:cubicBezTo>
                    <a:cubicBezTo>
                      <a:pt x="83" y="18"/>
                      <a:pt x="83" y="18"/>
                      <a:pt x="83" y="18"/>
                    </a:cubicBezTo>
                    <a:cubicBezTo>
                      <a:pt x="84" y="19"/>
                      <a:pt x="86" y="20"/>
                      <a:pt x="87" y="20"/>
                    </a:cubicBezTo>
                    <a:cubicBezTo>
                      <a:pt x="87" y="21"/>
                      <a:pt x="87" y="21"/>
                      <a:pt x="87" y="21"/>
                    </a:cubicBezTo>
                    <a:cubicBezTo>
                      <a:pt x="88" y="21"/>
                      <a:pt x="89" y="22"/>
                      <a:pt x="90" y="23"/>
                    </a:cubicBezTo>
                    <a:cubicBezTo>
                      <a:pt x="91" y="23"/>
                      <a:pt x="91" y="23"/>
                      <a:pt x="91" y="24"/>
                    </a:cubicBezTo>
                    <a:cubicBezTo>
                      <a:pt x="92" y="24"/>
                      <a:pt x="93" y="25"/>
                      <a:pt x="93" y="25"/>
                    </a:cubicBezTo>
                    <a:cubicBezTo>
                      <a:pt x="94" y="26"/>
                      <a:pt x="94" y="26"/>
                      <a:pt x="95" y="27"/>
                    </a:cubicBezTo>
                    <a:cubicBezTo>
                      <a:pt x="95" y="27"/>
                      <a:pt x="96" y="28"/>
                      <a:pt x="96" y="28"/>
                    </a:cubicBezTo>
                    <a:cubicBezTo>
                      <a:pt x="97" y="29"/>
                      <a:pt x="98" y="30"/>
                      <a:pt x="98" y="30"/>
                    </a:cubicBezTo>
                    <a:cubicBezTo>
                      <a:pt x="99" y="31"/>
                      <a:pt x="99" y="31"/>
                      <a:pt x="99" y="32"/>
                    </a:cubicBezTo>
                    <a:cubicBezTo>
                      <a:pt x="100" y="33"/>
                      <a:pt x="100" y="33"/>
                      <a:pt x="101" y="34"/>
                    </a:cubicBezTo>
                    <a:cubicBezTo>
                      <a:pt x="102" y="35"/>
                      <a:pt x="102" y="35"/>
                      <a:pt x="102" y="35"/>
                    </a:cubicBezTo>
                    <a:cubicBezTo>
                      <a:pt x="102" y="36"/>
                      <a:pt x="103" y="37"/>
                      <a:pt x="104" y="39"/>
                    </a:cubicBezTo>
                    <a:cubicBezTo>
                      <a:pt x="104" y="39"/>
                      <a:pt x="104" y="39"/>
                      <a:pt x="104" y="39"/>
                    </a:cubicBezTo>
                    <a:cubicBezTo>
                      <a:pt x="107" y="45"/>
                      <a:pt x="108" y="51"/>
                      <a:pt x="109" y="57"/>
                    </a:cubicBezTo>
                    <a:cubicBezTo>
                      <a:pt x="102" y="57"/>
                      <a:pt x="102" y="57"/>
                      <a:pt x="102" y="57"/>
                    </a:cubicBezTo>
                    <a:cubicBezTo>
                      <a:pt x="102" y="64"/>
                      <a:pt x="102" y="64"/>
                      <a:pt x="102" y="64"/>
                    </a:cubicBezTo>
                    <a:cubicBezTo>
                      <a:pt x="109" y="64"/>
                      <a:pt x="109" y="64"/>
                      <a:pt x="109" y="64"/>
                    </a:cubicBezTo>
                    <a:cubicBezTo>
                      <a:pt x="107" y="88"/>
                      <a:pt x="88" y="107"/>
                      <a:pt x="65" y="10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17"/>
              <p:cNvSpPr>
                <a:spLocks noEditPoints="1"/>
              </p:cNvSpPr>
              <p:nvPr/>
            </p:nvSpPr>
            <p:spPr bwMode="auto">
              <a:xfrm>
                <a:off x="6330918" y="4409518"/>
                <a:ext cx="191598" cy="284016"/>
              </a:xfrm>
              <a:custGeom>
                <a:avLst/>
                <a:gdLst>
                  <a:gd name="T0" fmla="*/ 8 w 36"/>
                  <a:gd name="T1" fmla="*/ 29 h 53"/>
                  <a:gd name="T2" fmla="*/ 8 w 36"/>
                  <a:gd name="T3" fmla="*/ 29 h 53"/>
                  <a:gd name="T4" fmla="*/ 0 w 36"/>
                  <a:gd name="T5" fmla="*/ 53 h 53"/>
                  <a:gd name="T6" fmla="*/ 19 w 36"/>
                  <a:gd name="T7" fmla="*/ 36 h 53"/>
                  <a:gd name="T8" fmla="*/ 19 w 36"/>
                  <a:gd name="T9" fmla="*/ 36 h 53"/>
                  <a:gd name="T10" fmla="*/ 22 w 36"/>
                  <a:gd name="T11" fmla="*/ 33 h 53"/>
                  <a:gd name="T12" fmla="*/ 36 w 36"/>
                  <a:gd name="T13" fmla="*/ 0 h 53"/>
                  <a:gd name="T14" fmla="*/ 11 w 36"/>
                  <a:gd name="T15" fmla="*/ 25 h 53"/>
                  <a:gd name="T16" fmla="*/ 8 w 36"/>
                  <a:gd name="T17" fmla="*/ 29 h 53"/>
                  <a:gd name="T18" fmla="*/ 15 w 36"/>
                  <a:gd name="T19" fmla="*/ 28 h 53"/>
                  <a:gd name="T20" fmla="*/ 18 w 36"/>
                  <a:gd name="T21" fmla="*/ 31 h 53"/>
                  <a:gd name="T22" fmla="*/ 15 w 36"/>
                  <a:gd name="T23" fmla="*/ 34 h 53"/>
                  <a:gd name="T24" fmla="*/ 12 w 36"/>
                  <a:gd name="T25" fmla="*/ 31 h 53"/>
                  <a:gd name="T26" fmla="*/ 15 w 36"/>
                  <a:gd name="T27" fmla="*/ 2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3">
                    <a:moveTo>
                      <a:pt x="8" y="29"/>
                    </a:moveTo>
                    <a:cubicBezTo>
                      <a:pt x="8" y="29"/>
                      <a:pt x="8" y="29"/>
                      <a:pt x="8" y="29"/>
                    </a:cubicBezTo>
                    <a:cubicBezTo>
                      <a:pt x="0" y="53"/>
                      <a:pt x="0" y="53"/>
                      <a:pt x="0" y="53"/>
                    </a:cubicBezTo>
                    <a:cubicBezTo>
                      <a:pt x="19" y="36"/>
                      <a:pt x="19" y="36"/>
                      <a:pt x="19" y="36"/>
                    </a:cubicBezTo>
                    <a:cubicBezTo>
                      <a:pt x="19" y="36"/>
                      <a:pt x="19" y="36"/>
                      <a:pt x="19" y="36"/>
                    </a:cubicBezTo>
                    <a:cubicBezTo>
                      <a:pt x="21" y="35"/>
                      <a:pt x="21" y="33"/>
                      <a:pt x="22" y="33"/>
                    </a:cubicBezTo>
                    <a:cubicBezTo>
                      <a:pt x="36" y="0"/>
                      <a:pt x="36" y="0"/>
                      <a:pt x="36" y="0"/>
                    </a:cubicBezTo>
                    <a:cubicBezTo>
                      <a:pt x="11" y="25"/>
                      <a:pt x="11" y="25"/>
                      <a:pt x="11" y="25"/>
                    </a:cubicBezTo>
                    <a:cubicBezTo>
                      <a:pt x="10" y="26"/>
                      <a:pt x="9" y="28"/>
                      <a:pt x="8" y="29"/>
                    </a:cubicBezTo>
                    <a:close/>
                    <a:moveTo>
                      <a:pt x="15" y="28"/>
                    </a:moveTo>
                    <a:cubicBezTo>
                      <a:pt x="17" y="28"/>
                      <a:pt x="18" y="29"/>
                      <a:pt x="18" y="31"/>
                    </a:cubicBezTo>
                    <a:cubicBezTo>
                      <a:pt x="18" y="33"/>
                      <a:pt x="17" y="34"/>
                      <a:pt x="15" y="34"/>
                    </a:cubicBezTo>
                    <a:cubicBezTo>
                      <a:pt x="13" y="34"/>
                      <a:pt x="12" y="33"/>
                      <a:pt x="12" y="31"/>
                    </a:cubicBezTo>
                    <a:cubicBezTo>
                      <a:pt x="12" y="29"/>
                      <a:pt x="13" y="28"/>
                      <a:pt x="15"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0" name="组合 59"/>
          <p:cNvGrpSpPr/>
          <p:nvPr/>
        </p:nvGrpSpPr>
        <p:grpSpPr>
          <a:xfrm>
            <a:off x="5271570" y="1852872"/>
            <a:ext cx="1938935" cy="1812355"/>
            <a:chOff x="5271570" y="1710372"/>
            <a:chExt cx="1938935" cy="1812355"/>
          </a:xfrm>
        </p:grpSpPr>
        <p:sp>
          <p:nvSpPr>
            <p:cNvPr id="61" name="任意多边形 60"/>
            <p:cNvSpPr/>
            <p:nvPr/>
          </p:nvSpPr>
          <p:spPr>
            <a:xfrm rot="5400000">
              <a:off x="5400540" y="1712762"/>
              <a:ext cx="1812355" cy="1807575"/>
            </a:xfrm>
            <a:custGeom>
              <a:avLst/>
              <a:gdLst>
                <a:gd name="connsiteX0" fmla="*/ 830996 w 1812355"/>
                <a:gd name="connsiteY0" fmla="*/ 0 h 1807575"/>
                <a:gd name="connsiteX1" fmla="*/ 1616078 w 1812355"/>
                <a:gd name="connsiteY1" fmla="*/ 0 h 1807575"/>
                <a:gd name="connsiteX2" fmla="*/ 1812355 w 1812355"/>
                <a:gd name="connsiteY2" fmla="*/ 196277 h 1807575"/>
                <a:gd name="connsiteX3" fmla="*/ 1812355 w 1812355"/>
                <a:gd name="connsiteY3" fmla="*/ 981359 h 1807575"/>
                <a:gd name="connsiteX4" fmla="*/ 1616078 w 1812355"/>
                <a:gd name="connsiteY4" fmla="*/ 1177636 h 1807575"/>
                <a:gd name="connsiteX5" fmla="*/ 1021925 w 1812355"/>
                <a:gd name="connsiteY5" fmla="*/ 1177636 h 1807575"/>
                <a:gd name="connsiteX6" fmla="*/ 1021926 w 1812355"/>
                <a:gd name="connsiteY6" fmla="*/ 1177637 h 1807575"/>
                <a:gd name="connsiteX7" fmla="*/ 861844 w 1812355"/>
                <a:gd name="connsiteY7" fmla="*/ 1177637 h 1807575"/>
                <a:gd name="connsiteX8" fmla="*/ 562535 w 1812355"/>
                <a:gd name="connsiteY8" fmla="*/ 1421581 h 1807575"/>
                <a:gd name="connsiteX9" fmla="*/ 558240 w 1812355"/>
                <a:gd name="connsiteY9" fmla="*/ 1464194 h 1807575"/>
                <a:gd name="connsiteX10" fmla="*/ 556328 w 1812355"/>
                <a:gd name="connsiteY10" fmla="*/ 1462814 h 1807575"/>
                <a:gd name="connsiteX11" fmla="*/ 556328 w 1812355"/>
                <a:gd name="connsiteY11" fmla="*/ 1708270 h 1807575"/>
                <a:gd name="connsiteX12" fmla="*/ 457023 w 1812355"/>
                <a:gd name="connsiteY12" fmla="*/ 1807575 h 1807575"/>
                <a:gd name="connsiteX13" fmla="*/ 99305 w 1812355"/>
                <a:gd name="connsiteY13" fmla="*/ 1807575 h 1807575"/>
                <a:gd name="connsiteX14" fmla="*/ 0 w 1812355"/>
                <a:gd name="connsiteY14" fmla="*/ 1708270 h 1807575"/>
                <a:gd name="connsiteX15" fmla="*/ 0 w 1812355"/>
                <a:gd name="connsiteY15" fmla="*/ 1350552 h 1807575"/>
                <a:gd name="connsiteX16" fmla="*/ 99305 w 1812355"/>
                <a:gd name="connsiteY16" fmla="*/ 1251247 h 1807575"/>
                <a:gd name="connsiteX17" fmla="*/ 365499 w 1812355"/>
                <a:gd name="connsiteY17" fmla="*/ 1251247 h 1807575"/>
                <a:gd name="connsiteX18" fmla="*/ 419748 w 1812355"/>
                <a:gd name="connsiteY18" fmla="*/ 1245778 h 1807575"/>
                <a:gd name="connsiteX19" fmla="*/ 634719 w 1812355"/>
                <a:gd name="connsiteY19" fmla="*/ 982018 h 1807575"/>
                <a:gd name="connsiteX20" fmla="*/ 634719 w 1812355"/>
                <a:gd name="connsiteY20" fmla="*/ 981359 h 1807575"/>
                <a:gd name="connsiteX21" fmla="*/ 634719 w 1812355"/>
                <a:gd name="connsiteY21" fmla="*/ 898219 h 1807575"/>
                <a:gd name="connsiteX22" fmla="*/ 634719 w 1812355"/>
                <a:gd name="connsiteY22" fmla="*/ 196277 h 1807575"/>
                <a:gd name="connsiteX23" fmla="*/ 830996 w 1812355"/>
                <a:gd name="connsiteY23" fmla="*/ 0 h 180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2355" h="1807575">
                  <a:moveTo>
                    <a:pt x="830996" y="0"/>
                  </a:moveTo>
                  <a:lnTo>
                    <a:pt x="1616078" y="0"/>
                  </a:lnTo>
                  <a:cubicBezTo>
                    <a:pt x="1724479" y="0"/>
                    <a:pt x="1812355" y="87876"/>
                    <a:pt x="1812355" y="196277"/>
                  </a:cubicBezTo>
                  <a:lnTo>
                    <a:pt x="1812355" y="981359"/>
                  </a:lnTo>
                  <a:cubicBezTo>
                    <a:pt x="1812355" y="1089760"/>
                    <a:pt x="1724479" y="1177636"/>
                    <a:pt x="1616078" y="1177636"/>
                  </a:cubicBezTo>
                  <a:lnTo>
                    <a:pt x="1021925" y="1177636"/>
                  </a:lnTo>
                  <a:lnTo>
                    <a:pt x="1021926" y="1177637"/>
                  </a:lnTo>
                  <a:lnTo>
                    <a:pt x="861844" y="1177637"/>
                  </a:lnTo>
                  <a:cubicBezTo>
                    <a:pt x="714204" y="1177637"/>
                    <a:pt x="591023" y="1282362"/>
                    <a:pt x="562535" y="1421581"/>
                  </a:cubicBezTo>
                  <a:lnTo>
                    <a:pt x="558240" y="1464194"/>
                  </a:lnTo>
                  <a:lnTo>
                    <a:pt x="556328" y="1462814"/>
                  </a:lnTo>
                  <a:lnTo>
                    <a:pt x="556328" y="1708270"/>
                  </a:lnTo>
                  <a:cubicBezTo>
                    <a:pt x="556328" y="1763115"/>
                    <a:pt x="511868" y="1807575"/>
                    <a:pt x="457023" y="1807575"/>
                  </a:cubicBezTo>
                  <a:lnTo>
                    <a:pt x="99305" y="1807575"/>
                  </a:lnTo>
                  <a:cubicBezTo>
                    <a:pt x="44460" y="1807575"/>
                    <a:pt x="0" y="1763115"/>
                    <a:pt x="0" y="1708270"/>
                  </a:cubicBezTo>
                  <a:lnTo>
                    <a:pt x="0" y="1350552"/>
                  </a:lnTo>
                  <a:cubicBezTo>
                    <a:pt x="0" y="1295707"/>
                    <a:pt x="44460" y="1251247"/>
                    <a:pt x="99305" y="1251247"/>
                  </a:cubicBezTo>
                  <a:lnTo>
                    <a:pt x="365499" y="1251247"/>
                  </a:lnTo>
                  <a:lnTo>
                    <a:pt x="419748" y="1245778"/>
                  </a:lnTo>
                  <a:cubicBezTo>
                    <a:pt x="542432" y="1220674"/>
                    <a:pt x="634719" y="1112124"/>
                    <a:pt x="634719" y="982018"/>
                  </a:cubicBezTo>
                  <a:lnTo>
                    <a:pt x="634719" y="981359"/>
                  </a:lnTo>
                  <a:lnTo>
                    <a:pt x="634719" y="898219"/>
                  </a:lnTo>
                  <a:lnTo>
                    <a:pt x="634719" y="196277"/>
                  </a:lnTo>
                  <a:cubicBezTo>
                    <a:pt x="634719" y="87876"/>
                    <a:pt x="722595" y="0"/>
                    <a:pt x="830996" y="0"/>
                  </a:cubicBezTo>
                  <a:close/>
                </a:path>
              </a:pathLst>
            </a:custGeom>
            <a:solidFill>
              <a:srgbClr val="649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1"/>
            <p:cNvSpPr txBox="1"/>
            <p:nvPr/>
          </p:nvSpPr>
          <p:spPr>
            <a:xfrm>
              <a:off x="5271570" y="1796400"/>
              <a:ext cx="781735" cy="369332"/>
            </a:xfrm>
            <a:prstGeom prst="rect">
              <a:avLst/>
            </a:prstGeom>
            <a:noFill/>
          </p:spPr>
          <p:txBody>
            <a:bodyPr wrap="square" rtlCol="0">
              <a:spAutoFit/>
            </a:bodyPr>
            <a:lstStyle/>
            <a:p>
              <a:pPr algn="ctr"/>
              <a:r>
                <a:rPr lang="en-US" altLang="zh-CN" b="1" dirty="0" smtClean="0">
                  <a:solidFill>
                    <a:schemeClr val="bg1"/>
                  </a:solidFill>
                  <a:latin typeface="Agency FB" panose="020B0503020202020204" pitchFamily="34" charset="0"/>
                </a:rPr>
                <a:t>01</a:t>
              </a:r>
              <a:endParaRPr lang="zh-CN" altLang="en-US" b="1" dirty="0">
                <a:solidFill>
                  <a:schemeClr val="bg1"/>
                </a:solidFill>
                <a:latin typeface="Agency FB" panose="020B0503020202020204" pitchFamily="34" charset="0"/>
              </a:endParaRPr>
            </a:p>
          </p:txBody>
        </p:sp>
        <p:grpSp>
          <p:nvGrpSpPr>
            <p:cNvPr id="63" name="组合 62"/>
            <p:cNvGrpSpPr/>
            <p:nvPr/>
          </p:nvGrpSpPr>
          <p:grpSpPr>
            <a:xfrm>
              <a:off x="6429175" y="2637381"/>
              <a:ext cx="381828" cy="576638"/>
              <a:chOff x="6570541" y="1509591"/>
              <a:chExt cx="311150" cy="469900"/>
            </a:xfrm>
          </p:grpSpPr>
          <p:sp>
            <p:nvSpPr>
              <p:cNvPr id="64" name="Freeform 1355"/>
              <p:cNvSpPr>
                <a:spLocks noEditPoints="1"/>
              </p:cNvSpPr>
              <p:nvPr/>
            </p:nvSpPr>
            <p:spPr bwMode="auto">
              <a:xfrm>
                <a:off x="6570541" y="1509591"/>
                <a:ext cx="311150" cy="357188"/>
              </a:xfrm>
              <a:custGeom>
                <a:avLst/>
                <a:gdLst>
                  <a:gd name="T0" fmla="*/ 83 w 83"/>
                  <a:gd name="T1" fmla="*/ 42 h 95"/>
                  <a:gd name="T2" fmla="*/ 41 w 83"/>
                  <a:gd name="T3" fmla="*/ 0 h 95"/>
                  <a:gd name="T4" fmla="*/ 0 w 83"/>
                  <a:gd name="T5" fmla="*/ 42 h 95"/>
                  <a:gd name="T6" fmla="*/ 27 w 83"/>
                  <a:gd name="T7" fmla="*/ 81 h 95"/>
                  <a:gd name="T8" fmla="*/ 24 w 83"/>
                  <a:gd name="T9" fmla="*/ 81 h 95"/>
                  <a:gd name="T10" fmla="*/ 24 w 83"/>
                  <a:gd name="T11" fmla="*/ 95 h 95"/>
                  <a:gd name="T12" fmla="*/ 59 w 83"/>
                  <a:gd name="T13" fmla="*/ 95 h 95"/>
                  <a:gd name="T14" fmla="*/ 59 w 83"/>
                  <a:gd name="T15" fmla="*/ 81 h 95"/>
                  <a:gd name="T16" fmla="*/ 56 w 83"/>
                  <a:gd name="T17" fmla="*/ 81 h 95"/>
                  <a:gd name="T18" fmla="*/ 83 w 83"/>
                  <a:gd name="T19" fmla="*/ 42 h 95"/>
                  <a:gd name="T20" fmla="*/ 41 w 83"/>
                  <a:gd name="T21" fmla="*/ 77 h 95"/>
                  <a:gd name="T22" fmla="*/ 7 w 83"/>
                  <a:gd name="T23" fmla="*/ 42 h 95"/>
                  <a:gd name="T24" fmla="*/ 41 w 83"/>
                  <a:gd name="T25" fmla="*/ 7 h 95"/>
                  <a:gd name="T26" fmla="*/ 76 w 83"/>
                  <a:gd name="T27" fmla="*/ 42 h 95"/>
                  <a:gd name="T28" fmla="*/ 41 w 83"/>
                  <a:gd name="T29"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95">
                    <a:moveTo>
                      <a:pt x="83" y="42"/>
                    </a:moveTo>
                    <a:cubicBezTo>
                      <a:pt x="83" y="19"/>
                      <a:pt x="65" y="0"/>
                      <a:pt x="41" y="0"/>
                    </a:cubicBezTo>
                    <a:cubicBezTo>
                      <a:pt x="18" y="0"/>
                      <a:pt x="0" y="19"/>
                      <a:pt x="0" y="42"/>
                    </a:cubicBezTo>
                    <a:cubicBezTo>
                      <a:pt x="0" y="60"/>
                      <a:pt x="11" y="75"/>
                      <a:pt x="27" y="81"/>
                    </a:cubicBezTo>
                    <a:cubicBezTo>
                      <a:pt x="24" y="81"/>
                      <a:pt x="24" y="81"/>
                      <a:pt x="24" y="81"/>
                    </a:cubicBezTo>
                    <a:cubicBezTo>
                      <a:pt x="24" y="95"/>
                      <a:pt x="24" y="95"/>
                      <a:pt x="24" y="95"/>
                    </a:cubicBezTo>
                    <a:cubicBezTo>
                      <a:pt x="59" y="95"/>
                      <a:pt x="59" y="95"/>
                      <a:pt x="59" y="95"/>
                    </a:cubicBezTo>
                    <a:cubicBezTo>
                      <a:pt x="59" y="81"/>
                      <a:pt x="59" y="81"/>
                      <a:pt x="59" y="81"/>
                    </a:cubicBezTo>
                    <a:cubicBezTo>
                      <a:pt x="56" y="81"/>
                      <a:pt x="56" y="81"/>
                      <a:pt x="56" y="81"/>
                    </a:cubicBezTo>
                    <a:cubicBezTo>
                      <a:pt x="72" y="75"/>
                      <a:pt x="83" y="60"/>
                      <a:pt x="83" y="42"/>
                    </a:cubicBezTo>
                    <a:close/>
                    <a:moveTo>
                      <a:pt x="41" y="77"/>
                    </a:moveTo>
                    <a:cubicBezTo>
                      <a:pt x="22" y="77"/>
                      <a:pt x="7" y="61"/>
                      <a:pt x="7" y="42"/>
                    </a:cubicBezTo>
                    <a:cubicBezTo>
                      <a:pt x="7" y="23"/>
                      <a:pt x="22" y="7"/>
                      <a:pt x="41" y="7"/>
                    </a:cubicBezTo>
                    <a:cubicBezTo>
                      <a:pt x="61" y="7"/>
                      <a:pt x="76" y="23"/>
                      <a:pt x="76" y="42"/>
                    </a:cubicBezTo>
                    <a:cubicBezTo>
                      <a:pt x="76" y="61"/>
                      <a:pt x="61" y="77"/>
                      <a:pt x="41" y="7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Rectangle 1356"/>
              <p:cNvSpPr>
                <a:spLocks noChangeArrowheads="1"/>
              </p:cNvSpPr>
              <p:nvPr/>
            </p:nvSpPr>
            <p:spPr bwMode="auto">
              <a:xfrm>
                <a:off x="6659441" y="1877891"/>
                <a:ext cx="131763" cy="523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Freeform 1357"/>
              <p:cNvSpPr/>
              <p:nvPr/>
            </p:nvSpPr>
            <p:spPr bwMode="auto">
              <a:xfrm>
                <a:off x="6659441" y="1941391"/>
                <a:ext cx="131763" cy="38100"/>
              </a:xfrm>
              <a:custGeom>
                <a:avLst/>
                <a:gdLst>
                  <a:gd name="T0" fmla="*/ 0 w 83"/>
                  <a:gd name="T1" fmla="*/ 14 h 24"/>
                  <a:gd name="T2" fmla="*/ 29 w 83"/>
                  <a:gd name="T3" fmla="*/ 14 h 24"/>
                  <a:gd name="T4" fmla="*/ 29 w 83"/>
                  <a:gd name="T5" fmla="*/ 24 h 24"/>
                  <a:gd name="T6" fmla="*/ 55 w 83"/>
                  <a:gd name="T7" fmla="*/ 24 h 24"/>
                  <a:gd name="T8" fmla="*/ 55 w 83"/>
                  <a:gd name="T9" fmla="*/ 14 h 24"/>
                  <a:gd name="T10" fmla="*/ 83 w 83"/>
                  <a:gd name="T11" fmla="*/ 14 h 24"/>
                  <a:gd name="T12" fmla="*/ 83 w 83"/>
                  <a:gd name="T13" fmla="*/ 0 h 24"/>
                  <a:gd name="T14" fmla="*/ 0 w 83"/>
                  <a:gd name="T15" fmla="*/ 0 h 24"/>
                  <a:gd name="T16" fmla="*/ 0 w 83"/>
                  <a:gd name="T17"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24">
                    <a:moveTo>
                      <a:pt x="0" y="14"/>
                    </a:moveTo>
                    <a:lnTo>
                      <a:pt x="29" y="14"/>
                    </a:lnTo>
                    <a:lnTo>
                      <a:pt x="29" y="24"/>
                    </a:lnTo>
                    <a:lnTo>
                      <a:pt x="55" y="24"/>
                    </a:lnTo>
                    <a:lnTo>
                      <a:pt x="55" y="14"/>
                    </a:lnTo>
                    <a:lnTo>
                      <a:pt x="83" y="14"/>
                    </a:lnTo>
                    <a:lnTo>
                      <a:pt x="83" y="0"/>
                    </a:lnTo>
                    <a:lnTo>
                      <a:pt x="0" y="0"/>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358"/>
              <p:cNvSpPr>
                <a:spLocks noEditPoints="1"/>
              </p:cNvSpPr>
              <p:nvPr/>
            </p:nvSpPr>
            <p:spPr bwMode="auto">
              <a:xfrm>
                <a:off x="6678491" y="1611191"/>
                <a:ext cx="93663" cy="187325"/>
              </a:xfrm>
              <a:custGeom>
                <a:avLst/>
                <a:gdLst>
                  <a:gd name="T0" fmla="*/ 57 w 59"/>
                  <a:gd name="T1" fmla="*/ 5 h 118"/>
                  <a:gd name="T2" fmla="*/ 52 w 59"/>
                  <a:gd name="T3" fmla="*/ 0 h 118"/>
                  <a:gd name="T4" fmla="*/ 29 w 59"/>
                  <a:gd name="T5" fmla="*/ 10 h 118"/>
                  <a:gd name="T6" fmla="*/ 7 w 59"/>
                  <a:gd name="T7" fmla="*/ 0 h 118"/>
                  <a:gd name="T8" fmla="*/ 0 w 59"/>
                  <a:gd name="T9" fmla="*/ 5 h 118"/>
                  <a:gd name="T10" fmla="*/ 0 w 59"/>
                  <a:gd name="T11" fmla="*/ 5 h 118"/>
                  <a:gd name="T12" fmla="*/ 0 w 59"/>
                  <a:gd name="T13" fmla="*/ 5 h 118"/>
                  <a:gd name="T14" fmla="*/ 26 w 59"/>
                  <a:gd name="T15" fmla="*/ 118 h 118"/>
                  <a:gd name="T16" fmla="*/ 33 w 59"/>
                  <a:gd name="T17" fmla="*/ 118 h 118"/>
                  <a:gd name="T18" fmla="*/ 59 w 59"/>
                  <a:gd name="T19" fmla="*/ 5 h 118"/>
                  <a:gd name="T20" fmla="*/ 59 w 59"/>
                  <a:gd name="T21" fmla="*/ 5 h 118"/>
                  <a:gd name="T22" fmla="*/ 59 w 59"/>
                  <a:gd name="T23" fmla="*/ 5 h 118"/>
                  <a:gd name="T24" fmla="*/ 59 w 59"/>
                  <a:gd name="T25" fmla="*/ 5 h 118"/>
                  <a:gd name="T26" fmla="*/ 57 w 59"/>
                  <a:gd name="T27" fmla="*/ 5 h 118"/>
                  <a:gd name="T28" fmla="*/ 29 w 59"/>
                  <a:gd name="T29" fmla="*/ 102 h 118"/>
                  <a:gd name="T30" fmla="*/ 7 w 59"/>
                  <a:gd name="T31" fmla="*/ 7 h 118"/>
                  <a:gd name="T32" fmla="*/ 29 w 59"/>
                  <a:gd name="T33" fmla="*/ 14 h 118"/>
                  <a:gd name="T34" fmla="*/ 52 w 59"/>
                  <a:gd name="T35" fmla="*/ 7 h 118"/>
                  <a:gd name="T36" fmla="*/ 29 w 59"/>
                  <a:gd name="T37" fmla="*/ 10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118">
                    <a:moveTo>
                      <a:pt x="57" y="5"/>
                    </a:moveTo>
                    <a:lnTo>
                      <a:pt x="52" y="0"/>
                    </a:lnTo>
                    <a:lnTo>
                      <a:pt x="29" y="10"/>
                    </a:lnTo>
                    <a:lnTo>
                      <a:pt x="7" y="0"/>
                    </a:lnTo>
                    <a:lnTo>
                      <a:pt x="0" y="5"/>
                    </a:lnTo>
                    <a:lnTo>
                      <a:pt x="0" y="5"/>
                    </a:lnTo>
                    <a:lnTo>
                      <a:pt x="0" y="5"/>
                    </a:lnTo>
                    <a:lnTo>
                      <a:pt x="26" y="118"/>
                    </a:lnTo>
                    <a:lnTo>
                      <a:pt x="33" y="118"/>
                    </a:lnTo>
                    <a:lnTo>
                      <a:pt x="59" y="5"/>
                    </a:lnTo>
                    <a:lnTo>
                      <a:pt x="59" y="5"/>
                    </a:lnTo>
                    <a:lnTo>
                      <a:pt x="59" y="5"/>
                    </a:lnTo>
                    <a:lnTo>
                      <a:pt x="59" y="5"/>
                    </a:lnTo>
                    <a:lnTo>
                      <a:pt x="57" y="5"/>
                    </a:lnTo>
                    <a:close/>
                    <a:moveTo>
                      <a:pt x="29" y="102"/>
                    </a:moveTo>
                    <a:lnTo>
                      <a:pt x="7" y="7"/>
                    </a:lnTo>
                    <a:lnTo>
                      <a:pt x="29" y="14"/>
                    </a:lnTo>
                    <a:lnTo>
                      <a:pt x="52" y="7"/>
                    </a:lnTo>
                    <a:lnTo>
                      <a:pt x="29" y="10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8" name="组合 67"/>
          <p:cNvGrpSpPr/>
          <p:nvPr/>
        </p:nvGrpSpPr>
        <p:grpSpPr>
          <a:xfrm>
            <a:off x="4756261" y="3746339"/>
            <a:ext cx="1924698" cy="1807575"/>
            <a:chOff x="4756261" y="3603839"/>
            <a:chExt cx="1924698" cy="1807575"/>
          </a:xfrm>
        </p:grpSpPr>
        <p:sp>
          <p:nvSpPr>
            <p:cNvPr id="69" name="任意多边形 68"/>
            <p:cNvSpPr/>
            <p:nvPr/>
          </p:nvSpPr>
          <p:spPr>
            <a:xfrm flipH="1">
              <a:off x="4756261" y="3603839"/>
              <a:ext cx="1812355" cy="1807575"/>
            </a:xfrm>
            <a:custGeom>
              <a:avLst/>
              <a:gdLst>
                <a:gd name="connsiteX0" fmla="*/ 830996 w 1812355"/>
                <a:gd name="connsiteY0" fmla="*/ 0 h 1807575"/>
                <a:gd name="connsiteX1" fmla="*/ 1616078 w 1812355"/>
                <a:gd name="connsiteY1" fmla="*/ 0 h 1807575"/>
                <a:gd name="connsiteX2" fmla="*/ 1812355 w 1812355"/>
                <a:gd name="connsiteY2" fmla="*/ 196277 h 1807575"/>
                <a:gd name="connsiteX3" fmla="*/ 1812355 w 1812355"/>
                <a:gd name="connsiteY3" fmla="*/ 981359 h 1807575"/>
                <a:gd name="connsiteX4" fmla="*/ 1616078 w 1812355"/>
                <a:gd name="connsiteY4" fmla="*/ 1177636 h 1807575"/>
                <a:gd name="connsiteX5" fmla="*/ 1021925 w 1812355"/>
                <a:gd name="connsiteY5" fmla="*/ 1177636 h 1807575"/>
                <a:gd name="connsiteX6" fmla="*/ 1021926 w 1812355"/>
                <a:gd name="connsiteY6" fmla="*/ 1177637 h 1807575"/>
                <a:gd name="connsiteX7" fmla="*/ 861844 w 1812355"/>
                <a:gd name="connsiteY7" fmla="*/ 1177637 h 1807575"/>
                <a:gd name="connsiteX8" fmla="*/ 562535 w 1812355"/>
                <a:gd name="connsiteY8" fmla="*/ 1421581 h 1807575"/>
                <a:gd name="connsiteX9" fmla="*/ 558240 w 1812355"/>
                <a:gd name="connsiteY9" fmla="*/ 1464194 h 1807575"/>
                <a:gd name="connsiteX10" fmla="*/ 556328 w 1812355"/>
                <a:gd name="connsiteY10" fmla="*/ 1462814 h 1807575"/>
                <a:gd name="connsiteX11" fmla="*/ 556328 w 1812355"/>
                <a:gd name="connsiteY11" fmla="*/ 1708270 h 1807575"/>
                <a:gd name="connsiteX12" fmla="*/ 457023 w 1812355"/>
                <a:gd name="connsiteY12" fmla="*/ 1807575 h 1807575"/>
                <a:gd name="connsiteX13" fmla="*/ 99305 w 1812355"/>
                <a:gd name="connsiteY13" fmla="*/ 1807575 h 1807575"/>
                <a:gd name="connsiteX14" fmla="*/ 0 w 1812355"/>
                <a:gd name="connsiteY14" fmla="*/ 1708270 h 1807575"/>
                <a:gd name="connsiteX15" fmla="*/ 0 w 1812355"/>
                <a:gd name="connsiteY15" fmla="*/ 1350552 h 1807575"/>
                <a:gd name="connsiteX16" fmla="*/ 99305 w 1812355"/>
                <a:gd name="connsiteY16" fmla="*/ 1251247 h 1807575"/>
                <a:gd name="connsiteX17" fmla="*/ 365499 w 1812355"/>
                <a:gd name="connsiteY17" fmla="*/ 1251247 h 1807575"/>
                <a:gd name="connsiteX18" fmla="*/ 419748 w 1812355"/>
                <a:gd name="connsiteY18" fmla="*/ 1245778 h 1807575"/>
                <a:gd name="connsiteX19" fmla="*/ 634719 w 1812355"/>
                <a:gd name="connsiteY19" fmla="*/ 982018 h 1807575"/>
                <a:gd name="connsiteX20" fmla="*/ 634719 w 1812355"/>
                <a:gd name="connsiteY20" fmla="*/ 981359 h 1807575"/>
                <a:gd name="connsiteX21" fmla="*/ 634719 w 1812355"/>
                <a:gd name="connsiteY21" fmla="*/ 898219 h 1807575"/>
                <a:gd name="connsiteX22" fmla="*/ 634719 w 1812355"/>
                <a:gd name="connsiteY22" fmla="*/ 196277 h 1807575"/>
                <a:gd name="connsiteX23" fmla="*/ 830996 w 1812355"/>
                <a:gd name="connsiteY23" fmla="*/ 0 h 180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2355" h="1807575">
                  <a:moveTo>
                    <a:pt x="830996" y="0"/>
                  </a:moveTo>
                  <a:lnTo>
                    <a:pt x="1616078" y="0"/>
                  </a:lnTo>
                  <a:cubicBezTo>
                    <a:pt x="1724479" y="0"/>
                    <a:pt x="1812355" y="87876"/>
                    <a:pt x="1812355" y="196277"/>
                  </a:cubicBezTo>
                  <a:lnTo>
                    <a:pt x="1812355" y="981359"/>
                  </a:lnTo>
                  <a:cubicBezTo>
                    <a:pt x="1812355" y="1089760"/>
                    <a:pt x="1724479" y="1177636"/>
                    <a:pt x="1616078" y="1177636"/>
                  </a:cubicBezTo>
                  <a:lnTo>
                    <a:pt x="1021925" y="1177636"/>
                  </a:lnTo>
                  <a:lnTo>
                    <a:pt x="1021926" y="1177637"/>
                  </a:lnTo>
                  <a:lnTo>
                    <a:pt x="861844" y="1177637"/>
                  </a:lnTo>
                  <a:cubicBezTo>
                    <a:pt x="714204" y="1177637"/>
                    <a:pt x="591023" y="1282362"/>
                    <a:pt x="562535" y="1421581"/>
                  </a:cubicBezTo>
                  <a:lnTo>
                    <a:pt x="558240" y="1464194"/>
                  </a:lnTo>
                  <a:lnTo>
                    <a:pt x="556328" y="1462814"/>
                  </a:lnTo>
                  <a:lnTo>
                    <a:pt x="556328" y="1708270"/>
                  </a:lnTo>
                  <a:cubicBezTo>
                    <a:pt x="556328" y="1763115"/>
                    <a:pt x="511868" y="1807575"/>
                    <a:pt x="457023" y="1807575"/>
                  </a:cubicBezTo>
                  <a:lnTo>
                    <a:pt x="99305" y="1807575"/>
                  </a:lnTo>
                  <a:cubicBezTo>
                    <a:pt x="44460" y="1807575"/>
                    <a:pt x="0" y="1763115"/>
                    <a:pt x="0" y="1708270"/>
                  </a:cubicBezTo>
                  <a:lnTo>
                    <a:pt x="0" y="1350552"/>
                  </a:lnTo>
                  <a:cubicBezTo>
                    <a:pt x="0" y="1295707"/>
                    <a:pt x="44460" y="1251247"/>
                    <a:pt x="99305" y="1251247"/>
                  </a:cubicBezTo>
                  <a:lnTo>
                    <a:pt x="365499" y="1251247"/>
                  </a:lnTo>
                  <a:lnTo>
                    <a:pt x="419748" y="1245778"/>
                  </a:lnTo>
                  <a:cubicBezTo>
                    <a:pt x="542432" y="1220674"/>
                    <a:pt x="634719" y="1112124"/>
                    <a:pt x="634719" y="982018"/>
                  </a:cubicBezTo>
                  <a:lnTo>
                    <a:pt x="634719" y="981359"/>
                  </a:lnTo>
                  <a:lnTo>
                    <a:pt x="634719" y="898219"/>
                  </a:lnTo>
                  <a:lnTo>
                    <a:pt x="634719" y="196277"/>
                  </a:lnTo>
                  <a:cubicBezTo>
                    <a:pt x="634719" y="87876"/>
                    <a:pt x="722595" y="0"/>
                    <a:pt x="830996" y="0"/>
                  </a:cubicBezTo>
                  <a:close/>
                </a:path>
              </a:pathLst>
            </a:custGeom>
            <a:solidFill>
              <a:srgbClr val="649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22"/>
            <p:cNvSpPr txBox="1"/>
            <p:nvPr/>
          </p:nvSpPr>
          <p:spPr>
            <a:xfrm>
              <a:off x="5899224" y="4977358"/>
              <a:ext cx="781735" cy="369332"/>
            </a:xfrm>
            <a:prstGeom prst="rect">
              <a:avLst/>
            </a:prstGeom>
            <a:noFill/>
          </p:spPr>
          <p:txBody>
            <a:bodyPr wrap="square" rtlCol="0">
              <a:spAutoFit/>
            </a:bodyPr>
            <a:lstStyle/>
            <a:p>
              <a:pPr algn="ctr"/>
              <a:r>
                <a:rPr lang="en-US" altLang="zh-CN" b="1" dirty="0" smtClean="0">
                  <a:solidFill>
                    <a:schemeClr val="bg1"/>
                  </a:solidFill>
                  <a:latin typeface="Agency FB" panose="020B0503020202020204" pitchFamily="34" charset="0"/>
                </a:rPr>
                <a:t>03</a:t>
              </a:r>
              <a:endParaRPr lang="zh-CN" altLang="en-US" b="1" dirty="0">
                <a:solidFill>
                  <a:schemeClr val="bg1"/>
                </a:solidFill>
                <a:latin typeface="Agency FB" panose="020B0503020202020204" pitchFamily="34" charset="0"/>
              </a:endParaRPr>
            </a:p>
          </p:txBody>
        </p:sp>
        <p:grpSp>
          <p:nvGrpSpPr>
            <p:cNvPr id="71" name="组合 70"/>
            <p:cNvGrpSpPr/>
            <p:nvPr/>
          </p:nvGrpSpPr>
          <p:grpSpPr>
            <a:xfrm>
              <a:off x="5053221" y="3941026"/>
              <a:ext cx="574676" cy="465140"/>
              <a:chOff x="2177375" y="247894"/>
              <a:chExt cx="574676" cy="465140"/>
            </a:xfrm>
          </p:grpSpPr>
          <p:sp>
            <p:nvSpPr>
              <p:cNvPr id="72" name="Freeform 5"/>
              <p:cNvSpPr>
                <a:spLocks noEditPoints="1"/>
              </p:cNvSpPr>
              <p:nvPr/>
            </p:nvSpPr>
            <p:spPr bwMode="auto">
              <a:xfrm>
                <a:off x="2177375" y="247894"/>
                <a:ext cx="574676" cy="465140"/>
              </a:xfrm>
              <a:custGeom>
                <a:avLst/>
                <a:gdLst>
                  <a:gd name="T0" fmla="*/ 78 w 153"/>
                  <a:gd name="T1" fmla="*/ 0 h 124"/>
                  <a:gd name="T2" fmla="*/ 0 w 153"/>
                  <a:gd name="T3" fmla="*/ 68 h 124"/>
                  <a:gd name="T4" fmla="*/ 15 w 153"/>
                  <a:gd name="T5" fmla="*/ 68 h 124"/>
                  <a:gd name="T6" fmla="*/ 21 w 153"/>
                  <a:gd name="T7" fmla="*/ 64 h 124"/>
                  <a:gd name="T8" fmla="*/ 21 w 153"/>
                  <a:gd name="T9" fmla="*/ 121 h 124"/>
                  <a:gd name="T10" fmla="*/ 24 w 153"/>
                  <a:gd name="T11" fmla="*/ 124 h 124"/>
                  <a:gd name="T12" fmla="*/ 63 w 153"/>
                  <a:gd name="T13" fmla="*/ 124 h 124"/>
                  <a:gd name="T14" fmla="*/ 63 w 153"/>
                  <a:gd name="T15" fmla="*/ 92 h 124"/>
                  <a:gd name="T16" fmla="*/ 67 w 153"/>
                  <a:gd name="T17" fmla="*/ 87 h 124"/>
                  <a:gd name="T18" fmla="*/ 83 w 153"/>
                  <a:gd name="T19" fmla="*/ 87 h 124"/>
                  <a:gd name="T20" fmla="*/ 89 w 153"/>
                  <a:gd name="T21" fmla="*/ 92 h 124"/>
                  <a:gd name="T22" fmla="*/ 89 w 153"/>
                  <a:gd name="T23" fmla="*/ 124 h 124"/>
                  <a:gd name="T24" fmla="*/ 127 w 153"/>
                  <a:gd name="T25" fmla="*/ 124 h 124"/>
                  <a:gd name="T26" fmla="*/ 131 w 153"/>
                  <a:gd name="T27" fmla="*/ 120 h 124"/>
                  <a:gd name="T28" fmla="*/ 131 w 153"/>
                  <a:gd name="T29" fmla="*/ 63 h 124"/>
                  <a:gd name="T30" fmla="*/ 136 w 153"/>
                  <a:gd name="T31" fmla="*/ 68 h 124"/>
                  <a:gd name="T32" fmla="*/ 153 w 153"/>
                  <a:gd name="T33" fmla="*/ 68 h 124"/>
                  <a:gd name="T34" fmla="*/ 78 w 153"/>
                  <a:gd name="T35" fmla="*/ 0 h 124"/>
                  <a:gd name="T36" fmla="*/ 76 w 153"/>
                  <a:gd name="T37" fmla="*/ 75 h 124"/>
                  <a:gd name="T38" fmla="*/ 60 w 153"/>
                  <a:gd name="T39" fmla="*/ 59 h 124"/>
                  <a:gd name="T40" fmla="*/ 76 w 153"/>
                  <a:gd name="T41" fmla="*/ 42 h 124"/>
                  <a:gd name="T42" fmla="*/ 92 w 153"/>
                  <a:gd name="T43" fmla="*/ 59 h 124"/>
                  <a:gd name="T44" fmla="*/ 76 w 153"/>
                  <a:gd name="T45" fmla="*/ 7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4">
                    <a:moveTo>
                      <a:pt x="78" y="0"/>
                    </a:moveTo>
                    <a:cubicBezTo>
                      <a:pt x="0" y="68"/>
                      <a:pt x="0" y="68"/>
                      <a:pt x="0" y="68"/>
                    </a:cubicBezTo>
                    <a:cubicBezTo>
                      <a:pt x="0" y="68"/>
                      <a:pt x="5" y="77"/>
                      <a:pt x="15" y="68"/>
                    </a:cubicBezTo>
                    <a:cubicBezTo>
                      <a:pt x="21" y="64"/>
                      <a:pt x="21" y="64"/>
                      <a:pt x="21" y="64"/>
                    </a:cubicBezTo>
                    <a:cubicBezTo>
                      <a:pt x="21" y="121"/>
                      <a:pt x="21" y="121"/>
                      <a:pt x="21" y="121"/>
                    </a:cubicBezTo>
                    <a:cubicBezTo>
                      <a:pt x="21" y="121"/>
                      <a:pt x="21" y="124"/>
                      <a:pt x="24" y="124"/>
                    </a:cubicBezTo>
                    <a:cubicBezTo>
                      <a:pt x="28" y="124"/>
                      <a:pt x="63" y="124"/>
                      <a:pt x="63" y="124"/>
                    </a:cubicBezTo>
                    <a:cubicBezTo>
                      <a:pt x="63" y="92"/>
                      <a:pt x="63" y="92"/>
                      <a:pt x="63" y="92"/>
                    </a:cubicBezTo>
                    <a:cubicBezTo>
                      <a:pt x="63" y="92"/>
                      <a:pt x="62" y="87"/>
                      <a:pt x="67" y="87"/>
                    </a:cubicBezTo>
                    <a:cubicBezTo>
                      <a:pt x="83" y="87"/>
                      <a:pt x="83" y="87"/>
                      <a:pt x="83" y="87"/>
                    </a:cubicBezTo>
                    <a:cubicBezTo>
                      <a:pt x="89" y="87"/>
                      <a:pt x="89" y="92"/>
                      <a:pt x="89" y="92"/>
                    </a:cubicBezTo>
                    <a:cubicBezTo>
                      <a:pt x="89" y="124"/>
                      <a:pt x="89" y="124"/>
                      <a:pt x="89" y="124"/>
                    </a:cubicBezTo>
                    <a:cubicBezTo>
                      <a:pt x="89" y="124"/>
                      <a:pt x="121" y="124"/>
                      <a:pt x="127" y="124"/>
                    </a:cubicBezTo>
                    <a:cubicBezTo>
                      <a:pt x="131" y="124"/>
                      <a:pt x="131" y="120"/>
                      <a:pt x="131" y="120"/>
                    </a:cubicBezTo>
                    <a:cubicBezTo>
                      <a:pt x="131" y="63"/>
                      <a:pt x="131" y="63"/>
                      <a:pt x="131" y="63"/>
                    </a:cubicBezTo>
                    <a:cubicBezTo>
                      <a:pt x="136" y="68"/>
                      <a:pt x="136" y="68"/>
                      <a:pt x="136" y="68"/>
                    </a:cubicBezTo>
                    <a:cubicBezTo>
                      <a:pt x="149" y="77"/>
                      <a:pt x="153" y="68"/>
                      <a:pt x="153" y="68"/>
                    </a:cubicBezTo>
                    <a:lnTo>
                      <a:pt x="78" y="0"/>
                    </a:lnTo>
                    <a:close/>
                    <a:moveTo>
                      <a:pt x="76" y="75"/>
                    </a:moveTo>
                    <a:cubicBezTo>
                      <a:pt x="67" y="75"/>
                      <a:pt x="60" y="68"/>
                      <a:pt x="60" y="59"/>
                    </a:cubicBezTo>
                    <a:cubicBezTo>
                      <a:pt x="60" y="50"/>
                      <a:pt x="67" y="42"/>
                      <a:pt x="76" y="42"/>
                    </a:cubicBezTo>
                    <a:cubicBezTo>
                      <a:pt x="85" y="42"/>
                      <a:pt x="92" y="50"/>
                      <a:pt x="92" y="59"/>
                    </a:cubicBezTo>
                    <a:cubicBezTo>
                      <a:pt x="92" y="68"/>
                      <a:pt x="85" y="75"/>
                      <a:pt x="76" y="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6"/>
              <p:cNvSpPr/>
              <p:nvPr/>
            </p:nvSpPr>
            <p:spPr bwMode="auto">
              <a:xfrm>
                <a:off x="2628226" y="303457"/>
                <a:ext cx="55563" cy="115888"/>
              </a:xfrm>
              <a:custGeom>
                <a:avLst/>
                <a:gdLst>
                  <a:gd name="T0" fmla="*/ 35 w 35"/>
                  <a:gd name="T1" fmla="*/ 73 h 73"/>
                  <a:gd name="T2" fmla="*/ 35 w 35"/>
                  <a:gd name="T3" fmla="*/ 0 h 73"/>
                  <a:gd name="T4" fmla="*/ 0 w 35"/>
                  <a:gd name="T5" fmla="*/ 0 h 73"/>
                  <a:gd name="T6" fmla="*/ 0 w 35"/>
                  <a:gd name="T7" fmla="*/ 42 h 73"/>
                  <a:gd name="T8" fmla="*/ 35 w 35"/>
                  <a:gd name="T9" fmla="*/ 73 h 73"/>
                </a:gdLst>
                <a:ahLst/>
                <a:cxnLst>
                  <a:cxn ang="0">
                    <a:pos x="T0" y="T1"/>
                  </a:cxn>
                  <a:cxn ang="0">
                    <a:pos x="T2" y="T3"/>
                  </a:cxn>
                  <a:cxn ang="0">
                    <a:pos x="T4" y="T5"/>
                  </a:cxn>
                  <a:cxn ang="0">
                    <a:pos x="T6" y="T7"/>
                  </a:cxn>
                  <a:cxn ang="0">
                    <a:pos x="T8" y="T9"/>
                  </a:cxn>
                </a:cxnLst>
                <a:rect l="0" t="0" r="r" b="b"/>
                <a:pathLst>
                  <a:path w="35" h="73">
                    <a:moveTo>
                      <a:pt x="35" y="73"/>
                    </a:moveTo>
                    <a:lnTo>
                      <a:pt x="35" y="0"/>
                    </a:lnTo>
                    <a:lnTo>
                      <a:pt x="0" y="0"/>
                    </a:lnTo>
                    <a:lnTo>
                      <a:pt x="0" y="42"/>
                    </a:lnTo>
                    <a:lnTo>
                      <a:pt x="35" y="7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Oval 7"/>
              <p:cNvSpPr>
                <a:spLocks noChangeArrowheads="1"/>
              </p:cNvSpPr>
              <p:nvPr/>
            </p:nvSpPr>
            <p:spPr bwMode="auto">
              <a:xfrm>
                <a:off x="2432963" y="438395"/>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5" name="组合 74"/>
          <p:cNvGrpSpPr/>
          <p:nvPr/>
        </p:nvGrpSpPr>
        <p:grpSpPr>
          <a:xfrm>
            <a:off x="6035259" y="3132925"/>
            <a:ext cx="1918951" cy="1812355"/>
            <a:chOff x="6035259" y="2990425"/>
            <a:chExt cx="1918951" cy="1812355"/>
          </a:xfrm>
        </p:grpSpPr>
        <p:sp>
          <p:nvSpPr>
            <p:cNvPr id="76" name="任意多边形 75"/>
            <p:cNvSpPr/>
            <p:nvPr/>
          </p:nvSpPr>
          <p:spPr>
            <a:xfrm rot="16200000" flipH="1">
              <a:off x="6032869" y="2992815"/>
              <a:ext cx="1812355" cy="1807575"/>
            </a:xfrm>
            <a:custGeom>
              <a:avLst/>
              <a:gdLst>
                <a:gd name="connsiteX0" fmla="*/ 830996 w 1812355"/>
                <a:gd name="connsiteY0" fmla="*/ 0 h 1807575"/>
                <a:gd name="connsiteX1" fmla="*/ 1616078 w 1812355"/>
                <a:gd name="connsiteY1" fmla="*/ 0 h 1807575"/>
                <a:gd name="connsiteX2" fmla="*/ 1812355 w 1812355"/>
                <a:gd name="connsiteY2" fmla="*/ 196277 h 1807575"/>
                <a:gd name="connsiteX3" fmla="*/ 1812355 w 1812355"/>
                <a:gd name="connsiteY3" fmla="*/ 981359 h 1807575"/>
                <a:gd name="connsiteX4" fmla="*/ 1616078 w 1812355"/>
                <a:gd name="connsiteY4" fmla="*/ 1177636 h 1807575"/>
                <a:gd name="connsiteX5" fmla="*/ 1021925 w 1812355"/>
                <a:gd name="connsiteY5" fmla="*/ 1177636 h 1807575"/>
                <a:gd name="connsiteX6" fmla="*/ 1021926 w 1812355"/>
                <a:gd name="connsiteY6" fmla="*/ 1177637 h 1807575"/>
                <a:gd name="connsiteX7" fmla="*/ 861844 w 1812355"/>
                <a:gd name="connsiteY7" fmla="*/ 1177637 h 1807575"/>
                <a:gd name="connsiteX8" fmla="*/ 562535 w 1812355"/>
                <a:gd name="connsiteY8" fmla="*/ 1421581 h 1807575"/>
                <a:gd name="connsiteX9" fmla="*/ 558240 w 1812355"/>
                <a:gd name="connsiteY9" fmla="*/ 1464194 h 1807575"/>
                <a:gd name="connsiteX10" fmla="*/ 556328 w 1812355"/>
                <a:gd name="connsiteY10" fmla="*/ 1462814 h 1807575"/>
                <a:gd name="connsiteX11" fmla="*/ 556328 w 1812355"/>
                <a:gd name="connsiteY11" fmla="*/ 1708270 h 1807575"/>
                <a:gd name="connsiteX12" fmla="*/ 457023 w 1812355"/>
                <a:gd name="connsiteY12" fmla="*/ 1807575 h 1807575"/>
                <a:gd name="connsiteX13" fmla="*/ 99305 w 1812355"/>
                <a:gd name="connsiteY13" fmla="*/ 1807575 h 1807575"/>
                <a:gd name="connsiteX14" fmla="*/ 0 w 1812355"/>
                <a:gd name="connsiteY14" fmla="*/ 1708270 h 1807575"/>
                <a:gd name="connsiteX15" fmla="*/ 0 w 1812355"/>
                <a:gd name="connsiteY15" fmla="*/ 1350552 h 1807575"/>
                <a:gd name="connsiteX16" fmla="*/ 99305 w 1812355"/>
                <a:gd name="connsiteY16" fmla="*/ 1251247 h 1807575"/>
                <a:gd name="connsiteX17" fmla="*/ 365499 w 1812355"/>
                <a:gd name="connsiteY17" fmla="*/ 1251247 h 1807575"/>
                <a:gd name="connsiteX18" fmla="*/ 419748 w 1812355"/>
                <a:gd name="connsiteY18" fmla="*/ 1245778 h 1807575"/>
                <a:gd name="connsiteX19" fmla="*/ 634719 w 1812355"/>
                <a:gd name="connsiteY19" fmla="*/ 982018 h 1807575"/>
                <a:gd name="connsiteX20" fmla="*/ 634719 w 1812355"/>
                <a:gd name="connsiteY20" fmla="*/ 981359 h 1807575"/>
                <a:gd name="connsiteX21" fmla="*/ 634719 w 1812355"/>
                <a:gd name="connsiteY21" fmla="*/ 898219 h 1807575"/>
                <a:gd name="connsiteX22" fmla="*/ 634719 w 1812355"/>
                <a:gd name="connsiteY22" fmla="*/ 196277 h 1807575"/>
                <a:gd name="connsiteX23" fmla="*/ 830996 w 1812355"/>
                <a:gd name="connsiteY23" fmla="*/ 0 h 180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2355" h="1807575">
                  <a:moveTo>
                    <a:pt x="830996" y="0"/>
                  </a:moveTo>
                  <a:lnTo>
                    <a:pt x="1616078" y="0"/>
                  </a:lnTo>
                  <a:cubicBezTo>
                    <a:pt x="1724479" y="0"/>
                    <a:pt x="1812355" y="87876"/>
                    <a:pt x="1812355" y="196277"/>
                  </a:cubicBezTo>
                  <a:lnTo>
                    <a:pt x="1812355" y="981359"/>
                  </a:lnTo>
                  <a:cubicBezTo>
                    <a:pt x="1812355" y="1089760"/>
                    <a:pt x="1724479" y="1177636"/>
                    <a:pt x="1616078" y="1177636"/>
                  </a:cubicBezTo>
                  <a:lnTo>
                    <a:pt x="1021925" y="1177636"/>
                  </a:lnTo>
                  <a:lnTo>
                    <a:pt x="1021926" y="1177637"/>
                  </a:lnTo>
                  <a:lnTo>
                    <a:pt x="861844" y="1177637"/>
                  </a:lnTo>
                  <a:cubicBezTo>
                    <a:pt x="714204" y="1177637"/>
                    <a:pt x="591023" y="1282362"/>
                    <a:pt x="562535" y="1421581"/>
                  </a:cubicBezTo>
                  <a:lnTo>
                    <a:pt x="558240" y="1464194"/>
                  </a:lnTo>
                  <a:lnTo>
                    <a:pt x="556328" y="1462814"/>
                  </a:lnTo>
                  <a:lnTo>
                    <a:pt x="556328" y="1708270"/>
                  </a:lnTo>
                  <a:cubicBezTo>
                    <a:pt x="556328" y="1763115"/>
                    <a:pt x="511868" y="1807575"/>
                    <a:pt x="457023" y="1807575"/>
                  </a:cubicBezTo>
                  <a:lnTo>
                    <a:pt x="99305" y="1807575"/>
                  </a:lnTo>
                  <a:cubicBezTo>
                    <a:pt x="44460" y="1807575"/>
                    <a:pt x="0" y="1763115"/>
                    <a:pt x="0" y="1708270"/>
                  </a:cubicBezTo>
                  <a:lnTo>
                    <a:pt x="0" y="1350552"/>
                  </a:lnTo>
                  <a:cubicBezTo>
                    <a:pt x="0" y="1295707"/>
                    <a:pt x="44460" y="1251247"/>
                    <a:pt x="99305" y="1251247"/>
                  </a:cubicBezTo>
                  <a:lnTo>
                    <a:pt x="365499" y="1251247"/>
                  </a:lnTo>
                  <a:lnTo>
                    <a:pt x="419748" y="1245778"/>
                  </a:lnTo>
                  <a:cubicBezTo>
                    <a:pt x="542432" y="1220674"/>
                    <a:pt x="634719" y="1112124"/>
                    <a:pt x="634719" y="982018"/>
                  </a:cubicBezTo>
                  <a:lnTo>
                    <a:pt x="634719" y="981359"/>
                  </a:lnTo>
                  <a:lnTo>
                    <a:pt x="634719" y="898219"/>
                  </a:lnTo>
                  <a:lnTo>
                    <a:pt x="634719" y="196277"/>
                  </a:lnTo>
                  <a:cubicBezTo>
                    <a:pt x="634719" y="87876"/>
                    <a:pt x="722595" y="0"/>
                    <a:pt x="830996"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18"/>
            <p:cNvSpPr txBox="1"/>
            <p:nvPr/>
          </p:nvSpPr>
          <p:spPr>
            <a:xfrm>
              <a:off x="7172475" y="3064212"/>
              <a:ext cx="781735" cy="369332"/>
            </a:xfrm>
            <a:prstGeom prst="rect">
              <a:avLst/>
            </a:prstGeom>
            <a:noFill/>
          </p:spPr>
          <p:txBody>
            <a:bodyPr wrap="square" rtlCol="0">
              <a:spAutoFit/>
            </a:bodyPr>
            <a:lstStyle/>
            <a:p>
              <a:pPr algn="ctr"/>
              <a:r>
                <a:rPr lang="en-US" altLang="zh-CN" b="1" dirty="0" smtClean="0">
                  <a:solidFill>
                    <a:schemeClr val="bg1"/>
                  </a:solidFill>
                  <a:latin typeface="Agency FB" panose="020B0503020202020204" pitchFamily="34" charset="0"/>
                </a:rPr>
                <a:t>02</a:t>
              </a:r>
              <a:endParaRPr lang="zh-CN" altLang="en-US" b="1" dirty="0">
                <a:solidFill>
                  <a:schemeClr val="bg1"/>
                </a:solidFill>
                <a:latin typeface="Agency FB" panose="020B0503020202020204" pitchFamily="34" charset="0"/>
              </a:endParaRPr>
            </a:p>
          </p:txBody>
        </p:sp>
        <p:grpSp>
          <p:nvGrpSpPr>
            <p:cNvPr id="78" name="组合 77"/>
            <p:cNvGrpSpPr/>
            <p:nvPr/>
          </p:nvGrpSpPr>
          <p:grpSpPr>
            <a:xfrm>
              <a:off x="6434265" y="3961773"/>
              <a:ext cx="353333" cy="460157"/>
              <a:chOff x="2966364" y="3551501"/>
              <a:chExt cx="409575" cy="533403"/>
            </a:xfrm>
          </p:grpSpPr>
          <p:sp>
            <p:nvSpPr>
              <p:cNvPr id="79" name="Freeform 128"/>
              <p:cNvSpPr>
                <a:spLocks noEditPoints="1"/>
              </p:cNvSpPr>
              <p:nvPr/>
            </p:nvSpPr>
            <p:spPr bwMode="auto">
              <a:xfrm>
                <a:off x="2966364" y="3551501"/>
                <a:ext cx="409575" cy="533403"/>
              </a:xfrm>
              <a:custGeom>
                <a:avLst/>
                <a:gdLst>
                  <a:gd name="T0" fmla="*/ 104 w 109"/>
                  <a:gd name="T1" fmla="*/ 68 h 142"/>
                  <a:gd name="T2" fmla="*/ 96 w 109"/>
                  <a:gd name="T3" fmla="*/ 68 h 142"/>
                  <a:gd name="T4" fmla="*/ 96 w 109"/>
                  <a:gd name="T5" fmla="*/ 44 h 142"/>
                  <a:gd name="T6" fmla="*/ 84 w 109"/>
                  <a:gd name="T7" fmla="*/ 13 h 142"/>
                  <a:gd name="T8" fmla="*/ 55 w 109"/>
                  <a:gd name="T9" fmla="*/ 0 h 142"/>
                  <a:gd name="T10" fmla="*/ 25 w 109"/>
                  <a:gd name="T11" fmla="*/ 13 h 142"/>
                  <a:gd name="T12" fmla="*/ 13 w 109"/>
                  <a:gd name="T13" fmla="*/ 44 h 142"/>
                  <a:gd name="T14" fmla="*/ 13 w 109"/>
                  <a:gd name="T15" fmla="*/ 68 h 142"/>
                  <a:gd name="T16" fmla="*/ 6 w 109"/>
                  <a:gd name="T17" fmla="*/ 68 h 142"/>
                  <a:gd name="T18" fmla="*/ 0 w 109"/>
                  <a:gd name="T19" fmla="*/ 73 h 142"/>
                  <a:gd name="T20" fmla="*/ 0 w 109"/>
                  <a:gd name="T21" fmla="*/ 137 h 142"/>
                  <a:gd name="T22" fmla="*/ 6 w 109"/>
                  <a:gd name="T23" fmla="*/ 142 h 142"/>
                  <a:gd name="T24" fmla="*/ 104 w 109"/>
                  <a:gd name="T25" fmla="*/ 142 h 142"/>
                  <a:gd name="T26" fmla="*/ 109 w 109"/>
                  <a:gd name="T27" fmla="*/ 137 h 142"/>
                  <a:gd name="T28" fmla="*/ 109 w 109"/>
                  <a:gd name="T29" fmla="*/ 73 h 142"/>
                  <a:gd name="T30" fmla="*/ 104 w 109"/>
                  <a:gd name="T31" fmla="*/ 68 h 142"/>
                  <a:gd name="T32" fmla="*/ 66 w 109"/>
                  <a:gd name="T33" fmla="*/ 124 h 142"/>
                  <a:gd name="T34" fmla="*/ 55 w 109"/>
                  <a:gd name="T35" fmla="*/ 136 h 142"/>
                  <a:gd name="T36" fmla="*/ 43 w 109"/>
                  <a:gd name="T37" fmla="*/ 124 h 142"/>
                  <a:gd name="T38" fmla="*/ 43 w 109"/>
                  <a:gd name="T39" fmla="*/ 103 h 142"/>
                  <a:gd name="T40" fmla="*/ 55 w 109"/>
                  <a:gd name="T41" fmla="*/ 91 h 142"/>
                  <a:gd name="T42" fmla="*/ 66 w 109"/>
                  <a:gd name="T43" fmla="*/ 103 h 142"/>
                  <a:gd name="T44" fmla="*/ 66 w 109"/>
                  <a:gd name="T45" fmla="*/ 124 h 142"/>
                  <a:gd name="T46" fmla="*/ 77 w 109"/>
                  <a:gd name="T47" fmla="*/ 68 h 142"/>
                  <a:gd name="T48" fmla="*/ 33 w 109"/>
                  <a:gd name="T49" fmla="*/ 68 h 142"/>
                  <a:gd name="T50" fmla="*/ 33 w 109"/>
                  <a:gd name="T51" fmla="*/ 44 h 142"/>
                  <a:gd name="T52" fmla="*/ 39 w 109"/>
                  <a:gd name="T53" fmla="*/ 27 h 142"/>
                  <a:gd name="T54" fmla="*/ 55 w 109"/>
                  <a:gd name="T55" fmla="*/ 20 h 142"/>
                  <a:gd name="T56" fmla="*/ 70 w 109"/>
                  <a:gd name="T57" fmla="*/ 27 h 142"/>
                  <a:gd name="T58" fmla="*/ 77 w 109"/>
                  <a:gd name="T59" fmla="*/ 44 h 142"/>
                  <a:gd name="T60" fmla="*/ 77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4" y="68"/>
                    </a:moveTo>
                    <a:cubicBezTo>
                      <a:pt x="96" y="68"/>
                      <a:pt x="96" y="68"/>
                      <a:pt x="96" y="68"/>
                    </a:cubicBezTo>
                    <a:cubicBezTo>
                      <a:pt x="96" y="44"/>
                      <a:pt x="96" y="44"/>
                      <a:pt x="96" y="44"/>
                    </a:cubicBezTo>
                    <a:cubicBezTo>
                      <a:pt x="96" y="32"/>
                      <a:pt x="92" y="21"/>
                      <a:pt x="84" y="13"/>
                    </a:cubicBezTo>
                    <a:cubicBezTo>
                      <a:pt x="77" y="5"/>
                      <a:pt x="66" y="0"/>
                      <a:pt x="55" y="0"/>
                    </a:cubicBezTo>
                    <a:cubicBezTo>
                      <a:pt x="43" y="0"/>
                      <a:pt x="32" y="5"/>
                      <a:pt x="25" y="13"/>
                    </a:cubicBezTo>
                    <a:cubicBezTo>
                      <a:pt x="17" y="21"/>
                      <a:pt x="13" y="32"/>
                      <a:pt x="13" y="44"/>
                    </a:cubicBezTo>
                    <a:cubicBezTo>
                      <a:pt x="13" y="68"/>
                      <a:pt x="13" y="68"/>
                      <a:pt x="13" y="68"/>
                    </a:cubicBezTo>
                    <a:cubicBezTo>
                      <a:pt x="6" y="68"/>
                      <a:pt x="6" y="68"/>
                      <a:pt x="6" y="68"/>
                    </a:cubicBezTo>
                    <a:cubicBezTo>
                      <a:pt x="3" y="68"/>
                      <a:pt x="0" y="71"/>
                      <a:pt x="0" y="73"/>
                    </a:cubicBezTo>
                    <a:cubicBezTo>
                      <a:pt x="0" y="137"/>
                      <a:pt x="0" y="137"/>
                      <a:pt x="0" y="137"/>
                    </a:cubicBezTo>
                    <a:cubicBezTo>
                      <a:pt x="0" y="140"/>
                      <a:pt x="3" y="142"/>
                      <a:pt x="6" y="142"/>
                    </a:cubicBezTo>
                    <a:cubicBezTo>
                      <a:pt x="104" y="142"/>
                      <a:pt x="104" y="142"/>
                      <a:pt x="104" y="142"/>
                    </a:cubicBezTo>
                    <a:cubicBezTo>
                      <a:pt x="107" y="142"/>
                      <a:pt x="109" y="140"/>
                      <a:pt x="109" y="137"/>
                    </a:cubicBezTo>
                    <a:cubicBezTo>
                      <a:pt x="109" y="73"/>
                      <a:pt x="109" y="73"/>
                      <a:pt x="109" y="73"/>
                    </a:cubicBezTo>
                    <a:cubicBezTo>
                      <a:pt x="109" y="71"/>
                      <a:pt x="107" y="68"/>
                      <a:pt x="104" y="68"/>
                    </a:cubicBezTo>
                    <a:close/>
                    <a:moveTo>
                      <a:pt x="66" y="124"/>
                    </a:moveTo>
                    <a:cubicBezTo>
                      <a:pt x="66" y="131"/>
                      <a:pt x="61" y="136"/>
                      <a:pt x="55" y="136"/>
                    </a:cubicBezTo>
                    <a:cubicBezTo>
                      <a:pt x="48" y="136"/>
                      <a:pt x="43" y="131"/>
                      <a:pt x="43" y="124"/>
                    </a:cubicBezTo>
                    <a:cubicBezTo>
                      <a:pt x="43" y="103"/>
                      <a:pt x="43" y="103"/>
                      <a:pt x="43" y="103"/>
                    </a:cubicBezTo>
                    <a:cubicBezTo>
                      <a:pt x="43" y="96"/>
                      <a:pt x="48" y="91"/>
                      <a:pt x="55" y="91"/>
                    </a:cubicBezTo>
                    <a:cubicBezTo>
                      <a:pt x="61" y="91"/>
                      <a:pt x="66" y="96"/>
                      <a:pt x="66" y="103"/>
                    </a:cubicBezTo>
                    <a:lnTo>
                      <a:pt x="66" y="124"/>
                    </a:lnTo>
                    <a:close/>
                    <a:moveTo>
                      <a:pt x="77" y="68"/>
                    </a:moveTo>
                    <a:cubicBezTo>
                      <a:pt x="33" y="68"/>
                      <a:pt x="33" y="68"/>
                      <a:pt x="33" y="68"/>
                    </a:cubicBezTo>
                    <a:cubicBezTo>
                      <a:pt x="33" y="44"/>
                      <a:pt x="33" y="44"/>
                      <a:pt x="33" y="44"/>
                    </a:cubicBezTo>
                    <a:cubicBezTo>
                      <a:pt x="33" y="37"/>
                      <a:pt x="35" y="31"/>
                      <a:pt x="39" y="27"/>
                    </a:cubicBezTo>
                    <a:cubicBezTo>
                      <a:pt x="43" y="23"/>
                      <a:pt x="49" y="20"/>
                      <a:pt x="55" y="20"/>
                    </a:cubicBezTo>
                    <a:cubicBezTo>
                      <a:pt x="60" y="20"/>
                      <a:pt x="66" y="23"/>
                      <a:pt x="70" y="27"/>
                    </a:cubicBezTo>
                    <a:cubicBezTo>
                      <a:pt x="74" y="31"/>
                      <a:pt x="77" y="37"/>
                      <a:pt x="77" y="44"/>
                    </a:cubicBezTo>
                    <a:lnTo>
                      <a:pt x="77" y="6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29"/>
              <p:cNvSpPr/>
              <p:nvPr/>
            </p:nvSpPr>
            <p:spPr bwMode="auto">
              <a:xfrm>
                <a:off x="3145751" y="3915041"/>
                <a:ext cx="49213" cy="120651"/>
              </a:xfrm>
              <a:custGeom>
                <a:avLst/>
                <a:gdLst>
                  <a:gd name="T0" fmla="*/ 7 w 13"/>
                  <a:gd name="T1" fmla="*/ 0 h 32"/>
                  <a:gd name="T2" fmla="*/ 0 w 13"/>
                  <a:gd name="T3" fmla="*/ 7 h 32"/>
                  <a:gd name="T4" fmla="*/ 0 w 13"/>
                  <a:gd name="T5" fmla="*/ 25 h 32"/>
                  <a:gd name="T6" fmla="*/ 7 w 13"/>
                  <a:gd name="T7" fmla="*/ 32 h 32"/>
                  <a:gd name="T8" fmla="*/ 13 w 13"/>
                  <a:gd name="T9" fmla="*/ 25 h 32"/>
                  <a:gd name="T10" fmla="*/ 13 w 13"/>
                  <a:gd name="T11" fmla="*/ 7 h 32"/>
                  <a:gd name="T12" fmla="*/ 7 w 13"/>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3" h="32">
                    <a:moveTo>
                      <a:pt x="7" y="0"/>
                    </a:moveTo>
                    <a:cubicBezTo>
                      <a:pt x="3" y="0"/>
                      <a:pt x="0" y="3"/>
                      <a:pt x="0" y="7"/>
                    </a:cubicBezTo>
                    <a:cubicBezTo>
                      <a:pt x="0" y="25"/>
                      <a:pt x="0" y="25"/>
                      <a:pt x="0" y="25"/>
                    </a:cubicBezTo>
                    <a:cubicBezTo>
                      <a:pt x="0" y="29"/>
                      <a:pt x="3" y="32"/>
                      <a:pt x="7" y="32"/>
                    </a:cubicBezTo>
                    <a:cubicBezTo>
                      <a:pt x="10" y="32"/>
                      <a:pt x="13" y="29"/>
                      <a:pt x="13" y="25"/>
                    </a:cubicBezTo>
                    <a:cubicBezTo>
                      <a:pt x="13" y="7"/>
                      <a:pt x="13" y="7"/>
                      <a:pt x="13" y="7"/>
                    </a:cubicBezTo>
                    <a:cubicBezTo>
                      <a:pt x="13" y="3"/>
                      <a:pt x="10"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14:presetBounceEnd="20000">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14:bounceEnd="20000">
                                          <p:cBhvr additive="base">
                                            <p:cTn id="23" dur="500" fill="hold"/>
                                            <p:tgtEl>
                                              <p:spTgt spid="60"/>
                                            </p:tgtEl>
                                            <p:attrNameLst>
                                              <p:attrName>ppt_x</p:attrName>
                                            </p:attrNameLst>
                                          </p:cBhvr>
                                          <p:tavLst>
                                            <p:tav tm="0">
                                              <p:val>
                                                <p:strVal val="#ppt_x"/>
                                              </p:val>
                                            </p:tav>
                                            <p:tav tm="100000">
                                              <p:val>
                                                <p:strVal val="#ppt_x"/>
                                              </p:val>
                                            </p:tav>
                                          </p:tavLst>
                                        </p:anim>
                                        <p:anim calcmode="lin" valueType="num" p14:bounceEnd="20000">
                                          <p:cBhvr additive="base">
                                            <p:cTn id="24" dur="500" fill="hold"/>
                                            <p:tgtEl>
                                              <p:spTgt spid="60"/>
                                            </p:tgtEl>
                                            <p:attrNameLst>
                                              <p:attrName>ppt_y</p:attrName>
                                            </p:attrNameLst>
                                          </p:cBhvr>
                                          <p:tavLst>
                                            <p:tav tm="0">
                                              <p:val>
                                                <p:strVal val="0-#ppt_h/2"/>
                                              </p:val>
                                            </p:tav>
                                            <p:tav tm="100000">
                                              <p:val>
                                                <p:strVal val="#ppt_y"/>
                                              </p:val>
                                            </p:tav>
                                          </p:tavLst>
                                        </p:anim>
                                      </p:childTnLst>
                                    </p:cTn>
                                  </p:par>
                                  <p:par>
                                    <p:cTn id="25" presetID="2" presetClass="entr" presetSubtype="2" fill="hold" nodeType="withEffect" p14:presetBounceEnd="20000">
                                      <p:stCondLst>
                                        <p:cond delay="0"/>
                                      </p:stCondLst>
                                      <p:childTnLst>
                                        <p:set>
                                          <p:cBhvr>
                                            <p:cTn id="26" dur="1" fill="hold">
                                              <p:stCondLst>
                                                <p:cond delay="0"/>
                                              </p:stCondLst>
                                            </p:cTn>
                                            <p:tgtEl>
                                              <p:spTgt spid="75"/>
                                            </p:tgtEl>
                                            <p:attrNameLst>
                                              <p:attrName>style.visibility</p:attrName>
                                            </p:attrNameLst>
                                          </p:cBhvr>
                                          <p:to>
                                            <p:strVal val="visible"/>
                                          </p:to>
                                        </p:set>
                                        <p:anim calcmode="lin" valueType="num" p14:bounceEnd="20000">
                                          <p:cBhvr additive="base">
                                            <p:cTn id="27" dur="500" fill="hold"/>
                                            <p:tgtEl>
                                              <p:spTgt spid="75"/>
                                            </p:tgtEl>
                                            <p:attrNameLst>
                                              <p:attrName>ppt_x</p:attrName>
                                            </p:attrNameLst>
                                          </p:cBhvr>
                                          <p:tavLst>
                                            <p:tav tm="0">
                                              <p:val>
                                                <p:strVal val="1+#ppt_w/2"/>
                                              </p:val>
                                            </p:tav>
                                            <p:tav tm="100000">
                                              <p:val>
                                                <p:strVal val="#ppt_x"/>
                                              </p:val>
                                            </p:tav>
                                          </p:tavLst>
                                        </p:anim>
                                        <p:anim calcmode="lin" valueType="num" p14:bounceEnd="20000">
                                          <p:cBhvr additive="base">
                                            <p:cTn id="28" dur="500" fill="hold"/>
                                            <p:tgtEl>
                                              <p:spTgt spid="75"/>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14:presetBounceEnd="20000">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14:bounceEnd="20000">
                                          <p:cBhvr additive="base">
                                            <p:cTn id="31" dur="500" fill="hold"/>
                                            <p:tgtEl>
                                              <p:spTgt spid="68"/>
                                            </p:tgtEl>
                                            <p:attrNameLst>
                                              <p:attrName>ppt_x</p:attrName>
                                            </p:attrNameLst>
                                          </p:cBhvr>
                                          <p:tavLst>
                                            <p:tav tm="0">
                                              <p:val>
                                                <p:strVal val="#ppt_x"/>
                                              </p:val>
                                            </p:tav>
                                            <p:tav tm="100000">
                                              <p:val>
                                                <p:strVal val="#ppt_x"/>
                                              </p:val>
                                            </p:tav>
                                          </p:tavLst>
                                        </p:anim>
                                        <p:anim calcmode="lin" valueType="num" p14:bounceEnd="20000">
                                          <p:cBhvr additive="base">
                                            <p:cTn id="32" dur="500" fill="hold"/>
                                            <p:tgtEl>
                                              <p:spTgt spid="68"/>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14:presetBounceEnd="20000">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14:bounceEnd="20000">
                                          <p:cBhvr additive="base">
                                            <p:cTn id="35" dur="500" fill="hold"/>
                                            <p:tgtEl>
                                              <p:spTgt spid="54"/>
                                            </p:tgtEl>
                                            <p:attrNameLst>
                                              <p:attrName>ppt_x</p:attrName>
                                            </p:attrNameLst>
                                          </p:cBhvr>
                                          <p:tavLst>
                                            <p:tav tm="0">
                                              <p:val>
                                                <p:strVal val="0-#ppt_w/2"/>
                                              </p:val>
                                            </p:tav>
                                            <p:tav tm="100000">
                                              <p:val>
                                                <p:strVal val="#ppt_x"/>
                                              </p:val>
                                            </p:tav>
                                          </p:tavLst>
                                        </p:anim>
                                        <p:anim calcmode="lin" valueType="num" p14:bounceEnd="20000">
                                          <p:cBhvr additive="base">
                                            <p:cTn id="36"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60"/>
                                            </p:tgtEl>
                                          </p:cBhvr>
                                        </p:animEffect>
                                        <p:animScale>
                                          <p:cBhvr>
                                            <p:cTn id="41" dur="250" autoRev="1" fill="hold"/>
                                            <p:tgtEl>
                                              <p:spTgt spid="60"/>
                                            </p:tgtEl>
                                          </p:cBhvr>
                                          <p:by x="105000" y="105000"/>
                                        </p:animScale>
                                      </p:childTnLst>
                                    </p:cTn>
                                  </p:par>
                                </p:childTnLst>
                              </p:cTn>
                            </p:par>
                            <p:par>
                              <p:cTn id="42" fill="hold">
                                <p:stCondLst>
                                  <p:cond delay="500"/>
                                </p:stCondLst>
                                <p:childTnLst>
                                  <p:par>
                                    <p:cTn id="43" presetID="17" presetClass="entr" presetSubtype="10" fill="hold" grpId="0" nodeType="afterEffect">
                                      <p:stCondLst>
                                        <p:cond delay="0"/>
                                      </p:stCondLst>
                                      <p:iterate type="lt">
                                        <p:tmPct val="3000"/>
                                      </p:iterate>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75"/>
                                            </p:tgtEl>
                                          </p:cBhvr>
                                        </p:animEffect>
                                        <p:animScale>
                                          <p:cBhvr>
                                            <p:cTn id="51" dur="250" autoRev="1" fill="hold"/>
                                            <p:tgtEl>
                                              <p:spTgt spid="75"/>
                                            </p:tgtEl>
                                          </p:cBhvr>
                                          <p:by x="105000" y="105000"/>
                                        </p:animScale>
                                      </p:childTnLst>
                                    </p:cTn>
                                  </p:par>
                                </p:childTnLst>
                              </p:cTn>
                            </p:par>
                            <p:par>
                              <p:cTn id="52" fill="hold">
                                <p:stCondLst>
                                  <p:cond delay="500"/>
                                </p:stCondLst>
                                <p:childTnLst>
                                  <p:par>
                                    <p:cTn id="53" presetID="17" presetClass="entr" presetSubtype="10" fill="hold" grpId="0" nodeType="afterEffect">
                                      <p:stCondLst>
                                        <p:cond delay="0"/>
                                      </p:stCondLst>
                                      <p:iterate type="lt">
                                        <p:tmPct val="3000"/>
                                      </p:iterate>
                                      <p:childTnLst>
                                        <p:set>
                                          <p:cBhvr>
                                            <p:cTn id="54" dur="1" fill="hold">
                                              <p:stCondLst>
                                                <p:cond delay="0"/>
                                              </p:stCondLst>
                                            </p:cTn>
                                            <p:tgtEl>
                                              <p:spTgt spid="51"/>
                                            </p:tgtEl>
                                            <p:attrNameLst>
                                              <p:attrName>style.visibility</p:attrName>
                                            </p:attrNameLst>
                                          </p:cBhvr>
                                          <p:to>
                                            <p:strVal val="visible"/>
                                          </p:to>
                                        </p:set>
                                        <p:anim calcmode="lin" valueType="num">
                                          <p:cBhvr>
                                            <p:cTn id="55" dur="500" fill="hold"/>
                                            <p:tgtEl>
                                              <p:spTgt spid="51"/>
                                            </p:tgtEl>
                                            <p:attrNameLst>
                                              <p:attrName>ppt_w</p:attrName>
                                            </p:attrNameLst>
                                          </p:cBhvr>
                                          <p:tavLst>
                                            <p:tav tm="0">
                                              <p:val>
                                                <p:fltVal val="0"/>
                                              </p:val>
                                            </p:tav>
                                            <p:tav tm="100000">
                                              <p:val>
                                                <p:strVal val="#ppt_w"/>
                                              </p:val>
                                            </p:tav>
                                          </p:tavLst>
                                        </p:anim>
                                        <p:anim calcmode="lin" valueType="num">
                                          <p:cBhvr>
                                            <p:cTn id="56" dur="500" fill="hold"/>
                                            <p:tgtEl>
                                              <p:spTgt spid="51"/>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68"/>
                                            </p:tgtEl>
                                          </p:cBhvr>
                                        </p:animEffect>
                                        <p:animScale>
                                          <p:cBhvr>
                                            <p:cTn id="61" dur="250" autoRev="1" fill="hold"/>
                                            <p:tgtEl>
                                              <p:spTgt spid="68"/>
                                            </p:tgtEl>
                                          </p:cBhvr>
                                          <p:by x="105000" y="105000"/>
                                        </p:animScale>
                                      </p:childTnLst>
                                    </p:cTn>
                                  </p:par>
                                </p:childTnLst>
                              </p:cTn>
                            </p:par>
                            <p:par>
                              <p:cTn id="62" fill="hold">
                                <p:stCondLst>
                                  <p:cond delay="500"/>
                                </p:stCondLst>
                                <p:childTnLst>
                                  <p:par>
                                    <p:cTn id="63" presetID="17" presetClass="entr" presetSubtype="10" fill="hold" grpId="0" nodeType="afterEffect">
                                      <p:stCondLst>
                                        <p:cond delay="0"/>
                                      </p:stCondLst>
                                      <p:iterate type="lt">
                                        <p:tmPct val="3000"/>
                                      </p:iterate>
                                      <p:childTnLst>
                                        <p:set>
                                          <p:cBhvr>
                                            <p:cTn id="64" dur="1" fill="hold">
                                              <p:stCondLst>
                                                <p:cond delay="0"/>
                                              </p:stCondLst>
                                            </p:cTn>
                                            <p:tgtEl>
                                              <p:spTgt spid="53"/>
                                            </p:tgtEl>
                                            <p:attrNameLst>
                                              <p:attrName>style.visibility</p:attrName>
                                            </p:attrNameLst>
                                          </p:cBhvr>
                                          <p:to>
                                            <p:strVal val="visible"/>
                                          </p:to>
                                        </p:set>
                                        <p:anim calcmode="lin" valueType="num">
                                          <p:cBhvr>
                                            <p:cTn id="65" dur="500" fill="hold"/>
                                            <p:tgtEl>
                                              <p:spTgt spid="53"/>
                                            </p:tgtEl>
                                            <p:attrNameLst>
                                              <p:attrName>ppt_w</p:attrName>
                                            </p:attrNameLst>
                                          </p:cBhvr>
                                          <p:tavLst>
                                            <p:tav tm="0">
                                              <p:val>
                                                <p:fltVal val="0"/>
                                              </p:val>
                                            </p:tav>
                                            <p:tav tm="100000">
                                              <p:val>
                                                <p:strVal val="#ppt_w"/>
                                              </p:val>
                                            </p:tav>
                                          </p:tavLst>
                                        </p:anim>
                                        <p:anim calcmode="lin" valueType="num">
                                          <p:cBhvr>
                                            <p:cTn id="66" dur="5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54"/>
                                            </p:tgtEl>
                                          </p:cBhvr>
                                        </p:animEffect>
                                        <p:animScale>
                                          <p:cBhvr>
                                            <p:cTn id="71" dur="250" autoRev="1" fill="hold"/>
                                            <p:tgtEl>
                                              <p:spTgt spid="54"/>
                                            </p:tgtEl>
                                          </p:cBhvr>
                                          <p:by x="105000" y="105000"/>
                                        </p:animScale>
                                      </p:childTnLst>
                                    </p:cTn>
                                  </p:par>
                                </p:childTnLst>
                              </p:cTn>
                            </p:par>
                            <p:par>
                              <p:cTn id="72" fill="hold">
                                <p:stCondLst>
                                  <p:cond delay="500"/>
                                </p:stCondLst>
                                <p:childTnLst>
                                  <p:par>
                                    <p:cTn id="73" presetID="17" presetClass="entr" presetSubtype="10" fill="hold" grpId="0" nodeType="afterEffect">
                                      <p:stCondLst>
                                        <p:cond delay="0"/>
                                      </p:stCondLst>
                                      <p:iterate type="lt">
                                        <p:tmPct val="3000"/>
                                      </p:iterate>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ppt_w</p:attrName>
                                            </p:attrNameLst>
                                          </p:cBhvr>
                                          <p:tavLst>
                                            <p:tav tm="0">
                                              <p:val>
                                                <p:fltVal val="0"/>
                                              </p:val>
                                            </p:tav>
                                            <p:tav tm="100000">
                                              <p:val>
                                                <p:strVal val="#ppt_w"/>
                                              </p:val>
                                            </p:tav>
                                          </p:tavLst>
                                        </p:anim>
                                        <p:anim calcmode="lin" valueType="num">
                                          <p:cBhvr>
                                            <p:cTn id="76" dur="500" fill="hold"/>
                                            <p:tgtEl>
                                              <p:spTgt spid="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50" grpId="0"/>
          <p:bldP spid="51" grpId="0"/>
          <p:bldP spid="52" grpId="0"/>
          <p:bldP spid="5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fill="hold"/>
                                            <p:tgtEl>
                                              <p:spTgt spid="60"/>
                                            </p:tgtEl>
                                            <p:attrNameLst>
                                              <p:attrName>ppt_x</p:attrName>
                                            </p:attrNameLst>
                                          </p:cBhvr>
                                          <p:tavLst>
                                            <p:tav tm="0">
                                              <p:val>
                                                <p:strVal val="#ppt_x"/>
                                              </p:val>
                                            </p:tav>
                                            <p:tav tm="100000">
                                              <p:val>
                                                <p:strVal val="#ppt_x"/>
                                              </p:val>
                                            </p:tav>
                                          </p:tavLst>
                                        </p:anim>
                                        <p:anim calcmode="lin" valueType="num">
                                          <p:cBhvr additive="base">
                                            <p:cTn id="24" dur="500" fill="hold"/>
                                            <p:tgtEl>
                                              <p:spTgt spid="60"/>
                                            </p:tgtEl>
                                            <p:attrNameLst>
                                              <p:attrName>ppt_y</p:attrName>
                                            </p:attrNameLst>
                                          </p:cBhvr>
                                          <p:tavLst>
                                            <p:tav tm="0">
                                              <p:val>
                                                <p:strVal val="0-#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anim calcmode="lin" valueType="num">
                                          <p:cBhvr additive="base">
                                            <p:cTn id="27" dur="500" fill="hold"/>
                                            <p:tgtEl>
                                              <p:spTgt spid="75"/>
                                            </p:tgtEl>
                                            <p:attrNameLst>
                                              <p:attrName>ppt_x</p:attrName>
                                            </p:attrNameLst>
                                          </p:cBhvr>
                                          <p:tavLst>
                                            <p:tav tm="0">
                                              <p:val>
                                                <p:strVal val="1+#ppt_w/2"/>
                                              </p:val>
                                            </p:tav>
                                            <p:tav tm="100000">
                                              <p:val>
                                                <p:strVal val="#ppt_x"/>
                                              </p:val>
                                            </p:tav>
                                          </p:tavLst>
                                        </p:anim>
                                        <p:anim calcmode="lin" valueType="num">
                                          <p:cBhvr additive="base">
                                            <p:cTn id="28" dur="500" fill="hold"/>
                                            <p:tgtEl>
                                              <p:spTgt spid="75"/>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additive="base">
                                            <p:cTn id="31" dur="500" fill="hold"/>
                                            <p:tgtEl>
                                              <p:spTgt spid="68"/>
                                            </p:tgtEl>
                                            <p:attrNameLst>
                                              <p:attrName>ppt_x</p:attrName>
                                            </p:attrNameLst>
                                          </p:cBhvr>
                                          <p:tavLst>
                                            <p:tav tm="0">
                                              <p:val>
                                                <p:strVal val="#ppt_x"/>
                                              </p:val>
                                            </p:tav>
                                            <p:tav tm="100000">
                                              <p:val>
                                                <p:strVal val="#ppt_x"/>
                                              </p:val>
                                            </p:tav>
                                          </p:tavLst>
                                        </p:anim>
                                        <p:anim calcmode="lin" valueType="num">
                                          <p:cBhvr additive="base">
                                            <p:cTn id="32" dur="500" fill="hold"/>
                                            <p:tgtEl>
                                              <p:spTgt spid="68"/>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fill="hold"/>
                                            <p:tgtEl>
                                              <p:spTgt spid="54"/>
                                            </p:tgtEl>
                                            <p:attrNameLst>
                                              <p:attrName>ppt_x</p:attrName>
                                            </p:attrNameLst>
                                          </p:cBhvr>
                                          <p:tavLst>
                                            <p:tav tm="0">
                                              <p:val>
                                                <p:strVal val="0-#ppt_w/2"/>
                                              </p:val>
                                            </p:tav>
                                            <p:tav tm="100000">
                                              <p:val>
                                                <p:strVal val="#ppt_x"/>
                                              </p:val>
                                            </p:tav>
                                          </p:tavLst>
                                        </p:anim>
                                        <p:anim calcmode="lin" valueType="num">
                                          <p:cBhvr additive="base">
                                            <p:cTn id="36"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60"/>
                                            </p:tgtEl>
                                          </p:cBhvr>
                                        </p:animEffect>
                                        <p:animScale>
                                          <p:cBhvr>
                                            <p:cTn id="41" dur="250" autoRev="1" fill="hold"/>
                                            <p:tgtEl>
                                              <p:spTgt spid="60"/>
                                            </p:tgtEl>
                                          </p:cBhvr>
                                          <p:by x="105000" y="105000"/>
                                        </p:animScale>
                                      </p:childTnLst>
                                    </p:cTn>
                                  </p:par>
                                </p:childTnLst>
                              </p:cTn>
                            </p:par>
                            <p:par>
                              <p:cTn id="42" fill="hold">
                                <p:stCondLst>
                                  <p:cond delay="500"/>
                                </p:stCondLst>
                                <p:childTnLst>
                                  <p:par>
                                    <p:cTn id="43" presetID="17" presetClass="entr" presetSubtype="10" fill="hold" grpId="0" nodeType="afterEffect">
                                      <p:stCondLst>
                                        <p:cond delay="0"/>
                                      </p:stCondLst>
                                      <p:iterate type="lt">
                                        <p:tmPct val="3000"/>
                                      </p:iterate>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75"/>
                                            </p:tgtEl>
                                          </p:cBhvr>
                                        </p:animEffect>
                                        <p:animScale>
                                          <p:cBhvr>
                                            <p:cTn id="51" dur="250" autoRev="1" fill="hold"/>
                                            <p:tgtEl>
                                              <p:spTgt spid="75"/>
                                            </p:tgtEl>
                                          </p:cBhvr>
                                          <p:by x="105000" y="105000"/>
                                        </p:animScale>
                                      </p:childTnLst>
                                    </p:cTn>
                                  </p:par>
                                </p:childTnLst>
                              </p:cTn>
                            </p:par>
                            <p:par>
                              <p:cTn id="52" fill="hold">
                                <p:stCondLst>
                                  <p:cond delay="500"/>
                                </p:stCondLst>
                                <p:childTnLst>
                                  <p:par>
                                    <p:cTn id="53" presetID="17" presetClass="entr" presetSubtype="10" fill="hold" grpId="0" nodeType="afterEffect">
                                      <p:stCondLst>
                                        <p:cond delay="0"/>
                                      </p:stCondLst>
                                      <p:iterate type="lt">
                                        <p:tmPct val="3000"/>
                                      </p:iterate>
                                      <p:childTnLst>
                                        <p:set>
                                          <p:cBhvr>
                                            <p:cTn id="54" dur="1" fill="hold">
                                              <p:stCondLst>
                                                <p:cond delay="0"/>
                                              </p:stCondLst>
                                            </p:cTn>
                                            <p:tgtEl>
                                              <p:spTgt spid="51"/>
                                            </p:tgtEl>
                                            <p:attrNameLst>
                                              <p:attrName>style.visibility</p:attrName>
                                            </p:attrNameLst>
                                          </p:cBhvr>
                                          <p:to>
                                            <p:strVal val="visible"/>
                                          </p:to>
                                        </p:set>
                                        <p:anim calcmode="lin" valueType="num">
                                          <p:cBhvr>
                                            <p:cTn id="55" dur="500" fill="hold"/>
                                            <p:tgtEl>
                                              <p:spTgt spid="51"/>
                                            </p:tgtEl>
                                            <p:attrNameLst>
                                              <p:attrName>ppt_w</p:attrName>
                                            </p:attrNameLst>
                                          </p:cBhvr>
                                          <p:tavLst>
                                            <p:tav tm="0">
                                              <p:val>
                                                <p:fltVal val="0"/>
                                              </p:val>
                                            </p:tav>
                                            <p:tav tm="100000">
                                              <p:val>
                                                <p:strVal val="#ppt_w"/>
                                              </p:val>
                                            </p:tav>
                                          </p:tavLst>
                                        </p:anim>
                                        <p:anim calcmode="lin" valueType="num">
                                          <p:cBhvr>
                                            <p:cTn id="56" dur="500" fill="hold"/>
                                            <p:tgtEl>
                                              <p:spTgt spid="51"/>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68"/>
                                            </p:tgtEl>
                                          </p:cBhvr>
                                        </p:animEffect>
                                        <p:animScale>
                                          <p:cBhvr>
                                            <p:cTn id="61" dur="250" autoRev="1" fill="hold"/>
                                            <p:tgtEl>
                                              <p:spTgt spid="68"/>
                                            </p:tgtEl>
                                          </p:cBhvr>
                                          <p:by x="105000" y="105000"/>
                                        </p:animScale>
                                      </p:childTnLst>
                                    </p:cTn>
                                  </p:par>
                                </p:childTnLst>
                              </p:cTn>
                            </p:par>
                            <p:par>
                              <p:cTn id="62" fill="hold">
                                <p:stCondLst>
                                  <p:cond delay="500"/>
                                </p:stCondLst>
                                <p:childTnLst>
                                  <p:par>
                                    <p:cTn id="63" presetID="17" presetClass="entr" presetSubtype="10" fill="hold" grpId="0" nodeType="afterEffect">
                                      <p:stCondLst>
                                        <p:cond delay="0"/>
                                      </p:stCondLst>
                                      <p:iterate type="lt">
                                        <p:tmPct val="3000"/>
                                      </p:iterate>
                                      <p:childTnLst>
                                        <p:set>
                                          <p:cBhvr>
                                            <p:cTn id="64" dur="1" fill="hold">
                                              <p:stCondLst>
                                                <p:cond delay="0"/>
                                              </p:stCondLst>
                                            </p:cTn>
                                            <p:tgtEl>
                                              <p:spTgt spid="53"/>
                                            </p:tgtEl>
                                            <p:attrNameLst>
                                              <p:attrName>style.visibility</p:attrName>
                                            </p:attrNameLst>
                                          </p:cBhvr>
                                          <p:to>
                                            <p:strVal val="visible"/>
                                          </p:to>
                                        </p:set>
                                        <p:anim calcmode="lin" valueType="num">
                                          <p:cBhvr>
                                            <p:cTn id="65" dur="500" fill="hold"/>
                                            <p:tgtEl>
                                              <p:spTgt spid="53"/>
                                            </p:tgtEl>
                                            <p:attrNameLst>
                                              <p:attrName>ppt_w</p:attrName>
                                            </p:attrNameLst>
                                          </p:cBhvr>
                                          <p:tavLst>
                                            <p:tav tm="0">
                                              <p:val>
                                                <p:fltVal val="0"/>
                                              </p:val>
                                            </p:tav>
                                            <p:tav tm="100000">
                                              <p:val>
                                                <p:strVal val="#ppt_w"/>
                                              </p:val>
                                            </p:tav>
                                          </p:tavLst>
                                        </p:anim>
                                        <p:anim calcmode="lin" valueType="num">
                                          <p:cBhvr>
                                            <p:cTn id="66" dur="5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54"/>
                                            </p:tgtEl>
                                          </p:cBhvr>
                                        </p:animEffect>
                                        <p:animScale>
                                          <p:cBhvr>
                                            <p:cTn id="71" dur="250" autoRev="1" fill="hold"/>
                                            <p:tgtEl>
                                              <p:spTgt spid="54"/>
                                            </p:tgtEl>
                                          </p:cBhvr>
                                          <p:by x="105000" y="105000"/>
                                        </p:animScale>
                                      </p:childTnLst>
                                    </p:cTn>
                                  </p:par>
                                </p:childTnLst>
                              </p:cTn>
                            </p:par>
                            <p:par>
                              <p:cTn id="72" fill="hold">
                                <p:stCondLst>
                                  <p:cond delay="500"/>
                                </p:stCondLst>
                                <p:childTnLst>
                                  <p:par>
                                    <p:cTn id="73" presetID="17" presetClass="entr" presetSubtype="10" fill="hold" grpId="0" nodeType="afterEffect">
                                      <p:stCondLst>
                                        <p:cond delay="0"/>
                                      </p:stCondLst>
                                      <p:iterate type="lt">
                                        <p:tmPct val="3000"/>
                                      </p:iterate>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ppt_w</p:attrName>
                                            </p:attrNameLst>
                                          </p:cBhvr>
                                          <p:tavLst>
                                            <p:tav tm="0">
                                              <p:val>
                                                <p:fltVal val="0"/>
                                              </p:val>
                                            </p:tav>
                                            <p:tav tm="100000">
                                              <p:val>
                                                <p:strVal val="#ppt_w"/>
                                              </p:val>
                                            </p:tav>
                                          </p:tavLst>
                                        </p:anim>
                                        <p:anim calcmode="lin" valueType="num">
                                          <p:cBhvr>
                                            <p:cTn id="76" dur="500" fill="hold"/>
                                            <p:tgtEl>
                                              <p:spTgt spid="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50" grpId="0"/>
          <p:bldP spid="51" grpId="0"/>
          <p:bldP spid="52" grpId="0"/>
          <p:bldP spid="5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50" name="燕尾形箭头 49"/>
          <p:cNvSpPr/>
          <p:nvPr/>
        </p:nvSpPr>
        <p:spPr>
          <a:xfrm>
            <a:off x="1438746" y="3219462"/>
            <a:ext cx="9405532" cy="228600"/>
          </a:xfrm>
          <a:prstGeom prst="notched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51" name="椭圆 50"/>
          <p:cNvSpPr/>
          <p:nvPr/>
        </p:nvSpPr>
        <p:spPr>
          <a:xfrm>
            <a:off x="4779534" y="3250498"/>
            <a:ext cx="166533" cy="1665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52" name="椭圆 51"/>
          <p:cNvSpPr/>
          <p:nvPr/>
        </p:nvSpPr>
        <p:spPr>
          <a:xfrm>
            <a:off x="7274947" y="3250498"/>
            <a:ext cx="166533" cy="1665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53" name="椭圆 52"/>
          <p:cNvSpPr/>
          <p:nvPr/>
        </p:nvSpPr>
        <p:spPr>
          <a:xfrm>
            <a:off x="9755310" y="3250498"/>
            <a:ext cx="166533" cy="1665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54" name="椭圆 53"/>
          <p:cNvSpPr/>
          <p:nvPr/>
        </p:nvSpPr>
        <p:spPr>
          <a:xfrm>
            <a:off x="2299174" y="3250498"/>
            <a:ext cx="166533" cy="1665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nvGrpSpPr>
          <p:cNvPr id="55" name="组合 54"/>
          <p:cNvGrpSpPr/>
          <p:nvPr/>
        </p:nvGrpSpPr>
        <p:grpSpPr>
          <a:xfrm>
            <a:off x="4379166" y="2010869"/>
            <a:ext cx="962021" cy="962022"/>
            <a:chOff x="4341368" y="2343128"/>
            <a:chExt cx="962021" cy="962021"/>
          </a:xfrm>
        </p:grpSpPr>
        <p:sp>
          <p:nvSpPr>
            <p:cNvPr id="56" name="泪滴形 55"/>
            <p:cNvSpPr/>
            <p:nvPr/>
          </p:nvSpPr>
          <p:spPr>
            <a:xfrm rot="8100000">
              <a:off x="4341368" y="2343128"/>
              <a:ext cx="962021" cy="962021"/>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7" name="文本框 46"/>
            <p:cNvSpPr txBox="1"/>
            <p:nvPr/>
          </p:nvSpPr>
          <p:spPr>
            <a:xfrm>
              <a:off x="4412016" y="2624083"/>
              <a:ext cx="820724"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文字</a:t>
              </a:r>
              <a:endParaRPr lang="zh-CN" altLang="en-US" sz="2000" baseline="-3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8" name="组合 57"/>
          <p:cNvGrpSpPr/>
          <p:nvPr/>
        </p:nvGrpSpPr>
        <p:grpSpPr>
          <a:xfrm>
            <a:off x="1897494" y="2010866"/>
            <a:ext cx="962021" cy="962021"/>
            <a:chOff x="1784435" y="2343128"/>
            <a:chExt cx="962021" cy="962021"/>
          </a:xfrm>
        </p:grpSpPr>
        <p:sp>
          <p:nvSpPr>
            <p:cNvPr id="59" name="泪滴形 58"/>
            <p:cNvSpPr/>
            <p:nvPr/>
          </p:nvSpPr>
          <p:spPr>
            <a:xfrm rot="8100000">
              <a:off x="1784435" y="2343128"/>
              <a:ext cx="962021" cy="962021"/>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0" name="文本框 49"/>
            <p:cNvSpPr txBox="1"/>
            <p:nvPr/>
          </p:nvSpPr>
          <p:spPr>
            <a:xfrm>
              <a:off x="1838580" y="2595809"/>
              <a:ext cx="853730" cy="461665"/>
            </a:xfrm>
            <a:prstGeom prst="rect">
              <a:avLst/>
            </a:prstGeom>
            <a:noFill/>
          </p:spPr>
          <p:txBody>
            <a:bodyPr wrap="square" rtlCol="0">
              <a:spAutoFit/>
            </a:bodyPr>
            <a:lstStyle/>
            <a:p>
              <a:pPr algn="ctr">
                <a:lnSpc>
                  <a:spcPct val="120000"/>
                </a:lnSpc>
              </a:pP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文字</a:t>
              </a:r>
              <a:endParaRPr lang="zh-CN" altLang="en-US" sz="2000" baseline="-3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1" name="组合 60"/>
          <p:cNvGrpSpPr/>
          <p:nvPr/>
        </p:nvGrpSpPr>
        <p:grpSpPr>
          <a:xfrm>
            <a:off x="9357563" y="2010869"/>
            <a:ext cx="962021" cy="962022"/>
            <a:chOff x="9455232" y="2343128"/>
            <a:chExt cx="962021" cy="962021"/>
          </a:xfrm>
        </p:grpSpPr>
        <p:sp>
          <p:nvSpPr>
            <p:cNvPr id="62" name="泪滴形 61"/>
            <p:cNvSpPr/>
            <p:nvPr/>
          </p:nvSpPr>
          <p:spPr>
            <a:xfrm rot="8100000">
              <a:off x="9455232" y="2343128"/>
              <a:ext cx="962021" cy="962021"/>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3" name="文本框 52"/>
            <p:cNvSpPr txBox="1"/>
            <p:nvPr/>
          </p:nvSpPr>
          <p:spPr>
            <a:xfrm>
              <a:off x="9525883" y="2652355"/>
              <a:ext cx="820724" cy="400110"/>
            </a:xfrm>
            <a:prstGeom prst="rect">
              <a:avLst/>
            </a:prstGeom>
            <a:noFill/>
          </p:spPr>
          <p:txBody>
            <a:bodyPr wrap="square" rtlCol="0">
              <a:spAutoFit/>
            </a:bodyPr>
            <a:lstStyle>
              <a:defPPr>
                <a:defRPr lang="zh-CN"/>
              </a:defPPr>
              <a:lvl1pPr algn="ctr">
                <a:defRPr sz="2000">
                  <a:solidFill>
                    <a:schemeClr val="bg1"/>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t>文字</a:t>
              </a:r>
              <a:endParaRPr lang="zh-CN" altLang="en-US" dirty="0"/>
            </a:p>
          </p:txBody>
        </p:sp>
      </p:grpSp>
      <p:grpSp>
        <p:nvGrpSpPr>
          <p:cNvPr id="64" name="组合 63"/>
          <p:cNvGrpSpPr/>
          <p:nvPr/>
        </p:nvGrpSpPr>
        <p:grpSpPr>
          <a:xfrm>
            <a:off x="6875891" y="2010868"/>
            <a:ext cx="962021" cy="962022"/>
            <a:chOff x="6898301" y="2343128"/>
            <a:chExt cx="962021" cy="962021"/>
          </a:xfrm>
        </p:grpSpPr>
        <p:sp>
          <p:nvSpPr>
            <p:cNvPr id="65" name="泪滴形 64"/>
            <p:cNvSpPr/>
            <p:nvPr/>
          </p:nvSpPr>
          <p:spPr>
            <a:xfrm rot="8100000">
              <a:off x="6898301" y="2343128"/>
              <a:ext cx="962021" cy="962021"/>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6" name="文本框 55"/>
            <p:cNvSpPr txBox="1"/>
            <p:nvPr/>
          </p:nvSpPr>
          <p:spPr>
            <a:xfrm>
              <a:off x="6952446" y="2624083"/>
              <a:ext cx="853730" cy="400110"/>
            </a:xfrm>
            <a:prstGeom prst="rect">
              <a:avLst/>
            </a:prstGeom>
            <a:noFill/>
          </p:spPr>
          <p:txBody>
            <a:bodyPr wrap="square" rtlCol="0">
              <a:spAutoFit/>
            </a:bodyPr>
            <a:lstStyle>
              <a:defPPr>
                <a:defRPr lang="zh-CN"/>
              </a:defPPr>
              <a:lvl1pPr algn="ctr">
                <a:defRPr sz="2000">
                  <a:solidFill>
                    <a:schemeClr val="bg1"/>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t>文字</a:t>
              </a:r>
              <a:endParaRPr lang="zh-CN" altLang="en-US" dirty="0"/>
            </a:p>
          </p:txBody>
        </p:sp>
      </p:grpSp>
      <p:sp>
        <p:nvSpPr>
          <p:cNvPr id="67" name="矩形 66"/>
          <p:cNvSpPr/>
          <p:nvPr/>
        </p:nvSpPr>
        <p:spPr>
          <a:xfrm>
            <a:off x="1695759" y="3745496"/>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8" name="矩形 47"/>
          <p:cNvSpPr>
            <a:spLocks noChangeArrowheads="1"/>
          </p:cNvSpPr>
          <p:nvPr/>
        </p:nvSpPr>
        <p:spPr bwMode="auto">
          <a:xfrm>
            <a:off x="1383966" y="4133794"/>
            <a:ext cx="1936749" cy="149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a:t>
            </a:r>
            <a:r>
              <a:rPr lang="zh-CN" altLang="en-US" sz="1400" dirty="0" smtClean="0">
                <a:solidFill>
                  <a:schemeClr val="tx1">
                    <a:lumMod val="75000"/>
                    <a:lumOff val="25000"/>
                  </a:schemeClr>
                </a:solidFill>
                <a:sym typeface="微软雅黑" panose="020B0503020204020204" pitchFamily="34" charset="-122"/>
              </a:rPr>
              <a:t>，在此</a:t>
            </a:r>
            <a:r>
              <a:rPr lang="zh-CN" altLang="en-US" sz="1400" dirty="0">
                <a:solidFill>
                  <a:schemeClr val="tx1">
                    <a:lumMod val="75000"/>
                    <a:lumOff val="25000"/>
                  </a:schemeClr>
                </a:solidFill>
                <a:sym typeface="微软雅黑" panose="020B0503020204020204" pitchFamily="34" charset="-122"/>
              </a:rPr>
              <a:t>录入上述图表的描述说明。</a:t>
            </a:r>
            <a:endParaRPr lang="zh-CN" altLang="en-US" sz="1400" dirty="0">
              <a:solidFill>
                <a:schemeClr val="tx1">
                  <a:lumMod val="75000"/>
                  <a:lumOff val="25000"/>
                </a:schemeClr>
              </a:solidFill>
              <a:sym typeface="微软雅黑" panose="020B0503020204020204" pitchFamily="34" charset="-122"/>
            </a:endParaRPr>
          </a:p>
        </p:txBody>
      </p:sp>
      <p:sp>
        <p:nvSpPr>
          <p:cNvPr id="69" name="矩形 68"/>
          <p:cNvSpPr/>
          <p:nvPr/>
        </p:nvSpPr>
        <p:spPr>
          <a:xfrm>
            <a:off x="4179924" y="3745496"/>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0" name="矩形 47"/>
          <p:cNvSpPr>
            <a:spLocks noChangeArrowheads="1"/>
          </p:cNvSpPr>
          <p:nvPr/>
        </p:nvSpPr>
        <p:spPr bwMode="auto">
          <a:xfrm>
            <a:off x="3868131" y="4133794"/>
            <a:ext cx="1936749" cy="149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a:t>
            </a:r>
            <a:r>
              <a:rPr lang="zh-CN" altLang="en-US" sz="1400" dirty="0" smtClean="0">
                <a:solidFill>
                  <a:schemeClr val="tx1">
                    <a:lumMod val="75000"/>
                    <a:lumOff val="25000"/>
                  </a:schemeClr>
                </a:solidFill>
                <a:sym typeface="微软雅黑" panose="020B0503020204020204" pitchFamily="34" charset="-122"/>
              </a:rPr>
              <a:t>，在此</a:t>
            </a:r>
            <a:r>
              <a:rPr lang="zh-CN" altLang="en-US" sz="1400" dirty="0">
                <a:solidFill>
                  <a:schemeClr val="tx1">
                    <a:lumMod val="75000"/>
                    <a:lumOff val="25000"/>
                  </a:schemeClr>
                </a:solidFill>
                <a:sym typeface="微软雅黑" panose="020B0503020204020204" pitchFamily="34" charset="-122"/>
              </a:rPr>
              <a:t>录入上述图表的描述说明。</a:t>
            </a:r>
            <a:endParaRPr lang="zh-CN" altLang="en-US" sz="1400" dirty="0">
              <a:solidFill>
                <a:schemeClr val="tx1">
                  <a:lumMod val="75000"/>
                  <a:lumOff val="25000"/>
                </a:schemeClr>
              </a:solidFill>
              <a:sym typeface="微软雅黑" panose="020B0503020204020204" pitchFamily="34" charset="-122"/>
            </a:endParaRPr>
          </a:p>
        </p:txBody>
      </p:sp>
      <p:sp>
        <p:nvSpPr>
          <p:cNvPr id="71" name="矩形 70"/>
          <p:cNvSpPr/>
          <p:nvPr/>
        </p:nvSpPr>
        <p:spPr>
          <a:xfrm>
            <a:off x="6704900" y="3745496"/>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2" name="矩形 47"/>
          <p:cNvSpPr>
            <a:spLocks noChangeArrowheads="1"/>
          </p:cNvSpPr>
          <p:nvPr/>
        </p:nvSpPr>
        <p:spPr bwMode="auto">
          <a:xfrm>
            <a:off x="6393107" y="4133794"/>
            <a:ext cx="1936749" cy="149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a:t>
            </a:r>
            <a:r>
              <a:rPr lang="zh-CN" altLang="en-US" sz="1400" dirty="0" smtClean="0">
                <a:solidFill>
                  <a:schemeClr val="tx1">
                    <a:lumMod val="75000"/>
                    <a:lumOff val="25000"/>
                  </a:schemeClr>
                </a:solidFill>
                <a:sym typeface="微软雅黑" panose="020B0503020204020204" pitchFamily="34" charset="-122"/>
              </a:rPr>
              <a:t>，在此</a:t>
            </a:r>
            <a:r>
              <a:rPr lang="zh-CN" altLang="en-US" sz="1400" dirty="0">
                <a:solidFill>
                  <a:schemeClr val="tx1">
                    <a:lumMod val="75000"/>
                    <a:lumOff val="25000"/>
                  </a:schemeClr>
                </a:solidFill>
                <a:sym typeface="微软雅黑" panose="020B0503020204020204" pitchFamily="34" charset="-122"/>
              </a:rPr>
              <a:t>录入上述图表的描述说明。</a:t>
            </a:r>
            <a:endParaRPr lang="zh-CN" altLang="en-US" sz="1400" dirty="0">
              <a:solidFill>
                <a:schemeClr val="tx1">
                  <a:lumMod val="75000"/>
                  <a:lumOff val="25000"/>
                </a:schemeClr>
              </a:solidFill>
              <a:sym typeface="微软雅黑" panose="020B0503020204020204" pitchFamily="34" charset="-122"/>
            </a:endParaRPr>
          </a:p>
        </p:txBody>
      </p:sp>
      <p:sp>
        <p:nvSpPr>
          <p:cNvPr id="73" name="矩形 72"/>
          <p:cNvSpPr/>
          <p:nvPr/>
        </p:nvSpPr>
        <p:spPr>
          <a:xfrm>
            <a:off x="9098729" y="3745496"/>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4" name="矩形 47"/>
          <p:cNvSpPr>
            <a:spLocks noChangeArrowheads="1"/>
          </p:cNvSpPr>
          <p:nvPr/>
        </p:nvSpPr>
        <p:spPr bwMode="auto">
          <a:xfrm>
            <a:off x="8786936" y="4133794"/>
            <a:ext cx="1936749" cy="149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a:t>
            </a:r>
            <a:r>
              <a:rPr lang="zh-CN" altLang="en-US" sz="1400" dirty="0" smtClean="0">
                <a:solidFill>
                  <a:schemeClr val="tx1">
                    <a:lumMod val="75000"/>
                    <a:lumOff val="25000"/>
                  </a:schemeClr>
                </a:solidFill>
                <a:sym typeface="微软雅黑" panose="020B0503020204020204" pitchFamily="34" charset="-122"/>
              </a:rPr>
              <a:t>，在此</a:t>
            </a:r>
            <a:r>
              <a:rPr lang="zh-CN" altLang="en-US" sz="1400" dirty="0">
                <a:solidFill>
                  <a:schemeClr val="tx1">
                    <a:lumMod val="75000"/>
                    <a:lumOff val="25000"/>
                  </a:schemeClr>
                </a:solidFill>
                <a:sym typeface="微软雅黑" panose="020B0503020204020204" pitchFamily="34" charset="-122"/>
              </a:rPr>
              <a:t>录入上述图表的描述说明。</a:t>
            </a:r>
            <a:endParaRPr lang="zh-CN" altLang="en-US" sz="1400" dirty="0">
              <a:solidFill>
                <a:schemeClr val="tx1">
                  <a:lumMod val="75000"/>
                  <a:lumOff val="25000"/>
                </a:schemeClr>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22" presetClass="entr" presetSubtype="8" fill="hold" grpId="0" nodeType="afterEffect">
                                  <p:stCondLst>
                                    <p:cond delay="250"/>
                                  </p:stCondLst>
                                  <p:childTnLst>
                                    <p:set>
                                      <p:cBhvr>
                                        <p:cTn id="23" dur="1" fill="hold">
                                          <p:stCondLst>
                                            <p:cond delay="0"/>
                                          </p:stCondLst>
                                        </p:cTn>
                                        <p:tgtEl>
                                          <p:spTgt spid="50"/>
                                        </p:tgtEl>
                                        <p:attrNameLst>
                                          <p:attrName>style.visibility</p:attrName>
                                        </p:attrNameLst>
                                      </p:cBhvr>
                                      <p:to>
                                        <p:strVal val="visible"/>
                                      </p:to>
                                    </p:set>
                                    <p:animEffect transition="in" filter="wipe(left)">
                                      <p:cBhvr>
                                        <p:cTn id="24" dur="400"/>
                                        <p:tgtEl>
                                          <p:spTgt spid="50"/>
                                        </p:tgtEl>
                                      </p:cBhvr>
                                    </p:animEffect>
                                  </p:childTnLst>
                                </p:cTn>
                              </p:par>
                              <p:par>
                                <p:cTn id="25" presetID="2" presetClass="entr" presetSubtype="1" fill="hold" nodeType="withEffect">
                                  <p:stCondLst>
                                    <p:cond delay="850"/>
                                  </p:stCondLst>
                                  <p:childTnLst>
                                    <p:set>
                                      <p:cBhvr>
                                        <p:cTn id="26" dur="1" fill="hold">
                                          <p:stCondLst>
                                            <p:cond delay="0"/>
                                          </p:stCondLst>
                                        </p:cTn>
                                        <p:tgtEl>
                                          <p:spTgt spid="58"/>
                                        </p:tgtEl>
                                        <p:attrNameLst>
                                          <p:attrName>style.visibility</p:attrName>
                                        </p:attrNameLst>
                                      </p:cBhvr>
                                      <p:to>
                                        <p:strVal val="visible"/>
                                      </p:to>
                                    </p:set>
                                    <p:anim calcmode="lin" valueType="num">
                                      <p:cBhvr additive="base">
                                        <p:cTn id="27" dur="250" fill="hold"/>
                                        <p:tgtEl>
                                          <p:spTgt spid="58"/>
                                        </p:tgtEl>
                                        <p:attrNameLst>
                                          <p:attrName>ppt_x</p:attrName>
                                        </p:attrNameLst>
                                      </p:cBhvr>
                                      <p:tavLst>
                                        <p:tav tm="0">
                                          <p:val>
                                            <p:strVal val="#ppt_x"/>
                                          </p:val>
                                        </p:tav>
                                        <p:tav tm="100000">
                                          <p:val>
                                            <p:strVal val="#ppt_x"/>
                                          </p:val>
                                        </p:tav>
                                      </p:tavLst>
                                    </p:anim>
                                    <p:anim calcmode="lin" valueType="num">
                                      <p:cBhvr additive="base">
                                        <p:cTn id="28" dur="250" fill="hold"/>
                                        <p:tgtEl>
                                          <p:spTgt spid="58"/>
                                        </p:tgtEl>
                                        <p:attrNameLst>
                                          <p:attrName>ppt_y</p:attrName>
                                        </p:attrNameLst>
                                      </p:cBhvr>
                                      <p:tavLst>
                                        <p:tav tm="0">
                                          <p:val>
                                            <p:strVal val="0-#ppt_h/2"/>
                                          </p:val>
                                        </p:tav>
                                        <p:tav tm="100000">
                                          <p:val>
                                            <p:strVal val="#ppt_y"/>
                                          </p:val>
                                        </p:tav>
                                      </p:tavLst>
                                    </p:anim>
                                  </p:childTnLst>
                                </p:cTn>
                              </p:par>
                              <p:par>
                                <p:cTn id="29" presetID="53" presetClass="entr" presetSubtype="16" fill="hold" grpId="0" nodeType="withEffect">
                                  <p:stCondLst>
                                    <p:cond delay="1250"/>
                                  </p:stCondLst>
                                  <p:childTnLst>
                                    <p:set>
                                      <p:cBhvr>
                                        <p:cTn id="30" dur="1" fill="hold">
                                          <p:stCondLst>
                                            <p:cond delay="0"/>
                                          </p:stCondLst>
                                        </p:cTn>
                                        <p:tgtEl>
                                          <p:spTgt spid="54"/>
                                        </p:tgtEl>
                                        <p:attrNameLst>
                                          <p:attrName>style.visibility</p:attrName>
                                        </p:attrNameLst>
                                      </p:cBhvr>
                                      <p:to>
                                        <p:strVal val="visible"/>
                                      </p:to>
                                    </p:set>
                                    <p:anim calcmode="lin" valueType="num">
                                      <p:cBhvr>
                                        <p:cTn id="31" dur="250" fill="hold"/>
                                        <p:tgtEl>
                                          <p:spTgt spid="54"/>
                                        </p:tgtEl>
                                        <p:attrNameLst>
                                          <p:attrName>ppt_w</p:attrName>
                                        </p:attrNameLst>
                                      </p:cBhvr>
                                      <p:tavLst>
                                        <p:tav tm="0">
                                          <p:val>
                                            <p:fltVal val="0"/>
                                          </p:val>
                                        </p:tav>
                                        <p:tav tm="100000">
                                          <p:val>
                                            <p:strVal val="#ppt_w"/>
                                          </p:val>
                                        </p:tav>
                                      </p:tavLst>
                                    </p:anim>
                                    <p:anim calcmode="lin" valueType="num">
                                      <p:cBhvr>
                                        <p:cTn id="32" dur="250" fill="hold"/>
                                        <p:tgtEl>
                                          <p:spTgt spid="54"/>
                                        </p:tgtEl>
                                        <p:attrNameLst>
                                          <p:attrName>ppt_h</p:attrName>
                                        </p:attrNameLst>
                                      </p:cBhvr>
                                      <p:tavLst>
                                        <p:tav tm="0">
                                          <p:val>
                                            <p:fltVal val="0"/>
                                          </p:val>
                                        </p:tav>
                                        <p:tav tm="100000">
                                          <p:val>
                                            <p:strVal val="#ppt_h"/>
                                          </p:val>
                                        </p:tav>
                                      </p:tavLst>
                                    </p:anim>
                                    <p:animEffect transition="in" filter="fade">
                                      <p:cBhvr>
                                        <p:cTn id="33" dur="250"/>
                                        <p:tgtEl>
                                          <p:spTgt spid="54"/>
                                        </p:tgtEl>
                                      </p:cBhvr>
                                    </p:animEffect>
                                  </p:childTnLst>
                                </p:cTn>
                              </p:par>
                              <p:par>
                                <p:cTn id="34" presetID="14" presetClass="entr" presetSubtype="10" fill="hold" grpId="0" nodeType="withEffect">
                                  <p:stCondLst>
                                    <p:cond delay="1750"/>
                                  </p:stCondLst>
                                  <p:childTnLst>
                                    <p:set>
                                      <p:cBhvr>
                                        <p:cTn id="35" dur="1" fill="hold">
                                          <p:stCondLst>
                                            <p:cond delay="0"/>
                                          </p:stCondLst>
                                        </p:cTn>
                                        <p:tgtEl>
                                          <p:spTgt spid="67"/>
                                        </p:tgtEl>
                                        <p:attrNameLst>
                                          <p:attrName>style.visibility</p:attrName>
                                        </p:attrNameLst>
                                      </p:cBhvr>
                                      <p:to>
                                        <p:strVal val="visible"/>
                                      </p:to>
                                    </p:set>
                                    <p:animEffect transition="in" filter="randombar(horizontal)">
                                      <p:cBhvr>
                                        <p:cTn id="36" dur="400"/>
                                        <p:tgtEl>
                                          <p:spTgt spid="67"/>
                                        </p:tgtEl>
                                      </p:cBhvr>
                                    </p:animEffect>
                                  </p:childTnLst>
                                </p:cTn>
                              </p:par>
                              <p:par>
                                <p:cTn id="37" presetID="14" presetClass="entr" presetSubtype="10" fill="hold" grpId="0" nodeType="withEffect">
                                  <p:stCondLst>
                                    <p:cond delay="1750"/>
                                  </p:stCondLst>
                                  <p:childTnLst>
                                    <p:set>
                                      <p:cBhvr>
                                        <p:cTn id="38" dur="1" fill="hold">
                                          <p:stCondLst>
                                            <p:cond delay="0"/>
                                          </p:stCondLst>
                                        </p:cTn>
                                        <p:tgtEl>
                                          <p:spTgt spid="68"/>
                                        </p:tgtEl>
                                        <p:attrNameLst>
                                          <p:attrName>style.visibility</p:attrName>
                                        </p:attrNameLst>
                                      </p:cBhvr>
                                      <p:to>
                                        <p:strVal val="visible"/>
                                      </p:to>
                                    </p:set>
                                    <p:animEffect transition="in" filter="randombar(horizontal)">
                                      <p:cBhvr>
                                        <p:cTn id="39" dur="400"/>
                                        <p:tgtEl>
                                          <p:spTgt spid="68"/>
                                        </p:tgtEl>
                                      </p:cBhvr>
                                    </p:animEffect>
                                  </p:childTnLst>
                                </p:cTn>
                              </p:par>
                              <p:par>
                                <p:cTn id="40" presetID="2" presetClass="entr" presetSubtype="1" fill="hold" nodeType="withEffect">
                                  <p:stCondLst>
                                    <p:cond delay="2500"/>
                                  </p:stCondLst>
                                  <p:childTnLst>
                                    <p:set>
                                      <p:cBhvr>
                                        <p:cTn id="41" dur="1" fill="hold">
                                          <p:stCondLst>
                                            <p:cond delay="0"/>
                                          </p:stCondLst>
                                        </p:cTn>
                                        <p:tgtEl>
                                          <p:spTgt spid="55"/>
                                        </p:tgtEl>
                                        <p:attrNameLst>
                                          <p:attrName>style.visibility</p:attrName>
                                        </p:attrNameLst>
                                      </p:cBhvr>
                                      <p:to>
                                        <p:strVal val="visible"/>
                                      </p:to>
                                    </p:set>
                                    <p:anim calcmode="lin" valueType="num">
                                      <p:cBhvr additive="base">
                                        <p:cTn id="42" dur="250" fill="hold"/>
                                        <p:tgtEl>
                                          <p:spTgt spid="55"/>
                                        </p:tgtEl>
                                        <p:attrNameLst>
                                          <p:attrName>ppt_x</p:attrName>
                                        </p:attrNameLst>
                                      </p:cBhvr>
                                      <p:tavLst>
                                        <p:tav tm="0">
                                          <p:val>
                                            <p:strVal val="#ppt_x"/>
                                          </p:val>
                                        </p:tav>
                                        <p:tav tm="100000">
                                          <p:val>
                                            <p:strVal val="#ppt_x"/>
                                          </p:val>
                                        </p:tav>
                                      </p:tavLst>
                                    </p:anim>
                                    <p:anim calcmode="lin" valueType="num">
                                      <p:cBhvr additive="base">
                                        <p:cTn id="43" dur="250" fill="hold"/>
                                        <p:tgtEl>
                                          <p:spTgt spid="55"/>
                                        </p:tgtEl>
                                        <p:attrNameLst>
                                          <p:attrName>ppt_y</p:attrName>
                                        </p:attrNameLst>
                                      </p:cBhvr>
                                      <p:tavLst>
                                        <p:tav tm="0">
                                          <p:val>
                                            <p:strVal val="0-#ppt_h/2"/>
                                          </p:val>
                                        </p:tav>
                                        <p:tav tm="100000">
                                          <p:val>
                                            <p:strVal val="#ppt_y"/>
                                          </p:val>
                                        </p:tav>
                                      </p:tavLst>
                                    </p:anim>
                                  </p:childTnLst>
                                </p:cTn>
                              </p:par>
                              <p:par>
                                <p:cTn id="44" presetID="53" presetClass="entr" presetSubtype="16" fill="hold" grpId="0" nodeType="withEffect">
                                  <p:stCondLst>
                                    <p:cond delay="2900"/>
                                  </p:stCondLst>
                                  <p:childTnLst>
                                    <p:set>
                                      <p:cBhvr>
                                        <p:cTn id="45" dur="1" fill="hold">
                                          <p:stCondLst>
                                            <p:cond delay="0"/>
                                          </p:stCondLst>
                                        </p:cTn>
                                        <p:tgtEl>
                                          <p:spTgt spid="51"/>
                                        </p:tgtEl>
                                        <p:attrNameLst>
                                          <p:attrName>style.visibility</p:attrName>
                                        </p:attrNameLst>
                                      </p:cBhvr>
                                      <p:to>
                                        <p:strVal val="visible"/>
                                      </p:to>
                                    </p:set>
                                    <p:anim calcmode="lin" valueType="num">
                                      <p:cBhvr>
                                        <p:cTn id="46" dur="250" fill="hold"/>
                                        <p:tgtEl>
                                          <p:spTgt spid="51"/>
                                        </p:tgtEl>
                                        <p:attrNameLst>
                                          <p:attrName>ppt_w</p:attrName>
                                        </p:attrNameLst>
                                      </p:cBhvr>
                                      <p:tavLst>
                                        <p:tav tm="0">
                                          <p:val>
                                            <p:fltVal val="0"/>
                                          </p:val>
                                        </p:tav>
                                        <p:tav tm="100000">
                                          <p:val>
                                            <p:strVal val="#ppt_w"/>
                                          </p:val>
                                        </p:tav>
                                      </p:tavLst>
                                    </p:anim>
                                    <p:anim calcmode="lin" valueType="num">
                                      <p:cBhvr>
                                        <p:cTn id="47" dur="250" fill="hold"/>
                                        <p:tgtEl>
                                          <p:spTgt spid="51"/>
                                        </p:tgtEl>
                                        <p:attrNameLst>
                                          <p:attrName>ppt_h</p:attrName>
                                        </p:attrNameLst>
                                      </p:cBhvr>
                                      <p:tavLst>
                                        <p:tav tm="0">
                                          <p:val>
                                            <p:fltVal val="0"/>
                                          </p:val>
                                        </p:tav>
                                        <p:tav tm="100000">
                                          <p:val>
                                            <p:strVal val="#ppt_h"/>
                                          </p:val>
                                        </p:tav>
                                      </p:tavLst>
                                    </p:anim>
                                    <p:animEffect transition="in" filter="fade">
                                      <p:cBhvr>
                                        <p:cTn id="48" dur="250"/>
                                        <p:tgtEl>
                                          <p:spTgt spid="51"/>
                                        </p:tgtEl>
                                      </p:cBhvr>
                                    </p:animEffect>
                                  </p:childTnLst>
                                </p:cTn>
                              </p:par>
                              <p:par>
                                <p:cTn id="49" presetID="14" presetClass="entr" presetSubtype="10" fill="hold" grpId="0" nodeType="withEffect">
                                  <p:stCondLst>
                                    <p:cond delay="3500"/>
                                  </p:stCondLst>
                                  <p:childTnLst>
                                    <p:set>
                                      <p:cBhvr>
                                        <p:cTn id="50" dur="1" fill="hold">
                                          <p:stCondLst>
                                            <p:cond delay="0"/>
                                          </p:stCondLst>
                                        </p:cTn>
                                        <p:tgtEl>
                                          <p:spTgt spid="69"/>
                                        </p:tgtEl>
                                        <p:attrNameLst>
                                          <p:attrName>style.visibility</p:attrName>
                                        </p:attrNameLst>
                                      </p:cBhvr>
                                      <p:to>
                                        <p:strVal val="visible"/>
                                      </p:to>
                                    </p:set>
                                    <p:animEffect transition="in" filter="randombar(horizontal)">
                                      <p:cBhvr>
                                        <p:cTn id="51" dur="400"/>
                                        <p:tgtEl>
                                          <p:spTgt spid="69"/>
                                        </p:tgtEl>
                                      </p:cBhvr>
                                    </p:animEffect>
                                  </p:childTnLst>
                                </p:cTn>
                              </p:par>
                              <p:par>
                                <p:cTn id="52" presetID="14" presetClass="entr" presetSubtype="10" fill="hold" grpId="0" nodeType="withEffect">
                                  <p:stCondLst>
                                    <p:cond delay="3500"/>
                                  </p:stCondLst>
                                  <p:childTnLst>
                                    <p:set>
                                      <p:cBhvr>
                                        <p:cTn id="53" dur="1" fill="hold">
                                          <p:stCondLst>
                                            <p:cond delay="0"/>
                                          </p:stCondLst>
                                        </p:cTn>
                                        <p:tgtEl>
                                          <p:spTgt spid="70"/>
                                        </p:tgtEl>
                                        <p:attrNameLst>
                                          <p:attrName>style.visibility</p:attrName>
                                        </p:attrNameLst>
                                      </p:cBhvr>
                                      <p:to>
                                        <p:strVal val="visible"/>
                                      </p:to>
                                    </p:set>
                                    <p:animEffect transition="in" filter="randombar(horizontal)">
                                      <p:cBhvr>
                                        <p:cTn id="54" dur="400"/>
                                        <p:tgtEl>
                                          <p:spTgt spid="70"/>
                                        </p:tgtEl>
                                      </p:cBhvr>
                                    </p:animEffect>
                                  </p:childTnLst>
                                </p:cTn>
                              </p:par>
                              <p:par>
                                <p:cTn id="55" presetID="2" presetClass="entr" presetSubtype="1" fill="hold" nodeType="withEffect">
                                  <p:stCondLst>
                                    <p:cond delay="4100"/>
                                  </p:stCondLst>
                                  <p:childTnLst>
                                    <p:set>
                                      <p:cBhvr>
                                        <p:cTn id="56" dur="1" fill="hold">
                                          <p:stCondLst>
                                            <p:cond delay="0"/>
                                          </p:stCondLst>
                                        </p:cTn>
                                        <p:tgtEl>
                                          <p:spTgt spid="64"/>
                                        </p:tgtEl>
                                        <p:attrNameLst>
                                          <p:attrName>style.visibility</p:attrName>
                                        </p:attrNameLst>
                                      </p:cBhvr>
                                      <p:to>
                                        <p:strVal val="visible"/>
                                      </p:to>
                                    </p:set>
                                    <p:anim calcmode="lin" valueType="num">
                                      <p:cBhvr additive="base">
                                        <p:cTn id="57" dur="250" fill="hold"/>
                                        <p:tgtEl>
                                          <p:spTgt spid="64"/>
                                        </p:tgtEl>
                                        <p:attrNameLst>
                                          <p:attrName>ppt_x</p:attrName>
                                        </p:attrNameLst>
                                      </p:cBhvr>
                                      <p:tavLst>
                                        <p:tav tm="0">
                                          <p:val>
                                            <p:strVal val="#ppt_x"/>
                                          </p:val>
                                        </p:tav>
                                        <p:tav tm="100000">
                                          <p:val>
                                            <p:strVal val="#ppt_x"/>
                                          </p:val>
                                        </p:tav>
                                      </p:tavLst>
                                    </p:anim>
                                    <p:anim calcmode="lin" valueType="num">
                                      <p:cBhvr additive="base">
                                        <p:cTn id="58" dur="250" fill="hold"/>
                                        <p:tgtEl>
                                          <p:spTgt spid="64"/>
                                        </p:tgtEl>
                                        <p:attrNameLst>
                                          <p:attrName>ppt_y</p:attrName>
                                        </p:attrNameLst>
                                      </p:cBhvr>
                                      <p:tavLst>
                                        <p:tav tm="0">
                                          <p:val>
                                            <p:strVal val="0-#ppt_h/2"/>
                                          </p:val>
                                        </p:tav>
                                        <p:tav tm="100000">
                                          <p:val>
                                            <p:strVal val="#ppt_y"/>
                                          </p:val>
                                        </p:tav>
                                      </p:tavLst>
                                    </p:anim>
                                  </p:childTnLst>
                                </p:cTn>
                              </p:par>
                              <p:par>
                                <p:cTn id="59" presetID="53" presetClass="entr" presetSubtype="16" fill="hold" grpId="0" nodeType="withEffect">
                                  <p:stCondLst>
                                    <p:cond delay="4500"/>
                                  </p:stCondLst>
                                  <p:childTnLst>
                                    <p:set>
                                      <p:cBhvr>
                                        <p:cTn id="60" dur="1" fill="hold">
                                          <p:stCondLst>
                                            <p:cond delay="0"/>
                                          </p:stCondLst>
                                        </p:cTn>
                                        <p:tgtEl>
                                          <p:spTgt spid="52"/>
                                        </p:tgtEl>
                                        <p:attrNameLst>
                                          <p:attrName>style.visibility</p:attrName>
                                        </p:attrNameLst>
                                      </p:cBhvr>
                                      <p:to>
                                        <p:strVal val="visible"/>
                                      </p:to>
                                    </p:set>
                                    <p:anim calcmode="lin" valueType="num">
                                      <p:cBhvr>
                                        <p:cTn id="61" dur="250" fill="hold"/>
                                        <p:tgtEl>
                                          <p:spTgt spid="52"/>
                                        </p:tgtEl>
                                        <p:attrNameLst>
                                          <p:attrName>ppt_w</p:attrName>
                                        </p:attrNameLst>
                                      </p:cBhvr>
                                      <p:tavLst>
                                        <p:tav tm="0">
                                          <p:val>
                                            <p:fltVal val="0"/>
                                          </p:val>
                                        </p:tav>
                                        <p:tav tm="100000">
                                          <p:val>
                                            <p:strVal val="#ppt_w"/>
                                          </p:val>
                                        </p:tav>
                                      </p:tavLst>
                                    </p:anim>
                                    <p:anim calcmode="lin" valueType="num">
                                      <p:cBhvr>
                                        <p:cTn id="62" dur="250" fill="hold"/>
                                        <p:tgtEl>
                                          <p:spTgt spid="52"/>
                                        </p:tgtEl>
                                        <p:attrNameLst>
                                          <p:attrName>ppt_h</p:attrName>
                                        </p:attrNameLst>
                                      </p:cBhvr>
                                      <p:tavLst>
                                        <p:tav tm="0">
                                          <p:val>
                                            <p:fltVal val="0"/>
                                          </p:val>
                                        </p:tav>
                                        <p:tav tm="100000">
                                          <p:val>
                                            <p:strVal val="#ppt_h"/>
                                          </p:val>
                                        </p:tav>
                                      </p:tavLst>
                                    </p:anim>
                                    <p:animEffect transition="in" filter="fade">
                                      <p:cBhvr>
                                        <p:cTn id="63" dur="250"/>
                                        <p:tgtEl>
                                          <p:spTgt spid="52"/>
                                        </p:tgtEl>
                                      </p:cBhvr>
                                    </p:animEffect>
                                  </p:childTnLst>
                                </p:cTn>
                              </p:par>
                              <p:par>
                                <p:cTn id="64" presetID="14" presetClass="entr" presetSubtype="10" fill="hold" grpId="0" nodeType="withEffect">
                                  <p:stCondLst>
                                    <p:cond delay="5000"/>
                                  </p:stCondLst>
                                  <p:childTnLst>
                                    <p:set>
                                      <p:cBhvr>
                                        <p:cTn id="65" dur="1" fill="hold">
                                          <p:stCondLst>
                                            <p:cond delay="0"/>
                                          </p:stCondLst>
                                        </p:cTn>
                                        <p:tgtEl>
                                          <p:spTgt spid="71"/>
                                        </p:tgtEl>
                                        <p:attrNameLst>
                                          <p:attrName>style.visibility</p:attrName>
                                        </p:attrNameLst>
                                      </p:cBhvr>
                                      <p:to>
                                        <p:strVal val="visible"/>
                                      </p:to>
                                    </p:set>
                                    <p:animEffect transition="in" filter="randombar(horizontal)">
                                      <p:cBhvr>
                                        <p:cTn id="66" dur="400"/>
                                        <p:tgtEl>
                                          <p:spTgt spid="71"/>
                                        </p:tgtEl>
                                      </p:cBhvr>
                                    </p:animEffect>
                                  </p:childTnLst>
                                </p:cTn>
                              </p:par>
                              <p:par>
                                <p:cTn id="67" presetID="14" presetClass="entr" presetSubtype="10" fill="hold" grpId="0" nodeType="withEffect">
                                  <p:stCondLst>
                                    <p:cond delay="5000"/>
                                  </p:stCondLst>
                                  <p:childTnLst>
                                    <p:set>
                                      <p:cBhvr>
                                        <p:cTn id="68" dur="1" fill="hold">
                                          <p:stCondLst>
                                            <p:cond delay="0"/>
                                          </p:stCondLst>
                                        </p:cTn>
                                        <p:tgtEl>
                                          <p:spTgt spid="72"/>
                                        </p:tgtEl>
                                        <p:attrNameLst>
                                          <p:attrName>style.visibility</p:attrName>
                                        </p:attrNameLst>
                                      </p:cBhvr>
                                      <p:to>
                                        <p:strVal val="visible"/>
                                      </p:to>
                                    </p:set>
                                    <p:animEffect transition="in" filter="randombar(horizontal)">
                                      <p:cBhvr>
                                        <p:cTn id="69" dur="400"/>
                                        <p:tgtEl>
                                          <p:spTgt spid="72"/>
                                        </p:tgtEl>
                                      </p:cBhvr>
                                    </p:animEffect>
                                  </p:childTnLst>
                                </p:cTn>
                              </p:par>
                              <p:par>
                                <p:cTn id="70" presetID="2" presetClass="entr" presetSubtype="1" fill="hold" nodeType="withEffect">
                                  <p:stCondLst>
                                    <p:cond delay="5650"/>
                                  </p:stCondLst>
                                  <p:childTnLst>
                                    <p:set>
                                      <p:cBhvr>
                                        <p:cTn id="71" dur="1" fill="hold">
                                          <p:stCondLst>
                                            <p:cond delay="0"/>
                                          </p:stCondLst>
                                        </p:cTn>
                                        <p:tgtEl>
                                          <p:spTgt spid="61"/>
                                        </p:tgtEl>
                                        <p:attrNameLst>
                                          <p:attrName>style.visibility</p:attrName>
                                        </p:attrNameLst>
                                      </p:cBhvr>
                                      <p:to>
                                        <p:strVal val="visible"/>
                                      </p:to>
                                    </p:set>
                                    <p:anim calcmode="lin" valueType="num">
                                      <p:cBhvr additive="base">
                                        <p:cTn id="72" dur="250" fill="hold"/>
                                        <p:tgtEl>
                                          <p:spTgt spid="61"/>
                                        </p:tgtEl>
                                        <p:attrNameLst>
                                          <p:attrName>ppt_x</p:attrName>
                                        </p:attrNameLst>
                                      </p:cBhvr>
                                      <p:tavLst>
                                        <p:tav tm="0">
                                          <p:val>
                                            <p:strVal val="#ppt_x"/>
                                          </p:val>
                                        </p:tav>
                                        <p:tav tm="100000">
                                          <p:val>
                                            <p:strVal val="#ppt_x"/>
                                          </p:val>
                                        </p:tav>
                                      </p:tavLst>
                                    </p:anim>
                                    <p:anim calcmode="lin" valueType="num">
                                      <p:cBhvr additive="base">
                                        <p:cTn id="73" dur="250" fill="hold"/>
                                        <p:tgtEl>
                                          <p:spTgt spid="61"/>
                                        </p:tgtEl>
                                        <p:attrNameLst>
                                          <p:attrName>ppt_y</p:attrName>
                                        </p:attrNameLst>
                                      </p:cBhvr>
                                      <p:tavLst>
                                        <p:tav tm="0">
                                          <p:val>
                                            <p:strVal val="0-#ppt_h/2"/>
                                          </p:val>
                                        </p:tav>
                                        <p:tav tm="100000">
                                          <p:val>
                                            <p:strVal val="#ppt_y"/>
                                          </p:val>
                                        </p:tav>
                                      </p:tavLst>
                                    </p:anim>
                                  </p:childTnLst>
                                </p:cTn>
                              </p:par>
                              <p:par>
                                <p:cTn id="74" presetID="53" presetClass="entr" presetSubtype="16" fill="hold" grpId="0" nodeType="withEffect">
                                  <p:stCondLst>
                                    <p:cond delay="6050"/>
                                  </p:stCondLst>
                                  <p:childTnLst>
                                    <p:set>
                                      <p:cBhvr>
                                        <p:cTn id="75" dur="1" fill="hold">
                                          <p:stCondLst>
                                            <p:cond delay="0"/>
                                          </p:stCondLst>
                                        </p:cTn>
                                        <p:tgtEl>
                                          <p:spTgt spid="53"/>
                                        </p:tgtEl>
                                        <p:attrNameLst>
                                          <p:attrName>style.visibility</p:attrName>
                                        </p:attrNameLst>
                                      </p:cBhvr>
                                      <p:to>
                                        <p:strVal val="visible"/>
                                      </p:to>
                                    </p:set>
                                    <p:anim calcmode="lin" valueType="num">
                                      <p:cBhvr>
                                        <p:cTn id="76" dur="250" fill="hold"/>
                                        <p:tgtEl>
                                          <p:spTgt spid="53"/>
                                        </p:tgtEl>
                                        <p:attrNameLst>
                                          <p:attrName>ppt_w</p:attrName>
                                        </p:attrNameLst>
                                      </p:cBhvr>
                                      <p:tavLst>
                                        <p:tav tm="0">
                                          <p:val>
                                            <p:fltVal val="0"/>
                                          </p:val>
                                        </p:tav>
                                        <p:tav tm="100000">
                                          <p:val>
                                            <p:strVal val="#ppt_w"/>
                                          </p:val>
                                        </p:tav>
                                      </p:tavLst>
                                    </p:anim>
                                    <p:anim calcmode="lin" valueType="num">
                                      <p:cBhvr>
                                        <p:cTn id="77" dur="250" fill="hold"/>
                                        <p:tgtEl>
                                          <p:spTgt spid="53"/>
                                        </p:tgtEl>
                                        <p:attrNameLst>
                                          <p:attrName>ppt_h</p:attrName>
                                        </p:attrNameLst>
                                      </p:cBhvr>
                                      <p:tavLst>
                                        <p:tav tm="0">
                                          <p:val>
                                            <p:fltVal val="0"/>
                                          </p:val>
                                        </p:tav>
                                        <p:tav tm="100000">
                                          <p:val>
                                            <p:strVal val="#ppt_h"/>
                                          </p:val>
                                        </p:tav>
                                      </p:tavLst>
                                    </p:anim>
                                    <p:animEffect transition="in" filter="fade">
                                      <p:cBhvr>
                                        <p:cTn id="78" dur="250"/>
                                        <p:tgtEl>
                                          <p:spTgt spid="53"/>
                                        </p:tgtEl>
                                      </p:cBhvr>
                                    </p:animEffect>
                                  </p:childTnLst>
                                </p:cTn>
                              </p:par>
                              <p:par>
                                <p:cTn id="79" presetID="14" presetClass="entr" presetSubtype="10" fill="hold" grpId="0" nodeType="withEffect">
                                  <p:stCondLst>
                                    <p:cond delay="6500"/>
                                  </p:stCondLst>
                                  <p:childTnLst>
                                    <p:set>
                                      <p:cBhvr>
                                        <p:cTn id="80" dur="1" fill="hold">
                                          <p:stCondLst>
                                            <p:cond delay="0"/>
                                          </p:stCondLst>
                                        </p:cTn>
                                        <p:tgtEl>
                                          <p:spTgt spid="73"/>
                                        </p:tgtEl>
                                        <p:attrNameLst>
                                          <p:attrName>style.visibility</p:attrName>
                                        </p:attrNameLst>
                                      </p:cBhvr>
                                      <p:to>
                                        <p:strVal val="visible"/>
                                      </p:to>
                                    </p:set>
                                    <p:animEffect transition="in" filter="randombar(horizontal)">
                                      <p:cBhvr>
                                        <p:cTn id="81" dur="400"/>
                                        <p:tgtEl>
                                          <p:spTgt spid="73"/>
                                        </p:tgtEl>
                                      </p:cBhvr>
                                    </p:animEffect>
                                  </p:childTnLst>
                                </p:cTn>
                              </p:par>
                              <p:par>
                                <p:cTn id="82" presetID="14" presetClass="entr" presetSubtype="10" fill="hold" grpId="0" nodeType="withEffect">
                                  <p:stCondLst>
                                    <p:cond delay="6500"/>
                                  </p:stCondLst>
                                  <p:childTnLst>
                                    <p:set>
                                      <p:cBhvr>
                                        <p:cTn id="83" dur="1" fill="hold">
                                          <p:stCondLst>
                                            <p:cond delay="0"/>
                                          </p:stCondLst>
                                        </p:cTn>
                                        <p:tgtEl>
                                          <p:spTgt spid="74"/>
                                        </p:tgtEl>
                                        <p:attrNameLst>
                                          <p:attrName>style.visibility</p:attrName>
                                        </p:attrNameLst>
                                      </p:cBhvr>
                                      <p:to>
                                        <p:strVal val="visible"/>
                                      </p:to>
                                    </p:set>
                                    <p:animEffect transition="in" filter="randombar(horizontal)">
                                      <p:cBhvr>
                                        <p:cTn id="84" dur="4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50" grpId="0" animBg="1"/>
      <p:bldP spid="51" grpId="0" animBg="1"/>
      <p:bldP spid="52" grpId="0" animBg="1"/>
      <p:bldP spid="53" grpId="0" animBg="1"/>
      <p:bldP spid="54" grpId="0" animBg="1"/>
      <p:bldP spid="67" grpId="0"/>
      <p:bldP spid="68" grpId="0"/>
      <p:bldP spid="69" grpId="0"/>
      <p:bldP spid="70" grpId="0"/>
      <p:bldP spid="71" grpId="0"/>
      <p:bldP spid="72" grpId="0"/>
      <p:bldP spid="73" grpId="0"/>
      <p:bldP spid="7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8"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9" name="Group 10"/>
          <p:cNvGrpSpPr/>
          <p:nvPr/>
        </p:nvGrpSpPr>
        <p:grpSpPr bwMode="auto">
          <a:xfrm>
            <a:off x="808037" y="680090"/>
            <a:ext cx="10079038" cy="36512"/>
            <a:chOff x="0" y="0"/>
            <a:chExt cx="10937876" cy="84138"/>
          </a:xfrm>
        </p:grpSpPr>
        <p:sp>
          <p:nvSpPr>
            <p:cNvPr id="10"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1"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12" name="TextBox 11"/>
          <p:cNvSpPr txBox="1"/>
          <p:nvPr/>
        </p:nvSpPr>
        <p:spPr>
          <a:xfrm>
            <a:off x="4399345" y="1917170"/>
            <a:ext cx="4039503" cy="3323987"/>
          </a:xfrm>
          <a:prstGeom prst="rect">
            <a:avLst/>
          </a:prstGeom>
          <a:noFill/>
        </p:spPr>
        <p:txBody>
          <a:bodyPr wrap="square" lIns="0" tIns="0" rIns="0" bIns="0" rtlCol="0">
            <a:spAutoFit/>
          </a:bodyPr>
          <a:lstStyle/>
          <a:p>
            <a:pPr algn="just">
              <a:lnSpc>
                <a:spcPct val="150000"/>
              </a:lnSpc>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       某某科技有限公司是全球领先的综合通信解决方案提供商。公司将为全球160多个国家和地区的电信运营商和企业网客户提供创新技术与产品解决方案，让全世界用户享有语音、数据、多媒体、无线宽带等全方位沟通。公司成立于</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2013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年，未来将在香港和深圳两地上市，是中国最大的通信设备上市公司</a:t>
            </a:r>
            <a:r>
              <a:rPr lang="zh-CN" altLang="en-US"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 name="Oval 6"/>
          <p:cNvSpPr/>
          <p:nvPr/>
        </p:nvSpPr>
        <p:spPr>
          <a:xfrm>
            <a:off x="9662389" y="1702117"/>
            <a:ext cx="890991" cy="896428"/>
          </a:xfrm>
          <a:prstGeom prst="ellipse">
            <a:avLst/>
          </a:prstGeom>
          <a:solidFill>
            <a:srgbClr val="ED7D31"/>
          </a:solidFill>
          <a:ln>
            <a:noFill/>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rtlCol="0" anchor="ctr"/>
          <a:lstStyle/>
          <a:p>
            <a:pPr algn="ctr"/>
            <a:endParaRPr lang="en-US" sz="11700">
              <a:solidFill>
                <a:schemeClr val="bg1"/>
              </a:solidFill>
              <a:latin typeface="微软雅黑" panose="020B0503020204020204" pitchFamily="34" charset="-122"/>
              <a:ea typeface="微软雅黑" panose="020B0503020204020204" pitchFamily="34" charset="-122"/>
            </a:endParaRPr>
          </a:p>
        </p:txBody>
      </p:sp>
      <p:sp>
        <p:nvSpPr>
          <p:cNvPr id="14" name="Text Box 10"/>
          <p:cNvSpPr txBox="1">
            <a:spLocks noChangeArrowheads="1"/>
          </p:cNvSpPr>
          <p:nvPr/>
        </p:nvSpPr>
        <p:spPr bwMode="auto">
          <a:xfrm>
            <a:off x="8533848" y="2484166"/>
            <a:ext cx="3148073" cy="985113"/>
          </a:xfrm>
          <a:prstGeom prst="rect">
            <a:avLst/>
          </a:prstGeom>
          <a:noFill/>
          <a:ln w="9525">
            <a:noFill/>
            <a:miter lim="800000"/>
          </a:ln>
        </p:spPr>
        <p:txBody>
          <a:bodyPr wrap="square" lIns="60958" tIns="30479" rIns="60958" bIns="30479">
            <a:spAutoFit/>
          </a:bodyPr>
          <a:lstStyle/>
          <a:p>
            <a:pPr algn="ctr" defTabSz="1450340">
              <a:lnSpc>
                <a:spcPct val="200000"/>
              </a:lnSpc>
            </a:pPr>
            <a:r>
              <a:rPr lang="zh-CN" altLang="en-US" sz="1600" b="1" dirty="0">
                <a:solidFill>
                  <a:schemeClr val="accent3"/>
                </a:solidFill>
                <a:latin typeface="微软雅黑" panose="020B0503020204020204" pitchFamily="34" charset="-122"/>
                <a:ea typeface="微软雅黑" panose="020B0503020204020204" pitchFamily="34" charset="-122"/>
                <a:cs typeface="Open Sans" panose="020B0606030504020204" pitchFamily="34" charset="0"/>
              </a:rPr>
              <a:t>专业性</a:t>
            </a:r>
            <a:endParaRPr lang="en-US" sz="1600" b="1" dirty="0">
              <a:solidFill>
                <a:schemeClr val="accent3"/>
              </a:solidFill>
              <a:latin typeface="微软雅黑" panose="020B0503020204020204" pitchFamily="34" charset="-122"/>
              <a:ea typeface="微软雅黑" panose="020B0503020204020204" pitchFamily="34" charset="-122"/>
              <a:cs typeface="Open Sans" panose="020B0606030504020204" pitchFamily="34" charset="0"/>
            </a:endParaRPr>
          </a:p>
          <a:p>
            <a:pPr algn="ctr" defTabSz="1450340"/>
            <a:r>
              <a:rPr lang="zh-CN" altLang="en-US" sz="1400"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a:t>
            </a:r>
            <a:endParaRPr lang="en-US" sz="1400"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5" name="Oval 8"/>
          <p:cNvSpPr/>
          <p:nvPr/>
        </p:nvSpPr>
        <p:spPr>
          <a:xfrm>
            <a:off x="9662389" y="3579164"/>
            <a:ext cx="890991" cy="896428"/>
          </a:xfrm>
          <a:prstGeom prst="ellipse">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rtlCol="0" anchor="ctr"/>
          <a:lstStyle/>
          <a:p>
            <a:pPr algn="ctr"/>
            <a:endParaRPr lang="en-US" sz="11700">
              <a:solidFill>
                <a:schemeClr val="bg1"/>
              </a:solidFill>
              <a:latin typeface="微软雅黑" panose="020B0503020204020204" pitchFamily="34" charset="-122"/>
              <a:ea typeface="微软雅黑" panose="020B0503020204020204" pitchFamily="34" charset="-122"/>
            </a:endParaRPr>
          </a:p>
        </p:txBody>
      </p:sp>
      <p:sp>
        <p:nvSpPr>
          <p:cNvPr id="16" name="Text Box 10"/>
          <p:cNvSpPr txBox="1">
            <a:spLocks noChangeArrowheads="1"/>
          </p:cNvSpPr>
          <p:nvPr/>
        </p:nvSpPr>
        <p:spPr bwMode="auto">
          <a:xfrm>
            <a:off x="8533848" y="4308792"/>
            <a:ext cx="3148073" cy="985113"/>
          </a:xfrm>
          <a:prstGeom prst="rect">
            <a:avLst/>
          </a:prstGeom>
          <a:noFill/>
          <a:ln w="9525">
            <a:noFill/>
            <a:miter lim="800000"/>
          </a:ln>
        </p:spPr>
        <p:txBody>
          <a:bodyPr wrap="square" lIns="60958" tIns="30479" rIns="60958" bIns="30479">
            <a:spAutoFit/>
          </a:bodyPr>
          <a:lstStyle/>
          <a:p>
            <a:pPr algn="ctr" defTabSz="1450340">
              <a:lnSpc>
                <a:spcPct val="200000"/>
              </a:lnSpc>
            </a:pPr>
            <a:r>
              <a:rPr lang="zh-CN" altLang="en-US" sz="1600" b="1" dirty="0">
                <a:solidFill>
                  <a:schemeClr val="accent5"/>
                </a:solidFill>
                <a:latin typeface="微软雅黑" panose="020B0503020204020204" pitchFamily="34" charset="-122"/>
                <a:ea typeface="微软雅黑" panose="020B0503020204020204" pitchFamily="34" charset="-122"/>
                <a:cs typeface="Open Sans" panose="020B0606030504020204" pitchFamily="34" charset="0"/>
              </a:rPr>
              <a:t>准确性</a:t>
            </a:r>
            <a:endParaRPr lang="en-US" sz="1600" b="1" dirty="0">
              <a:solidFill>
                <a:schemeClr val="accent5"/>
              </a:solidFill>
              <a:latin typeface="微软雅黑" panose="020B0503020204020204" pitchFamily="34" charset="-122"/>
              <a:ea typeface="微软雅黑" panose="020B0503020204020204" pitchFamily="34" charset="-122"/>
              <a:cs typeface="Open Sans" panose="020B0606030504020204" pitchFamily="34" charset="0"/>
            </a:endParaRPr>
          </a:p>
          <a:p>
            <a:pPr algn="ctr" defTabSz="1450340"/>
            <a:r>
              <a:rPr lang="zh-CN" altLang="en-US" sz="1400"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rPr>
              <a:t>此处添加详细文本描述，建议与标题相关并符合整体语言风格</a:t>
            </a:r>
            <a:endParaRPr lang="en-US" sz="1400"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7" name="Freeform 5"/>
          <p:cNvSpPr>
            <a:spLocks noEditPoints="1"/>
          </p:cNvSpPr>
          <p:nvPr/>
        </p:nvSpPr>
        <p:spPr bwMode="auto">
          <a:xfrm>
            <a:off x="9893621" y="1940031"/>
            <a:ext cx="428526" cy="420593"/>
          </a:xfrm>
          <a:custGeom>
            <a:avLst/>
            <a:gdLst>
              <a:gd name="T0" fmla="*/ 106 w 109"/>
              <a:gd name="T1" fmla="*/ 48 h 109"/>
              <a:gd name="T2" fmla="*/ 99 w 109"/>
              <a:gd name="T3" fmla="*/ 48 h 109"/>
              <a:gd name="T4" fmla="*/ 60 w 109"/>
              <a:gd name="T5" fmla="*/ 9 h 109"/>
              <a:gd name="T6" fmla="*/ 60 w 109"/>
              <a:gd name="T7" fmla="*/ 3 h 109"/>
              <a:gd name="T8" fmla="*/ 59 w 109"/>
              <a:gd name="T9" fmla="*/ 0 h 109"/>
              <a:gd name="T10" fmla="*/ 50 w 109"/>
              <a:gd name="T11" fmla="*/ 0 h 109"/>
              <a:gd name="T12" fmla="*/ 48 w 109"/>
              <a:gd name="T13" fmla="*/ 3 h 109"/>
              <a:gd name="T14" fmla="*/ 48 w 109"/>
              <a:gd name="T15" fmla="*/ 9 h 109"/>
              <a:gd name="T16" fmla="*/ 9 w 109"/>
              <a:gd name="T17" fmla="*/ 48 h 109"/>
              <a:gd name="T18" fmla="*/ 3 w 109"/>
              <a:gd name="T19" fmla="*/ 48 h 109"/>
              <a:gd name="T20" fmla="*/ 0 w 109"/>
              <a:gd name="T21" fmla="*/ 50 h 109"/>
              <a:gd name="T22" fmla="*/ 0 w 109"/>
              <a:gd name="T23" fmla="*/ 59 h 109"/>
              <a:gd name="T24" fmla="*/ 3 w 109"/>
              <a:gd name="T25" fmla="*/ 61 h 109"/>
              <a:gd name="T26" fmla="*/ 9 w 109"/>
              <a:gd name="T27" fmla="*/ 61 h 109"/>
              <a:gd name="T28" fmla="*/ 48 w 109"/>
              <a:gd name="T29" fmla="*/ 100 h 109"/>
              <a:gd name="T30" fmla="*/ 48 w 109"/>
              <a:gd name="T31" fmla="*/ 106 h 109"/>
              <a:gd name="T32" fmla="*/ 50 w 109"/>
              <a:gd name="T33" fmla="*/ 109 h 109"/>
              <a:gd name="T34" fmla="*/ 59 w 109"/>
              <a:gd name="T35" fmla="*/ 109 h 109"/>
              <a:gd name="T36" fmla="*/ 60 w 109"/>
              <a:gd name="T37" fmla="*/ 106 h 109"/>
              <a:gd name="T38" fmla="*/ 60 w 109"/>
              <a:gd name="T39" fmla="*/ 100 h 109"/>
              <a:gd name="T40" fmla="*/ 99 w 109"/>
              <a:gd name="T41" fmla="*/ 61 h 109"/>
              <a:gd name="T42" fmla="*/ 106 w 109"/>
              <a:gd name="T43" fmla="*/ 61 h 109"/>
              <a:gd name="T44" fmla="*/ 109 w 109"/>
              <a:gd name="T45" fmla="*/ 59 h 109"/>
              <a:gd name="T46" fmla="*/ 109 w 109"/>
              <a:gd name="T47" fmla="*/ 50 h 109"/>
              <a:gd name="T48" fmla="*/ 106 w 109"/>
              <a:gd name="T49" fmla="*/ 48 h 109"/>
              <a:gd name="T50" fmla="*/ 72 w 109"/>
              <a:gd name="T51" fmla="*/ 61 h 109"/>
              <a:gd name="T52" fmla="*/ 83 w 109"/>
              <a:gd name="T53" fmla="*/ 61 h 109"/>
              <a:gd name="T54" fmla="*/ 75 w 109"/>
              <a:gd name="T55" fmla="*/ 75 h 109"/>
              <a:gd name="T56" fmla="*/ 60 w 109"/>
              <a:gd name="T57" fmla="*/ 83 h 109"/>
              <a:gd name="T58" fmla="*/ 60 w 109"/>
              <a:gd name="T59" fmla="*/ 73 h 109"/>
              <a:gd name="T60" fmla="*/ 59 w 109"/>
              <a:gd name="T61" fmla="*/ 71 h 109"/>
              <a:gd name="T62" fmla="*/ 50 w 109"/>
              <a:gd name="T63" fmla="*/ 71 h 109"/>
              <a:gd name="T64" fmla="*/ 48 w 109"/>
              <a:gd name="T65" fmla="*/ 73 h 109"/>
              <a:gd name="T66" fmla="*/ 48 w 109"/>
              <a:gd name="T67" fmla="*/ 83 h 109"/>
              <a:gd name="T68" fmla="*/ 34 w 109"/>
              <a:gd name="T69" fmla="*/ 75 h 109"/>
              <a:gd name="T70" fmla="*/ 26 w 109"/>
              <a:gd name="T71" fmla="*/ 61 h 109"/>
              <a:gd name="T72" fmla="*/ 36 w 109"/>
              <a:gd name="T73" fmla="*/ 61 h 109"/>
              <a:gd name="T74" fmla="*/ 38 w 109"/>
              <a:gd name="T75" fmla="*/ 59 h 109"/>
              <a:gd name="T76" fmla="*/ 38 w 109"/>
              <a:gd name="T77" fmla="*/ 50 h 109"/>
              <a:gd name="T78" fmla="*/ 36 w 109"/>
              <a:gd name="T79" fmla="*/ 49 h 109"/>
              <a:gd name="T80" fmla="*/ 26 w 109"/>
              <a:gd name="T81" fmla="*/ 49 h 109"/>
              <a:gd name="T82" fmla="*/ 34 w 109"/>
              <a:gd name="T83" fmla="*/ 34 h 109"/>
              <a:gd name="T84" fmla="*/ 48 w 109"/>
              <a:gd name="T85" fmla="*/ 26 h 109"/>
              <a:gd name="T86" fmla="*/ 48 w 109"/>
              <a:gd name="T87" fmla="*/ 36 h 109"/>
              <a:gd name="T88" fmla="*/ 50 w 109"/>
              <a:gd name="T89" fmla="*/ 38 h 109"/>
              <a:gd name="T90" fmla="*/ 59 w 109"/>
              <a:gd name="T91" fmla="*/ 38 h 109"/>
              <a:gd name="T92" fmla="*/ 60 w 109"/>
              <a:gd name="T93" fmla="*/ 36 h 109"/>
              <a:gd name="T94" fmla="*/ 60 w 109"/>
              <a:gd name="T95" fmla="*/ 26 h 109"/>
              <a:gd name="T96" fmla="*/ 75 w 109"/>
              <a:gd name="T97" fmla="*/ 34 h 109"/>
              <a:gd name="T98" fmla="*/ 83 w 109"/>
              <a:gd name="T99" fmla="*/ 49 h 109"/>
              <a:gd name="T100" fmla="*/ 72 w 109"/>
              <a:gd name="T101" fmla="*/ 49 h 109"/>
              <a:gd name="T102" fmla="*/ 71 w 109"/>
              <a:gd name="T103" fmla="*/ 50 h 109"/>
              <a:gd name="T104" fmla="*/ 71 w 109"/>
              <a:gd name="T105" fmla="*/ 59 h 109"/>
              <a:gd name="T106" fmla="*/ 72 w 109"/>
              <a:gd name="T107" fmla="*/ 6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109">
                <a:moveTo>
                  <a:pt x="106" y="48"/>
                </a:moveTo>
                <a:cubicBezTo>
                  <a:pt x="99" y="48"/>
                  <a:pt x="99" y="48"/>
                  <a:pt x="99" y="48"/>
                </a:cubicBezTo>
                <a:cubicBezTo>
                  <a:pt x="97" y="28"/>
                  <a:pt x="81" y="12"/>
                  <a:pt x="60" y="9"/>
                </a:cubicBezTo>
                <a:cubicBezTo>
                  <a:pt x="60" y="3"/>
                  <a:pt x="60" y="3"/>
                  <a:pt x="60" y="3"/>
                </a:cubicBezTo>
                <a:cubicBezTo>
                  <a:pt x="60" y="1"/>
                  <a:pt x="60" y="0"/>
                  <a:pt x="59" y="0"/>
                </a:cubicBezTo>
                <a:cubicBezTo>
                  <a:pt x="50" y="0"/>
                  <a:pt x="50" y="0"/>
                  <a:pt x="50" y="0"/>
                </a:cubicBezTo>
                <a:cubicBezTo>
                  <a:pt x="49" y="0"/>
                  <a:pt x="48" y="1"/>
                  <a:pt x="48" y="3"/>
                </a:cubicBezTo>
                <a:cubicBezTo>
                  <a:pt x="48" y="9"/>
                  <a:pt x="48" y="9"/>
                  <a:pt x="48" y="9"/>
                </a:cubicBezTo>
                <a:cubicBezTo>
                  <a:pt x="28" y="12"/>
                  <a:pt x="12" y="28"/>
                  <a:pt x="9" y="48"/>
                </a:cubicBezTo>
                <a:cubicBezTo>
                  <a:pt x="3" y="48"/>
                  <a:pt x="3" y="48"/>
                  <a:pt x="3" y="48"/>
                </a:cubicBezTo>
                <a:cubicBezTo>
                  <a:pt x="1" y="48"/>
                  <a:pt x="0" y="49"/>
                  <a:pt x="0" y="50"/>
                </a:cubicBezTo>
                <a:cubicBezTo>
                  <a:pt x="0" y="59"/>
                  <a:pt x="0" y="59"/>
                  <a:pt x="0" y="59"/>
                </a:cubicBezTo>
                <a:cubicBezTo>
                  <a:pt x="0" y="60"/>
                  <a:pt x="1" y="61"/>
                  <a:pt x="3" y="61"/>
                </a:cubicBezTo>
                <a:cubicBezTo>
                  <a:pt x="9" y="61"/>
                  <a:pt x="9" y="61"/>
                  <a:pt x="9" y="61"/>
                </a:cubicBezTo>
                <a:cubicBezTo>
                  <a:pt x="12" y="81"/>
                  <a:pt x="28" y="97"/>
                  <a:pt x="48" y="100"/>
                </a:cubicBezTo>
                <a:cubicBezTo>
                  <a:pt x="48" y="106"/>
                  <a:pt x="48" y="106"/>
                  <a:pt x="48" y="106"/>
                </a:cubicBezTo>
                <a:cubicBezTo>
                  <a:pt x="48" y="108"/>
                  <a:pt x="49" y="109"/>
                  <a:pt x="50" y="109"/>
                </a:cubicBezTo>
                <a:cubicBezTo>
                  <a:pt x="59" y="109"/>
                  <a:pt x="59" y="109"/>
                  <a:pt x="59" y="109"/>
                </a:cubicBezTo>
                <a:cubicBezTo>
                  <a:pt x="60" y="109"/>
                  <a:pt x="60" y="108"/>
                  <a:pt x="60" y="106"/>
                </a:cubicBezTo>
                <a:cubicBezTo>
                  <a:pt x="60" y="100"/>
                  <a:pt x="60" y="100"/>
                  <a:pt x="60" y="100"/>
                </a:cubicBezTo>
                <a:cubicBezTo>
                  <a:pt x="81" y="97"/>
                  <a:pt x="97" y="81"/>
                  <a:pt x="99" y="61"/>
                </a:cubicBezTo>
                <a:cubicBezTo>
                  <a:pt x="106" y="61"/>
                  <a:pt x="106" y="61"/>
                  <a:pt x="106" y="61"/>
                </a:cubicBezTo>
                <a:cubicBezTo>
                  <a:pt x="107" y="61"/>
                  <a:pt x="109" y="60"/>
                  <a:pt x="109" y="59"/>
                </a:cubicBezTo>
                <a:cubicBezTo>
                  <a:pt x="109" y="50"/>
                  <a:pt x="109" y="50"/>
                  <a:pt x="109" y="50"/>
                </a:cubicBezTo>
                <a:cubicBezTo>
                  <a:pt x="109" y="49"/>
                  <a:pt x="107" y="48"/>
                  <a:pt x="106" y="48"/>
                </a:cubicBezTo>
                <a:close/>
                <a:moveTo>
                  <a:pt x="72" y="61"/>
                </a:moveTo>
                <a:cubicBezTo>
                  <a:pt x="83" y="61"/>
                  <a:pt x="83" y="61"/>
                  <a:pt x="83" y="61"/>
                </a:cubicBezTo>
                <a:cubicBezTo>
                  <a:pt x="82" y="66"/>
                  <a:pt x="79" y="71"/>
                  <a:pt x="75" y="75"/>
                </a:cubicBezTo>
                <a:cubicBezTo>
                  <a:pt x="71" y="79"/>
                  <a:pt x="66" y="82"/>
                  <a:pt x="60" y="83"/>
                </a:cubicBezTo>
                <a:cubicBezTo>
                  <a:pt x="60" y="73"/>
                  <a:pt x="60" y="73"/>
                  <a:pt x="60" y="73"/>
                </a:cubicBezTo>
                <a:cubicBezTo>
                  <a:pt x="60" y="72"/>
                  <a:pt x="60" y="71"/>
                  <a:pt x="59" y="71"/>
                </a:cubicBezTo>
                <a:cubicBezTo>
                  <a:pt x="50" y="71"/>
                  <a:pt x="50" y="71"/>
                  <a:pt x="50" y="71"/>
                </a:cubicBezTo>
                <a:cubicBezTo>
                  <a:pt x="49" y="71"/>
                  <a:pt x="48" y="72"/>
                  <a:pt x="48" y="73"/>
                </a:cubicBezTo>
                <a:cubicBezTo>
                  <a:pt x="48" y="83"/>
                  <a:pt x="48" y="83"/>
                  <a:pt x="48" y="83"/>
                </a:cubicBezTo>
                <a:cubicBezTo>
                  <a:pt x="43" y="82"/>
                  <a:pt x="38" y="79"/>
                  <a:pt x="34" y="75"/>
                </a:cubicBezTo>
                <a:cubicBezTo>
                  <a:pt x="29" y="71"/>
                  <a:pt x="27" y="66"/>
                  <a:pt x="26" y="61"/>
                </a:cubicBezTo>
                <a:cubicBezTo>
                  <a:pt x="36" y="61"/>
                  <a:pt x="36" y="61"/>
                  <a:pt x="36" y="61"/>
                </a:cubicBezTo>
                <a:cubicBezTo>
                  <a:pt x="37" y="61"/>
                  <a:pt x="38" y="60"/>
                  <a:pt x="38" y="59"/>
                </a:cubicBezTo>
                <a:cubicBezTo>
                  <a:pt x="38" y="50"/>
                  <a:pt x="38" y="50"/>
                  <a:pt x="38" y="50"/>
                </a:cubicBezTo>
                <a:cubicBezTo>
                  <a:pt x="38" y="49"/>
                  <a:pt x="37" y="49"/>
                  <a:pt x="36" y="49"/>
                </a:cubicBezTo>
                <a:cubicBezTo>
                  <a:pt x="26" y="49"/>
                  <a:pt x="26" y="49"/>
                  <a:pt x="26" y="49"/>
                </a:cubicBezTo>
                <a:cubicBezTo>
                  <a:pt x="27" y="43"/>
                  <a:pt x="29" y="38"/>
                  <a:pt x="34" y="34"/>
                </a:cubicBezTo>
                <a:cubicBezTo>
                  <a:pt x="38" y="30"/>
                  <a:pt x="43" y="27"/>
                  <a:pt x="48" y="26"/>
                </a:cubicBezTo>
                <a:cubicBezTo>
                  <a:pt x="48" y="36"/>
                  <a:pt x="48" y="36"/>
                  <a:pt x="48" y="36"/>
                </a:cubicBezTo>
                <a:cubicBezTo>
                  <a:pt x="48" y="37"/>
                  <a:pt x="49" y="38"/>
                  <a:pt x="50" y="38"/>
                </a:cubicBezTo>
                <a:cubicBezTo>
                  <a:pt x="59" y="38"/>
                  <a:pt x="59" y="38"/>
                  <a:pt x="59" y="38"/>
                </a:cubicBezTo>
                <a:cubicBezTo>
                  <a:pt x="60" y="38"/>
                  <a:pt x="60" y="37"/>
                  <a:pt x="60" y="36"/>
                </a:cubicBezTo>
                <a:cubicBezTo>
                  <a:pt x="60" y="26"/>
                  <a:pt x="60" y="26"/>
                  <a:pt x="60" y="26"/>
                </a:cubicBezTo>
                <a:cubicBezTo>
                  <a:pt x="66" y="27"/>
                  <a:pt x="71" y="30"/>
                  <a:pt x="75" y="34"/>
                </a:cubicBezTo>
                <a:cubicBezTo>
                  <a:pt x="79" y="38"/>
                  <a:pt x="82" y="43"/>
                  <a:pt x="83" y="49"/>
                </a:cubicBezTo>
                <a:cubicBezTo>
                  <a:pt x="72" y="49"/>
                  <a:pt x="72" y="49"/>
                  <a:pt x="72" y="49"/>
                </a:cubicBezTo>
                <a:cubicBezTo>
                  <a:pt x="72" y="49"/>
                  <a:pt x="71" y="49"/>
                  <a:pt x="71" y="50"/>
                </a:cubicBezTo>
                <a:cubicBezTo>
                  <a:pt x="71" y="59"/>
                  <a:pt x="71" y="59"/>
                  <a:pt x="71" y="59"/>
                </a:cubicBezTo>
                <a:cubicBezTo>
                  <a:pt x="71" y="60"/>
                  <a:pt x="72" y="61"/>
                  <a:pt x="72" y="61"/>
                </a:cubicBezTo>
                <a:close/>
              </a:path>
            </a:pathLst>
          </a:custGeom>
          <a:solidFill>
            <a:schemeClr val="bg1"/>
          </a:solidFill>
          <a:ln>
            <a:noFill/>
          </a:ln>
        </p:spPr>
        <p:txBody>
          <a:bodyPr vert="horz" wrap="square" lIns="121917" tIns="60958" rIns="121917" bIns="60958" numCol="1" anchor="t" anchorCtr="0" compatLnSpc="1"/>
          <a:lstStyle/>
          <a:p>
            <a:endParaRPr lang="en-US">
              <a:latin typeface="微软雅黑" panose="020B0503020204020204" pitchFamily="34" charset="-122"/>
              <a:ea typeface="微软雅黑" panose="020B0503020204020204" pitchFamily="34" charset="-122"/>
            </a:endParaRPr>
          </a:p>
        </p:txBody>
      </p:sp>
      <p:grpSp>
        <p:nvGrpSpPr>
          <p:cNvPr id="18" name="Group 11"/>
          <p:cNvGrpSpPr/>
          <p:nvPr/>
        </p:nvGrpSpPr>
        <p:grpSpPr>
          <a:xfrm>
            <a:off x="9872609" y="3795240"/>
            <a:ext cx="470569" cy="464267"/>
            <a:chOff x="8056562" y="3498851"/>
            <a:chExt cx="461963" cy="455612"/>
          </a:xfrm>
          <a:solidFill>
            <a:schemeClr val="bg1"/>
          </a:solidFill>
        </p:grpSpPr>
        <p:sp>
          <p:nvSpPr>
            <p:cNvPr id="19" name="Freeform 6"/>
            <p:cNvSpPr/>
            <p:nvPr/>
          </p:nvSpPr>
          <p:spPr bwMode="auto">
            <a:xfrm>
              <a:off x="8169275" y="3498851"/>
              <a:ext cx="242888" cy="136525"/>
            </a:xfrm>
            <a:custGeom>
              <a:avLst/>
              <a:gdLst>
                <a:gd name="T0" fmla="*/ 31 w 63"/>
                <a:gd name="T1" fmla="*/ 32 h 36"/>
                <a:gd name="T2" fmla="*/ 44 w 63"/>
                <a:gd name="T3" fmla="*/ 36 h 36"/>
                <a:gd name="T4" fmla="*/ 63 w 63"/>
                <a:gd name="T5" fmla="*/ 9 h 36"/>
                <a:gd name="T6" fmla="*/ 31 w 63"/>
                <a:gd name="T7" fmla="*/ 0 h 36"/>
                <a:gd name="T8" fmla="*/ 0 w 63"/>
                <a:gd name="T9" fmla="*/ 8 h 36"/>
                <a:gd name="T10" fmla="*/ 20 w 63"/>
                <a:gd name="T11" fmla="*/ 35 h 36"/>
                <a:gd name="T12" fmla="*/ 31 w 63"/>
                <a:gd name="T13" fmla="*/ 32 h 36"/>
              </a:gdLst>
              <a:ahLst/>
              <a:cxnLst>
                <a:cxn ang="0">
                  <a:pos x="T0" y="T1"/>
                </a:cxn>
                <a:cxn ang="0">
                  <a:pos x="T2" y="T3"/>
                </a:cxn>
                <a:cxn ang="0">
                  <a:pos x="T4" y="T5"/>
                </a:cxn>
                <a:cxn ang="0">
                  <a:pos x="T6" y="T7"/>
                </a:cxn>
                <a:cxn ang="0">
                  <a:pos x="T8" y="T9"/>
                </a:cxn>
                <a:cxn ang="0">
                  <a:pos x="T10" y="T11"/>
                </a:cxn>
                <a:cxn ang="0">
                  <a:pos x="T12" y="T13"/>
                </a:cxn>
              </a:cxnLst>
              <a:rect l="0" t="0" r="r" b="b"/>
              <a:pathLst>
                <a:path w="63" h="36">
                  <a:moveTo>
                    <a:pt x="31" y="32"/>
                  </a:moveTo>
                  <a:cubicBezTo>
                    <a:pt x="36" y="32"/>
                    <a:pt x="40" y="34"/>
                    <a:pt x="44" y="36"/>
                  </a:cubicBezTo>
                  <a:cubicBezTo>
                    <a:pt x="63" y="9"/>
                    <a:pt x="63" y="9"/>
                    <a:pt x="63" y="9"/>
                  </a:cubicBezTo>
                  <a:cubicBezTo>
                    <a:pt x="53" y="3"/>
                    <a:pt x="43" y="0"/>
                    <a:pt x="31" y="0"/>
                  </a:cubicBezTo>
                  <a:cubicBezTo>
                    <a:pt x="20" y="0"/>
                    <a:pt x="9" y="3"/>
                    <a:pt x="0" y="8"/>
                  </a:cubicBezTo>
                  <a:cubicBezTo>
                    <a:pt x="20" y="35"/>
                    <a:pt x="20" y="35"/>
                    <a:pt x="20" y="35"/>
                  </a:cubicBezTo>
                  <a:cubicBezTo>
                    <a:pt x="23" y="33"/>
                    <a:pt x="27" y="32"/>
                    <a:pt x="3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20" name="Freeform 7"/>
            <p:cNvSpPr/>
            <p:nvPr/>
          </p:nvSpPr>
          <p:spPr bwMode="auto">
            <a:xfrm>
              <a:off x="8369300" y="3749676"/>
              <a:ext cx="149225" cy="147638"/>
            </a:xfrm>
            <a:custGeom>
              <a:avLst/>
              <a:gdLst>
                <a:gd name="T0" fmla="*/ 0 w 39"/>
                <a:gd name="T1" fmla="*/ 12 h 39"/>
                <a:gd name="T2" fmla="*/ 20 w 39"/>
                <a:gd name="T3" fmla="*/ 39 h 39"/>
                <a:gd name="T4" fmla="*/ 39 w 39"/>
                <a:gd name="T5" fmla="*/ 0 h 39"/>
                <a:gd name="T6" fmla="*/ 6 w 39"/>
                <a:gd name="T7" fmla="*/ 0 h 39"/>
                <a:gd name="T8" fmla="*/ 0 w 39"/>
                <a:gd name="T9" fmla="*/ 12 h 39"/>
              </a:gdLst>
              <a:ahLst/>
              <a:cxnLst>
                <a:cxn ang="0">
                  <a:pos x="T0" y="T1"/>
                </a:cxn>
                <a:cxn ang="0">
                  <a:pos x="T2" y="T3"/>
                </a:cxn>
                <a:cxn ang="0">
                  <a:pos x="T4" y="T5"/>
                </a:cxn>
                <a:cxn ang="0">
                  <a:pos x="T6" y="T7"/>
                </a:cxn>
                <a:cxn ang="0">
                  <a:pos x="T8" y="T9"/>
                </a:cxn>
              </a:cxnLst>
              <a:rect l="0" t="0" r="r" b="b"/>
              <a:pathLst>
                <a:path w="39" h="39">
                  <a:moveTo>
                    <a:pt x="0" y="12"/>
                  </a:moveTo>
                  <a:cubicBezTo>
                    <a:pt x="20" y="39"/>
                    <a:pt x="20" y="39"/>
                    <a:pt x="20" y="39"/>
                  </a:cubicBezTo>
                  <a:cubicBezTo>
                    <a:pt x="30" y="29"/>
                    <a:pt x="38" y="15"/>
                    <a:pt x="39" y="0"/>
                  </a:cubicBezTo>
                  <a:cubicBezTo>
                    <a:pt x="6" y="0"/>
                    <a:pt x="6" y="0"/>
                    <a:pt x="6" y="0"/>
                  </a:cubicBezTo>
                  <a:cubicBezTo>
                    <a:pt x="5" y="4"/>
                    <a:pt x="3" y="9"/>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21" name="Freeform 8"/>
            <p:cNvSpPr/>
            <p:nvPr/>
          </p:nvSpPr>
          <p:spPr bwMode="auto">
            <a:xfrm>
              <a:off x="8369300" y="3552826"/>
              <a:ext cx="149225" cy="158750"/>
            </a:xfrm>
            <a:custGeom>
              <a:avLst/>
              <a:gdLst>
                <a:gd name="T0" fmla="*/ 6 w 39"/>
                <a:gd name="T1" fmla="*/ 42 h 42"/>
                <a:gd name="T2" fmla="*/ 39 w 39"/>
                <a:gd name="T3" fmla="*/ 42 h 42"/>
                <a:gd name="T4" fmla="*/ 18 w 39"/>
                <a:gd name="T5" fmla="*/ 0 h 42"/>
                <a:gd name="T6" fmla="*/ 0 w 39"/>
                <a:gd name="T7" fmla="*/ 28 h 42"/>
                <a:gd name="T8" fmla="*/ 6 w 39"/>
                <a:gd name="T9" fmla="*/ 42 h 42"/>
              </a:gdLst>
              <a:ahLst/>
              <a:cxnLst>
                <a:cxn ang="0">
                  <a:pos x="T0" y="T1"/>
                </a:cxn>
                <a:cxn ang="0">
                  <a:pos x="T2" y="T3"/>
                </a:cxn>
                <a:cxn ang="0">
                  <a:pos x="T4" y="T5"/>
                </a:cxn>
                <a:cxn ang="0">
                  <a:pos x="T6" y="T7"/>
                </a:cxn>
                <a:cxn ang="0">
                  <a:pos x="T8" y="T9"/>
                </a:cxn>
              </a:cxnLst>
              <a:rect l="0" t="0" r="r" b="b"/>
              <a:pathLst>
                <a:path w="39" h="42">
                  <a:moveTo>
                    <a:pt x="6" y="42"/>
                  </a:moveTo>
                  <a:cubicBezTo>
                    <a:pt x="39" y="42"/>
                    <a:pt x="39" y="42"/>
                    <a:pt x="39" y="42"/>
                  </a:cubicBezTo>
                  <a:cubicBezTo>
                    <a:pt x="38" y="25"/>
                    <a:pt x="30" y="10"/>
                    <a:pt x="18" y="0"/>
                  </a:cubicBezTo>
                  <a:cubicBezTo>
                    <a:pt x="0" y="28"/>
                    <a:pt x="0" y="28"/>
                    <a:pt x="0" y="28"/>
                  </a:cubicBezTo>
                  <a:cubicBezTo>
                    <a:pt x="3" y="32"/>
                    <a:pt x="6" y="37"/>
                    <a:pt x="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22" name="Freeform 9"/>
            <p:cNvSpPr/>
            <p:nvPr/>
          </p:nvSpPr>
          <p:spPr bwMode="auto">
            <a:xfrm>
              <a:off x="8056562" y="3749676"/>
              <a:ext cx="161925" cy="158750"/>
            </a:xfrm>
            <a:custGeom>
              <a:avLst/>
              <a:gdLst>
                <a:gd name="T0" fmla="*/ 33 w 42"/>
                <a:gd name="T1" fmla="*/ 0 h 42"/>
                <a:gd name="T2" fmla="*/ 0 w 42"/>
                <a:gd name="T3" fmla="*/ 0 h 42"/>
                <a:gd name="T4" fmla="*/ 24 w 42"/>
                <a:gd name="T5" fmla="*/ 42 h 42"/>
                <a:gd name="T6" fmla="*/ 42 w 42"/>
                <a:gd name="T7" fmla="*/ 15 h 42"/>
                <a:gd name="T8" fmla="*/ 33 w 42"/>
                <a:gd name="T9" fmla="*/ 0 h 42"/>
              </a:gdLst>
              <a:ahLst/>
              <a:cxnLst>
                <a:cxn ang="0">
                  <a:pos x="T0" y="T1"/>
                </a:cxn>
                <a:cxn ang="0">
                  <a:pos x="T2" y="T3"/>
                </a:cxn>
                <a:cxn ang="0">
                  <a:pos x="T4" y="T5"/>
                </a:cxn>
                <a:cxn ang="0">
                  <a:pos x="T6" y="T7"/>
                </a:cxn>
                <a:cxn ang="0">
                  <a:pos x="T8" y="T9"/>
                </a:cxn>
              </a:cxnLst>
              <a:rect l="0" t="0" r="r" b="b"/>
              <a:pathLst>
                <a:path w="42" h="42">
                  <a:moveTo>
                    <a:pt x="33" y="0"/>
                  </a:moveTo>
                  <a:cubicBezTo>
                    <a:pt x="0" y="0"/>
                    <a:pt x="0" y="0"/>
                    <a:pt x="0" y="0"/>
                  </a:cubicBezTo>
                  <a:cubicBezTo>
                    <a:pt x="2" y="17"/>
                    <a:pt x="11" y="32"/>
                    <a:pt x="24" y="42"/>
                  </a:cubicBezTo>
                  <a:cubicBezTo>
                    <a:pt x="42" y="15"/>
                    <a:pt x="42" y="15"/>
                    <a:pt x="42" y="15"/>
                  </a:cubicBezTo>
                  <a:cubicBezTo>
                    <a:pt x="38" y="11"/>
                    <a:pt x="34" y="6"/>
                    <a:pt x="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23" name="Freeform 10"/>
            <p:cNvSpPr/>
            <p:nvPr/>
          </p:nvSpPr>
          <p:spPr bwMode="auto">
            <a:xfrm>
              <a:off x="8056562" y="3552826"/>
              <a:ext cx="158750" cy="158750"/>
            </a:xfrm>
            <a:custGeom>
              <a:avLst/>
              <a:gdLst>
                <a:gd name="T0" fmla="*/ 41 w 41"/>
                <a:gd name="T1" fmla="*/ 26 h 42"/>
                <a:gd name="T2" fmla="*/ 21 w 41"/>
                <a:gd name="T3" fmla="*/ 0 h 42"/>
                <a:gd name="T4" fmla="*/ 0 w 41"/>
                <a:gd name="T5" fmla="*/ 42 h 42"/>
                <a:gd name="T6" fmla="*/ 33 w 41"/>
                <a:gd name="T7" fmla="*/ 42 h 42"/>
                <a:gd name="T8" fmla="*/ 41 w 41"/>
                <a:gd name="T9" fmla="*/ 26 h 42"/>
              </a:gdLst>
              <a:ahLst/>
              <a:cxnLst>
                <a:cxn ang="0">
                  <a:pos x="T0" y="T1"/>
                </a:cxn>
                <a:cxn ang="0">
                  <a:pos x="T2" y="T3"/>
                </a:cxn>
                <a:cxn ang="0">
                  <a:pos x="T4" y="T5"/>
                </a:cxn>
                <a:cxn ang="0">
                  <a:pos x="T6" y="T7"/>
                </a:cxn>
                <a:cxn ang="0">
                  <a:pos x="T8" y="T9"/>
                </a:cxn>
              </a:cxnLst>
              <a:rect l="0" t="0" r="r" b="b"/>
              <a:pathLst>
                <a:path w="41" h="42">
                  <a:moveTo>
                    <a:pt x="41" y="26"/>
                  </a:moveTo>
                  <a:cubicBezTo>
                    <a:pt x="21" y="0"/>
                    <a:pt x="21" y="0"/>
                    <a:pt x="21" y="0"/>
                  </a:cubicBezTo>
                  <a:cubicBezTo>
                    <a:pt x="9" y="10"/>
                    <a:pt x="1" y="25"/>
                    <a:pt x="0" y="42"/>
                  </a:cubicBezTo>
                  <a:cubicBezTo>
                    <a:pt x="33" y="42"/>
                    <a:pt x="33" y="42"/>
                    <a:pt x="33" y="42"/>
                  </a:cubicBezTo>
                  <a:cubicBezTo>
                    <a:pt x="34" y="36"/>
                    <a:pt x="37" y="30"/>
                    <a:pt x="4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24" name="Freeform 11"/>
            <p:cNvSpPr/>
            <p:nvPr/>
          </p:nvSpPr>
          <p:spPr bwMode="auto">
            <a:xfrm>
              <a:off x="8180388" y="3817938"/>
              <a:ext cx="234950" cy="136525"/>
            </a:xfrm>
            <a:custGeom>
              <a:avLst/>
              <a:gdLst>
                <a:gd name="T0" fmla="*/ 28 w 61"/>
                <a:gd name="T1" fmla="*/ 4 h 36"/>
                <a:gd name="T2" fmla="*/ 19 w 61"/>
                <a:gd name="T3" fmla="*/ 2 h 36"/>
                <a:gd name="T4" fmla="*/ 0 w 61"/>
                <a:gd name="T5" fmla="*/ 30 h 36"/>
                <a:gd name="T6" fmla="*/ 28 w 61"/>
                <a:gd name="T7" fmla="*/ 36 h 36"/>
                <a:gd name="T8" fmla="*/ 61 w 61"/>
                <a:gd name="T9" fmla="*/ 27 h 36"/>
                <a:gd name="T10" fmla="*/ 41 w 61"/>
                <a:gd name="T11" fmla="*/ 0 h 36"/>
                <a:gd name="T12" fmla="*/ 28 w 61"/>
                <a:gd name="T13" fmla="*/ 4 h 36"/>
              </a:gdLst>
              <a:ahLst/>
              <a:cxnLst>
                <a:cxn ang="0">
                  <a:pos x="T0" y="T1"/>
                </a:cxn>
                <a:cxn ang="0">
                  <a:pos x="T2" y="T3"/>
                </a:cxn>
                <a:cxn ang="0">
                  <a:pos x="T4" y="T5"/>
                </a:cxn>
                <a:cxn ang="0">
                  <a:pos x="T6" y="T7"/>
                </a:cxn>
                <a:cxn ang="0">
                  <a:pos x="T8" y="T9"/>
                </a:cxn>
                <a:cxn ang="0">
                  <a:pos x="T10" y="T11"/>
                </a:cxn>
                <a:cxn ang="0">
                  <a:pos x="T12" y="T13"/>
                </a:cxn>
              </a:cxnLst>
              <a:rect l="0" t="0" r="r" b="b"/>
              <a:pathLst>
                <a:path w="61" h="36">
                  <a:moveTo>
                    <a:pt x="28" y="4"/>
                  </a:moveTo>
                  <a:cubicBezTo>
                    <a:pt x="25" y="4"/>
                    <a:pt x="22" y="3"/>
                    <a:pt x="19" y="2"/>
                  </a:cubicBezTo>
                  <a:cubicBezTo>
                    <a:pt x="0" y="30"/>
                    <a:pt x="0" y="30"/>
                    <a:pt x="0" y="30"/>
                  </a:cubicBezTo>
                  <a:cubicBezTo>
                    <a:pt x="9" y="34"/>
                    <a:pt x="18" y="36"/>
                    <a:pt x="28" y="36"/>
                  </a:cubicBezTo>
                  <a:cubicBezTo>
                    <a:pt x="40" y="36"/>
                    <a:pt x="52" y="33"/>
                    <a:pt x="61" y="27"/>
                  </a:cubicBezTo>
                  <a:cubicBezTo>
                    <a:pt x="41" y="0"/>
                    <a:pt x="41" y="0"/>
                    <a:pt x="41" y="0"/>
                  </a:cubicBezTo>
                  <a:cubicBezTo>
                    <a:pt x="38" y="2"/>
                    <a:pt x="33" y="4"/>
                    <a:pt x="2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grpSp>
      <p:pic>
        <p:nvPicPr>
          <p:cNvPr id="2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0601" y="1393473"/>
            <a:ext cx="3646386" cy="4681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
                                        <p:tgtEl>
                                          <p:spTgt spid="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calcmode="lin" valueType="num">
                                      <p:cBhvr>
                                        <p:cTn id="11"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7"/>
                                        </p:tgtEl>
                                        <p:attrNameLst>
                                          <p:attrName>ppt_y</p:attrName>
                                        </p:attrNameLst>
                                      </p:cBhvr>
                                      <p:tavLst>
                                        <p:tav tm="0">
                                          <p:val>
                                            <p:strVal val="#ppt_y"/>
                                          </p:val>
                                        </p:tav>
                                        <p:tav tm="100000">
                                          <p:val>
                                            <p:strVal val="#ppt_y"/>
                                          </p:val>
                                        </p:tav>
                                      </p:tavLst>
                                    </p:anim>
                                    <p:anim calcmode="lin" valueType="num">
                                      <p:cBhvr>
                                        <p:cTn id="13"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7"/>
                                        </p:tgtEl>
                                      </p:cBhvr>
                                    </p:animEffect>
                                  </p:childTnLst>
                                </p:cTn>
                              </p:par>
                            </p:childTnLst>
                          </p:cTn>
                        </p:par>
                        <p:par>
                          <p:cTn id="16" fill="hold">
                            <p:stCondLst>
                              <p:cond delay="639"/>
                            </p:stCondLst>
                            <p:childTnLst>
                              <p:par>
                                <p:cTn id="17" presetID="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300" fill="hold"/>
                                        <p:tgtEl>
                                          <p:spTgt spid="8"/>
                                        </p:tgtEl>
                                        <p:attrNameLst>
                                          <p:attrName>ppt_x</p:attrName>
                                        </p:attrNameLst>
                                      </p:cBhvr>
                                      <p:tavLst>
                                        <p:tav tm="0">
                                          <p:val>
                                            <p:strVal val="0-#ppt_w/2"/>
                                          </p:val>
                                        </p:tav>
                                        <p:tav tm="100000">
                                          <p:val>
                                            <p:strVal val="#ppt_x"/>
                                          </p:val>
                                        </p:tav>
                                      </p:tavLst>
                                    </p:anim>
                                    <p:anim calcmode="lin" valueType="num">
                                      <p:cBhvr additive="base">
                                        <p:cTn id="20" dur="3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139"/>
                            </p:stCondLst>
                            <p:childTnLst>
                              <p:par>
                                <p:cTn id="22" presetID="42"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2139"/>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12"/>
                                        </p:tgtEl>
                                        <p:attrNameLst>
                                          <p:attrName>style.visibility</p:attrName>
                                        </p:attrNameLst>
                                      </p:cBhvr>
                                      <p:to>
                                        <p:strVal val="visible"/>
                                      </p:to>
                                    </p:set>
                                    <p:animEffect transition="in" filter="wipe(left)">
                                      <p:cBhvr>
                                        <p:cTn id="30" dur="50"/>
                                        <p:tgtEl>
                                          <p:spTgt spid="12"/>
                                        </p:tgtEl>
                                      </p:cBhvr>
                                    </p:animEffect>
                                  </p:childTnLst>
                                </p:cTn>
                              </p:par>
                              <p:par>
                                <p:cTn id="31" presetID="36" presetClass="emph" presetSubtype="0" fill="hold" grpId="1" nodeType="withEffect">
                                  <p:stCondLst>
                                    <p:cond delay="0"/>
                                  </p:stCondLst>
                                  <p:iterate type="lt">
                                    <p:tmPct val="30000"/>
                                  </p:iterate>
                                  <p:childTnLst>
                                    <p:animScale>
                                      <p:cBhvr>
                                        <p:cTn id="32" dur="25" autoRev="1" fill="hold">
                                          <p:stCondLst>
                                            <p:cond delay="0"/>
                                          </p:stCondLst>
                                        </p:cTn>
                                        <p:tgtEl>
                                          <p:spTgt spid="12"/>
                                        </p:tgtEl>
                                      </p:cBhvr>
                                      <p:to x="80000" y="100000"/>
                                    </p:animScale>
                                    <p:anim by="(#ppt_w*0.10)" calcmode="lin" valueType="num">
                                      <p:cBhvr>
                                        <p:cTn id="33" dur="25" autoRev="1" fill="hold">
                                          <p:stCondLst>
                                            <p:cond delay="0"/>
                                          </p:stCondLst>
                                        </p:cTn>
                                        <p:tgtEl>
                                          <p:spTgt spid="12"/>
                                        </p:tgtEl>
                                        <p:attrNameLst>
                                          <p:attrName>ppt_x</p:attrName>
                                        </p:attrNameLst>
                                      </p:cBhvr>
                                    </p:anim>
                                    <p:anim by="(-#ppt_w*0.10)" calcmode="lin" valueType="num">
                                      <p:cBhvr>
                                        <p:cTn id="34" dur="25" autoRev="1" fill="hold">
                                          <p:stCondLst>
                                            <p:cond delay="0"/>
                                          </p:stCondLst>
                                        </p:cTn>
                                        <p:tgtEl>
                                          <p:spTgt spid="12"/>
                                        </p:tgtEl>
                                        <p:attrNameLst>
                                          <p:attrName>ppt_y</p:attrName>
                                        </p:attrNameLst>
                                      </p:cBhvr>
                                    </p:anim>
                                    <p:animRot by="-480000">
                                      <p:cBhvr>
                                        <p:cTn id="35" dur="25" autoRev="1" fill="hold">
                                          <p:stCondLst>
                                            <p:cond delay="0"/>
                                          </p:stCondLst>
                                        </p:cTn>
                                        <p:tgtEl>
                                          <p:spTgt spid="12"/>
                                        </p:tgtEl>
                                        <p:attrNameLst>
                                          <p:attrName>r</p:attrName>
                                        </p:attrNameLst>
                                      </p:cBhvr>
                                    </p:animRot>
                                  </p:childTnLst>
                                </p:cTn>
                              </p:par>
                            </p:childTnLst>
                          </p:cTn>
                        </p:par>
                        <p:par>
                          <p:cTn id="36" fill="hold">
                            <p:stCondLst>
                              <p:cond delay="4134"/>
                            </p:stCondLst>
                            <p:childTnLst>
                              <p:par>
                                <p:cTn id="37" presetID="42"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300"/>
                                        <p:tgtEl>
                                          <p:spTgt spid="13"/>
                                        </p:tgtEl>
                                      </p:cBhvr>
                                    </p:animEffect>
                                    <p:anim calcmode="lin" valueType="num">
                                      <p:cBhvr>
                                        <p:cTn id="40" dur="300" fill="hold"/>
                                        <p:tgtEl>
                                          <p:spTgt spid="13"/>
                                        </p:tgtEl>
                                        <p:attrNameLst>
                                          <p:attrName>ppt_x</p:attrName>
                                        </p:attrNameLst>
                                      </p:cBhvr>
                                      <p:tavLst>
                                        <p:tav tm="0">
                                          <p:val>
                                            <p:strVal val="#ppt_x"/>
                                          </p:val>
                                        </p:tav>
                                        <p:tav tm="100000">
                                          <p:val>
                                            <p:strVal val="#ppt_x"/>
                                          </p:val>
                                        </p:tav>
                                      </p:tavLst>
                                    </p:anim>
                                    <p:anim calcmode="lin" valueType="num">
                                      <p:cBhvr>
                                        <p:cTn id="41" dur="300" fill="hold"/>
                                        <p:tgtEl>
                                          <p:spTgt spid="13"/>
                                        </p:tgtEl>
                                        <p:attrNameLst>
                                          <p:attrName>ppt_y</p:attrName>
                                        </p:attrNameLst>
                                      </p:cBhvr>
                                      <p:tavLst>
                                        <p:tav tm="0">
                                          <p:val>
                                            <p:strVal val="#ppt_y+.1"/>
                                          </p:val>
                                        </p:tav>
                                        <p:tav tm="100000">
                                          <p:val>
                                            <p:strVal val="#ppt_y"/>
                                          </p:val>
                                        </p:tav>
                                      </p:tavLst>
                                    </p:anim>
                                  </p:childTnLst>
                                </p:cTn>
                              </p:par>
                            </p:childTnLst>
                          </p:cTn>
                        </p:par>
                        <p:par>
                          <p:cTn id="42" fill="hold">
                            <p:stCondLst>
                              <p:cond delay="4634"/>
                            </p:stCondLst>
                            <p:childTnLst>
                              <p:par>
                                <p:cTn id="43" presetID="2" presetClass="entr" presetSubtype="4"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300" fill="hold"/>
                                        <p:tgtEl>
                                          <p:spTgt spid="17"/>
                                        </p:tgtEl>
                                        <p:attrNameLst>
                                          <p:attrName>ppt_x</p:attrName>
                                        </p:attrNameLst>
                                      </p:cBhvr>
                                      <p:tavLst>
                                        <p:tav tm="0">
                                          <p:val>
                                            <p:strVal val="#ppt_x"/>
                                          </p:val>
                                        </p:tav>
                                        <p:tav tm="100000">
                                          <p:val>
                                            <p:strVal val="#ppt_x"/>
                                          </p:val>
                                        </p:tav>
                                      </p:tavLst>
                                    </p:anim>
                                    <p:anim calcmode="lin" valueType="num">
                                      <p:cBhvr additive="base">
                                        <p:cTn id="46" dur="300" fill="hold"/>
                                        <p:tgtEl>
                                          <p:spTgt spid="17"/>
                                        </p:tgtEl>
                                        <p:attrNameLst>
                                          <p:attrName>ppt_y</p:attrName>
                                        </p:attrNameLst>
                                      </p:cBhvr>
                                      <p:tavLst>
                                        <p:tav tm="0">
                                          <p:val>
                                            <p:strVal val="1+#ppt_h/2"/>
                                          </p:val>
                                        </p:tav>
                                        <p:tav tm="100000">
                                          <p:val>
                                            <p:strVal val="#ppt_y"/>
                                          </p:val>
                                        </p:tav>
                                      </p:tavLst>
                                    </p:anim>
                                  </p:childTnLst>
                                </p:cTn>
                              </p:par>
                            </p:childTnLst>
                          </p:cTn>
                        </p:par>
                        <p:par>
                          <p:cTn id="47" fill="hold">
                            <p:stCondLst>
                              <p:cond delay="5134"/>
                            </p:stCondLst>
                            <p:childTnLst>
                              <p:par>
                                <p:cTn id="48" presetID="2" presetClass="entr" presetSubtype="4"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300" fill="hold"/>
                                        <p:tgtEl>
                                          <p:spTgt spid="14"/>
                                        </p:tgtEl>
                                        <p:attrNameLst>
                                          <p:attrName>ppt_x</p:attrName>
                                        </p:attrNameLst>
                                      </p:cBhvr>
                                      <p:tavLst>
                                        <p:tav tm="0">
                                          <p:val>
                                            <p:strVal val="#ppt_x"/>
                                          </p:val>
                                        </p:tav>
                                        <p:tav tm="100000">
                                          <p:val>
                                            <p:strVal val="#ppt_x"/>
                                          </p:val>
                                        </p:tav>
                                      </p:tavLst>
                                    </p:anim>
                                    <p:anim calcmode="lin" valueType="num">
                                      <p:cBhvr additive="base">
                                        <p:cTn id="51" dur="300" fill="hold"/>
                                        <p:tgtEl>
                                          <p:spTgt spid="14"/>
                                        </p:tgtEl>
                                        <p:attrNameLst>
                                          <p:attrName>ppt_y</p:attrName>
                                        </p:attrNameLst>
                                      </p:cBhvr>
                                      <p:tavLst>
                                        <p:tav tm="0">
                                          <p:val>
                                            <p:strVal val="1+#ppt_h/2"/>
                                          </p:val>
                                        </p:tav>
                                        <p:tav tm="100000">
                                          <p:val>
                                            <p:strVal val="#ppt_y"/>
                                          </p:val>
                                        </p:tav>
                                      </p:tavLst>
                                    </p:anim>
                                  </p:childTnLst>
                                </p:cTn>
                              </p:par>
                            </p:childTnLst>
                          </p:cTn>
                        </p:par>
                        <p:par>
                          <p:cTn id="52" fill="hold">
                            <p:stCondLst>
                              <p:cond delay="5634"/>
                            </p:stCondLst>
                            <p:childTnLst>
                              <p:par>
                                <p:cTn id="53" presetID="42"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300"/>
                                        <p:tgtEl>
                                          <p:spTgt spid="15"/>
                                        </p:tgtEl>
                                      </p:cBhvr>
                                    </p:animEffect>
                                    <p:anim calcmode="lin" valueType="num">
                                      <p:cBhvr>
                                        <p:cTn id="56" dur="300" fill="hold"/>
                                        <p:tgtEl>
                                          <p:spTgt spid="15"/>
                                        </p:tgtEl>
                                        <p:attrNameLst>
                                          <p:attrName>ppt_x</p:attrName>
                                        </p:attrNameLst>
                                      </p:cBhvr>
                                      <p:tavLst>
                                        <p:tav tm="0">
                                          <p:val>
                                            <p:strVal val="#ppt_x"/>
                                          </p:val>
                                        </p:tav>
                                        <p:tav tm="100000">
                                          <p:val>
                                            <p:strVal val="#ppt_x"/>
                                          </p:val>
                                        </p:tav>
                                      </p:tavLst>
                                    </p:anim>
                                    <p:anim calcmode="lin" valueType="num">
                                      <p:cBhvr>
                                        <p:cTn id="57" dur="300" fill="hold"/>
                                        <p:tgtEl>
                                          <p:spTgt spid="15"/>
                                        </p:tgtEl>
                                        <p:attrNameLst>
                                          <p:attrName>ppt_y</p:attrName>
                                        </p:attrNameLst>
                                      </p:cBhvr>
                                      <p:tavLst>
                                        <p:tav tm="0">
                                          <p:val>
                                            <p:strVal val="#ppt_y+.1"/>
                                          </p:val>
                                        </p:tav>
                                        <p:tav tm="100000">
                                          <p:val>
                                            <p:strVal val="#ppt_y"/>
                                          </p:val>
                                        </p:tav>
                                      </p:tavLst>
                                    </p:anim>
                                  </p:childTnLst>
                                </p:cTn>
                              </p:par>
                            </p:childTnLst>
                          </p:cTn>
                        </p:par>
                        <p:par>
                          <p:cTn id="58" fill="hold">
                            <p:stCondLst>
                              <p:cond delay="6134"/>
                            </p:stCondLst>
                            <p:childTnLst>
                              <p:par>
                                <p:cTn id="59" presetID="2" presetClass="entr" presetSubtype="4"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300" fill="hold"/>
                                        <p:tgtEl>
                                          <p:spTgt spid="18"/>
                                        </p:tgtEl>
                                        <p:attrNameLst>
                                          <p:attrName>ppt_x</p:attrName>
                                        </p:attrNameLst>
                                      </p:cBhvr>
                                      <p:tavLst>
                                        <p:tav tm="0">
                                          <p:val>
                                            <p:strVal val="#ppt_x"/>
                                          </p:val>
                                        </p:tav>
                                        <p:tav tm="100000">
                                          <p:val>
                                            <p:strVal val="#ppt_x"/>
                                          </p:val>
                                        </p:tav>
                                      </p:tavLst>
                                    </p:anim>
                                    <p:anim calcmode="lin" valueType="num">
                                      <p:cBhvr additive="base">
                                        <p:cTn id="62" dur="300" fill="hold"/>
                                        <p:tgtEl>
                                          <p:spTgt spid="18"/>
                                        </p:tgtEl>
                                        <p:attrNameLst>
                                          <p:attrName>ppt_y</p:attrName>
                                        </p:attrNameLst>
                                      </p:cBhvr>
                                      <p:tavLst>
                                        <p:tav tm="0">
                                          <p:val>
                                            <p:strVal val="1+#ppt_h/2"/>
                                          </p:val>
                                        </p:tav>
                                        <p:tav tm="100000">
                                          <p:val>
                                            <p:strVal val="#ppt_y"/>
                                          </p:val>
                                        </p:tav>
                                      </p:tavLst>
                                    </p:anim>
                                  </p:childTnLst>
                                </p:cTn>
                              </p:par>
                            </p:childTnLst>
                          </p:cTn>
                        </p:par>
                        <p:par>
                          <p:cTn id="63" fill="hold">
                            <p:stCondLst>
                              <p:cond delay="6634"/>
                            </p:stCondLst>
                            <p:childTnLst>
                              <p:par>
                                <p:cTn id="64" presetID="2" presetClass="entr" presetSubtype="4"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300" fill="hold"/>
                                        <p:tgtEl>
                                          <p:spTgt spid="16"/>
                                        </p:tgtEl>
                                        <p:attrNameLst>
                                          <p:attrName>ppt_x</p:attrName>
                                        </p:attrNameLst>
                                      </p:cBhvr>
                                      <p:tavLst>
                                        <p:tav tm="0">
                                          <p:val>
                                            <p:strVal val="#ppt_x"/>
                                          </p:val>
                                        </p:tav>
                                        <p:tav tm="100000">
                                          <p:val>
                                            <p:strVal val="#ppt_x"/>
                                          </p:val>
                                        </p:tav>
                                      </p:tavLst>
                                    </p:anim>
                                    <p:anim calcmode="lin" valueType="num">
                                      <p:cBhvr additive="base">
                                        <p:cTn id="67" dur="3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8" grpId="0" animBg="1"/>
      <p:bldP spid="12" grpId="0"/>
      <p:bldP spid="12" grpId="1"/>
      <p:bldP spid="13" grpId="0" animBg="1"/>
      <p:bldP spid="14" grpId="0"/>
      <p:bldP spid="15" grpId="0" animBg="1"/>
      <p:bldP spid="16"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60" y="-10477"/>
            <a:ext cx="12181172" cy="6858000"/>
          </a:xfrm>
          <a:prstGeom prst="rect">
            <a:avLst/>
          </a:prstGeom>
        </p:spPr>
      </p:pic>
      <p:sp>
        <p:nvSpPr>
          <p:cNvPr id="29" name="Rectangle 7"/>
          <p:cNvSpPr>
            <a:spLocks noChangeArrowheads="1"/>
          </p:cNvSpPr>
          <p:nvPr/>
        </p:nvSpPr>
        <p:spPr bwMode="auto">
          <a:xfrm>
            <a:off x="1053244" y="4514133"/>
            <a:ext cx="375625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eaLnBrk="0" fontAlgn="base" hangingPunct="0">
              <a:lnSpc>
                <a:spcPct val="150000"/>
              </a:lnSpc>
              <a:spcBef>
                <a:spcPct val="0"/>
              </a:spcBef>
              <a:spcAft>
                <a:spcPct val="0"/>
              </a:spcAft>
              <a:buFont typeface="Arial" panose="020B0604020202020204" pitchFamily="34" charset="0"/>
            </a:pPr>
            <a:r>
              <a:rPr lang="zh-CN" altLang="en-US" sz="1400" noProof="1">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770843" y="1188646"/>
            <a:ext cx="5713578" cy="3939540"/>
          </a:xfrm>
          <a:prstGeom prst="rect">
            <a:avLst/>
          </a:prstGeom>
          <a:noFill/>
        </p:spPr>
        <p:txBody>
          <a:bodyPr wrap="square" rtlCol="0">
            <a:spAutoFit/>
          </a:bodyPr>
          <a:lstStyle/>
          <a:p>
            <a:r>
              <a:rPr lang="en-US" altLang="zh-CN" sz="25000" b="1" dirty="0" smtClean="0">
                <a:solidFill>
                  <a:srgbClr val="ED7D31">
                    <a:alpha val="39000"/>
                  </a:srgbClr>
                </a:solidFill>
                <a:latin typeface="方正正大黑简体" panose="02000000000000000000" pitchFamily="2" charset="-122"/>
                <a:ea typeface="方正正大黑简体" panose="02000000000000000000" pitchFamily="2" charset="-122"/>
              </a:rPr>
              <a:t>01</a:t>
            </a:r>
            <a:endParaRPr lang="zh-CN" altLang="en-US" sz="25000" b="1" dirty="0">
              <a:solidFill>
                <a:srgbClr val="ED7D31">
                  <a:alpha val="39000"/>
                </a:srgbClr>
              </a:solidFill>
              <a:latin typeface="方正正大黑简体" panose="02000000000000000000" pitchFamily="2" charset="-122"/>
              <a:ea typeface="方正正大黑简体" panose="02000000000000000000" pitchFamily="2" charset="-122"/>
            </a:endParaRPr>
          </a:p>
        </p:txBody>
      </p:sp>
      <p:grpSp>
        <p:nvGrpSpPr>
          <p:cNvPr id="32" name="组合 31"/>
          <p:cNvGrpSpPr/>
          <p:nvPr/>
        </p:nvGrpSpPr>
        <p:grpSpPr>
          <a:xfrm>
            <a:off x="260211" y="2696158"/>
            <a:ext cx="5463701" cy="1246067"/>
            <a:chOff x="260212" y="2415899"/>
            <a:chExt cx="5463701" cy="1246067"/>
          </a:xfrm>
        </p:grpSpPr>
        <p:grpSp>
          <p:nvGrpSpPr>
            <p:cNvPr id="33" name="组合 32"/>
            <p:cNvGrpSpPr/>
            <p:nvPr/>
          </p:nvGrpSpPr>
          <p:grpSpPr>
            <a:xfrm>
              <a:off x="260212" y="2415899"/>
              <a:ext cx="5356823" cy="131642"/>
              <a:chOff x="6246813" y="2146300"/>
              <a:chExt cx="5038725" cy="123825"/>
            </a:xfrm>
          </p:grpSpPr>
          <p:pic>
            <p:nvPicPr>
              <p:cNvPr id="38" name="Picture 57"/>
              <p:cNvPicPr>
                <a:picLocks noChangeAspect="1" noChangeArrowheads="1"/>
              </p:cNvPicPr>
              <p:nvPr/>
            </p:nvPicPr>
            <p:blipFill>
              <a:blip r:embed="rId2">
                <a:lum bright="24000"/>
                <a:extLst>
                  <a:ext uri="{28A0092B-C50C-407E-A947-70E740481C1C}">
                    <a14:useLocalDpi xmlns:a14="http://schemas.microsoft.com/office/drawing/2010/main" val="0"/>
                  </a:ext>
                </a:extLst>
              </a:blip>
              <a:srcRect t="50449" r="-420"/>
              <a:stretch>
                <a:fillRect/>
              </a:stretch>
            </p:blipFill>
            <p:spPr bwMode="auto">
              <a:xfrm>
                <a:off x="6246813" y="2146300"/>
                <a:ext cx="5038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7"/>
              <p:cNvPicPr>
                <a:picLocks noChangeAspect="1" noChangeArrowheads="1"/>
              </p:cNvPicPr>
              <p:nvPr/>
            </p:nvPicPr>
            <p:blipFill>
              <a:blip r:embed="rId2">
                <a:lum bright="24000"/>
                <a:extLst>
                  <a:ext uri="{28A0092B-C50C-407E-A947-70E740481C1C}">
                    <a14:useLocalDpi xmlns:a14="http://schemas.microsoft.com/office/drawing/2010/main" val="0"/>
                  </a:ext>
                </a:extLst>
              </a:blip>
              <a:srcRect t="50449" r="-420"/>
              <a:stretch>
                <a:fillRect/>
              </a:stretch>
            </p:blipFill>
            <p:spPr bwMode="auto">
              <a:xfrm>
                <a:off x="6246813" y="2146300"/>
                <a:ext cx="5038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Rectangle 3"/>
            <p:cNvSpPr>
              <a:spLocks noChangeArrowheads="1"/>
            </p:cNvSpPr>
            <p:nvPr/>
          </p:nvSpPr>
          <p:spPr bwMode="auto">
            <a:xfrm>
              <a:off x="967600" y="2464459"/>
              <a:ext cx="3913158" cy="1073681"/>
            </a:xfrm>
            <a:prstGeom prst="rect">
              <a:avLst/>
            </a:prstGeom>
            <a:solidFill>
              <a:schemeClr val="bg1"/>
            </a:solidFill>
            <a:ln>
              <a:noFill/>
            </a:ln>
          </p:spPr>
          <p:txBody>
            <a:bodyPr vert="horz"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35" name="组合 34"/>
            <p:cNvGrpSpPr/>
            <p:nvPr/>
          </p:nvGrpSpPr>
          <p:grpSpPr>
            <a:xfrm>
              <a:off x="260212" y="3487600"/>
              <a:ext cx="5463701" cy="174366"/>
              <a:chOff x="6246813" y="2146300"/>
              <a:chExt cx="5038725" cy="123825"/>
            </a:xfrm>
          </p:grpSpPr>
          <p:pic>
            <p:nvPicPr>
              <p:cNvPr id="36" name="Picture 57"/>
              <p:cNvPicPr>
                <a:picLocks noChangeAspect="1" noChangeArrowheads="1"/>
              </p:cNvPicPr>
              <p:nvPr/>
            </p:nvPicPr>
            <p:blipFill>
              <a:blip r:embed="rId2">
                <a:lum bright="24000"/>
                <a:extLst>
                  <a:ext uri="{28A0092B-C50C-407E-A947-70E740481C1C}">
                    <a14:useLocalDpi xmlns:a14="http://schemas.microsoft.com/office/drawing/2010/main" val="0"/>
                  </a:ext>
                </a:extLst>
              </a:blip>
              <a:srcRect t="50449" r="-420"/>
              <a:stretch>
                <a:fillRect/>
              </a:stretch>
            </p:blipFill>
            <p:spPr bwMode="auto">
              <a:xfrm>
                <a:off x="6246813" y="2146300"/>
                <a:ext cx="5038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7"/>
              <p:cNvPicPr>
                <a:picLocks noChangeAspect="1" noChangeArrowheads="1"/>
              </p:cNvPicPr>
              <p:nvPr/>
            </p:nvPicPr>
            <p:blipFill>
              <a:blip r:embed="rId2">
                <a:lum bright="24000"/>
                <a:extLst>
                  <a:ext uri="{28A0092B-C50C-407E-A947-70E740481C1C}">
                    <a14:useLocalDpi xmlns:a14="http://schemas.microsoft.com/office/drawing/2010/main" val="0"/>
                  </a:ext>
                </a:extLst>
              </a:blip>
              <a:srcRect t="50449" r="-420"/>
              <a:stretch>
                <a:fillRect/>
              </a:stretch>
            </p:blipFill>
            <p:spPr bwMode="auto">
              <a:xfrm>
                <a:off x="6246813" y="2146300"/>
                <a:ext cx="5038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0" name="TextBox 39"/>
          <p:cNvSpPr txBox="1"/>
          <p:nvPr/>
        </p:nvSpPr>
        <p:spPr>
          <a:xfrm>
            <a:off x="889968" y="2922353"/>
            <a:ext cx="4083151" cy="677098"/>
          </a:xfrm>
          <a:prstGeom prst="rect">
            <a:avLst/>
          </a:prstGeom>
          <a:noFill/>
        </p:spPr>
        <p:txBody>
          <a:bodyPr wrap="none" lIns="91431" tIns="45715" rIns="91431" bIns="45715">
            <a:spAutoFit/>
          </a:bodyPr>
          <a:lstStyle/>
          <a:p>
            <a:pPr fontAlgn="base">
              <a:spcBef>
                <a:spcPct val="0"/>
              </a:spcBef>
              <a:spcAft>
                <a:spcPct val="0"/>
              </a:spcAft>
              <a:buFont typeface="Arial" panose="020B0604020202020204" pitchFamily="34" charset="0"/>
              <a:buNone/>
              <a:defRPr/>
            </a:pPr>
            <a:r>
              <a:rPr lang="zh-CN" altLang="en-US" sz="3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单击此处章节标题</a:t>
            </a:r>
            <a:endParaRPr lang="zh-CN" altLang="en-US" sz="3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Horizontal)">
                                      <p:cBhvr>
                                        <p:cTn id="7" dur="500"/>
                                        <p:tgtEl>
                                          <p:spTgt spid="3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0"/>
                                  </p:stCondLst>
                                  <p:iterate type="lt">
                                    <p:tmPct val="10000"/>
                                  </p:iterate>
                                  <p:childTnLst>
                                    <p:set>
                                      <p:cBhvr>
                                        <p:cTn id="16" dur="1" fill="hold">
                                          <p:stCondLst>
                                            <p:cond delay="0"/>
                                          </p:stCondLst>
                                        </p:cTn>
                                        <p:tgtEl>
                                          <p:spTgt spid="40"/>
                                        </p:tgtEl>
                                        <p:attrNameLst>
                                          <p:attrName>style.visibility</p:attrName>
                                        </p:attrNameLst>
                                      </p:cBhvr>
                                      <p:to>
                                        <p:strVal val="visible"/>
                                      </p:to>
                                    </p:set>
                                    <p:animEffect transition="in" filter="wipe(up)">
                                      <p:cBhvr>
                                        <p:cTn id="17" dur="500"/>
                                        <p:tgtEl>
                                          <p:spTgt spid="40"/>
                                        </p:tgtEl>
                                      </p:cBhvr>
                                    </p:animEffect>
                                  </p:childTnLst>
                                </p:cTn>
                              </p:par>
                            </p:childTnLst>
                          </p:cTn>
                        </p:par>
                        <p:par>
                          <p:cTn id="18" fill="hold">
                            <p:stCondLst>
                              <p:cond delay="2349"/>
                            </p:stCondLst>
                            <p:childTnLst>
                              <p:par>
                                <p:cTn id="19" presetID="14" presetClass="entr" presetSubtype="1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28" name="TextBox 27"/>
          <p:cNvSpPr txBox="1"/>
          <p:nvPr/>
        </p:nvSpPr>
        <p:spPr>
          <a:xfrm>
            <a:off x="5247604" y="3550519"/>
            <a:ext cx="5925621" cy="1038746"/>
          </a:xfrm>
          <a:prstGeom prst="rect">
            <a:avLst/>
          </a:prstGeom>
          <a:noFill/>
        </p:spPr>
        <p:txBody>
          <a:bodyPr wrap="square" lIns="0" tIns="0" rIns="0" bIns="0" rtlCol="0">
            <a:spAutoFit/>
          </a:bodyPr>
          <a:lstStyle/>
          <a:p>
            <a:pPr algn="just">
              <a:lnSpc>
                <a:spcPct val="15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团队是指拥有共同目标，并且具有不同能力的一小群人有意识的</a:t>
            </a:r>
            <a:endPar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协调行为的系统，这群人就如同人的五官一样，共同协作维持一</a:t>
            </a:r>
            <a:endPar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个人的生存，缺一不可。</a:t>
            </a:r>
            <a:endPar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9" name="组合 28"/>
          <p:cNvGrpSpPr/>
          <p:nvPr/>
        </p:nvGrpSpPr>
        <p:grpSpPr>
          <a:xfrm rot="5400000">
            <a:off x="4849000" y="1913458"/>
            <a:ext cx="1564154" cy="1203470"/>
            <a:chOff x="5027106" y="2345385"/>
            <a:chExt cx="1172844" cy="902720"/>
          </a:xfrm>
        </p:grpSpPr>
        <p:grpSp>
          <p:nvGrpSpPr>
            <p:cNvPr id="30" name="组合 29"/>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3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TextBox 33"/>
            <p:cNvSpPr>
              <a:spLocks noChangeArrowheads="1"/>
            </p:cNvSpPr>
            <p:nvPr/>
          </p:nvSpPr>
          <p:spPr bwMode="auto">
            <a:xfrm rot="16200000">
              <a:off x="5141174"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900" b="1" dirty="0">
                  <a:solidFill>
                    <a:schemeClr val="accent2"/>
                  </a:solidFill>
                  <a:latin typeface="微软雅黑" panose="020B0503020204020204" pitchFamily="34" charset="-122"/>
                  <a:ea typeface="微软雅黑" panose="020B0503020204020204" pitchFamily="34" charset="-122"/>
                </a:rPr>
                <a:t>专业</a:t>
              </a:r>
              <a:endParaRPr lang="zh-CN" altLang="en-US" sz="2900" b="1" dirty="0">
                <a:solidFill>
                  <a:schemeClr val="accent2"/>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rot="5400000">
            <a:off x="6278291" y="1913458"/>
            <a:ext cx="1564154" cy="1203470"/>
            <a:chOff x="5027106" y="2345385"/>
            <a:chExt cx="1172844" cy="902720"/>
          </a:xfrm>
        </p:grpSpPr>
        <p:grpSp>
          <p:nvGrpSpPr>
            <p:cNvPr id="35" name="组合 34"/>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3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TextBox 33"/>
            <p:cNvSpPr>
              <a:spLocks noChangeArrowheads="1"/>
            </p:cNvSpPr>
            <p:nvPr/>
          </p:nvSpPr>
          <p:spPr bwMode="auto">
            <a:xfrm rot="16200000">
              <a:off x="5141174"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900" b="1" dirty="0">
                  <a:solidFill>
                    <a:schemeClr val="accent3"/>
                  </a:solidFill>
                  <a:latin typeface="微软雅黑" panose="020B0503020204020204" pitchFamily="34" charset="-122"/>
                  <a:ea typeface="微软雅黑" panose="020B0503020204020204" pitchFamily="34" charset="-122"/>
                </a:rPr>
                <a:t>活力</a:t>
              </a:r>
              <a:endParaRPr lang="zh-CN" altLang="en-US" sz="2900" b="1" dirty="0">
                <a:solidFill>
                  <a:schemeClr val="accent3"/>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rot="5400000">
            <a:off x="7764331" y="1913458"/>
            <a:ext cx="1564154" cy="1203470"/>
            <a:chOff x="5027106" y="2345385"/>
            <a:chExt cx="1172844" cy="902720"/>
          </a:xfrm>
        </p:grpSpPr>
        <p:grpSp>
          <p:nvGrpSpPr>
            <p:cNvPr id="40" name="组合 39"/>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4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33"/>
            <p:cNvSpPr>
              <a:spLocks noChangeArrowheads="1"/>
            </p:cNvSpPr>
            <p:nvPr/>
          </p:nvSpPr>
          <p:spPr bwMode="auto">
            <a:xfrm rot="16200000">
              <a:off x="5141176"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900" b="1" dirty="0">
                  <a:solidFill>
                    <a:schemeClr val="accent5"/>
                  </a:solidFill>
                  <a:latin typeface="微软雅黑" panose="020B0503020204020204" pitchFamily="34" charset="-122"/>
                  <a:ea typeface="微软雅黑" panose="020B0503020204020204" pitchFamily="34" charset="-122"/>
                </a:rPr>
                <a:t>用心</a:t>
              </a:r>
              <a:endParaRPr lang="zh-CN" altLang="en-US" sz="2900" b="1" dirty="0">
                <a:solidFill>
                  <a:schemeClr val="accent5"/>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rot="5400000">
            <a:off x="9168918" y="1913458"/>
            <a:ext cx="1564154" cy="1203470"/>
            <a:chOff x="5027106" y="2345385"/>
            <a:chExt cx="1172844" cy="902720"/>
          </a:xfrm>
        </p:grpSpPr>
        <p:grpSp>
          <p:nvGrpSpPr>
            <p:cNvPr id="45" name="组合 44"/>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4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TextBox 33"/>
            <p:cNvSpPr>
              <a:spLocks noChangeArrowheads="1"/>
            </p:cNvSpPr>
            <p:nvPr/>
          </p:nvSpPr>
          <p:spPr bwMode="auto">
            <a:xfrm rot="16200000">
              <a:off x="5141176"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900" b="1" dirty="0">
                  <a:solidFill>
                    <a:schemeClr val="accent4"/>
                  </a:solidFill>
                  <a:latin typeface="微软雅黑" panose="020B0503020204020204" pitchFamily="34" charset="-122"/>
                  <a:ea typeface="微软雅黑" panose="020B0503020204020204" pitchFamily="34" charset="-122"/>
                </a:rPr>
                <a:t>创新</a:t>
              </a:r>
              <a:endParaRPr lang="zh-CN" altLang="en-US" sz="2900" b="1" dirty="0">
                <a:solidFill>
                  <a:schemeClr val="accent4"/>
                </a:solidFill>
                <a:latin typeface="微软雅黑" panose="020B0503020204020204" pitchFamily="34" charset="-122"/>
                <a:ea typeface="微软雅黑" panose="020B0503020204020204" pitchFamily="34" charset="-122"/>
              </a:endParaRPr>
            </a:p>
          </p:txBody>
        </p:sp>
      </p:grpSp>
      <p:pic>
        <p:nvPicPr>
          <p:cNvPr id="49"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7425" y="1856780"/>
            <a:ext cx="3370029" cy="392975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 name="矩形 49"/>
          <p:cNvSpPr/>
          <p:nvPr/>
        </p:nvSpPr>
        <p:spPr>
          <a:xfrm>
            <a:off x="5078018" y="4257601"/>
            <a:ext cx="6095207" cy="1446884"/>
          </a:xfrm>
          <a:prstGeom prst="rect">
            <a:avLst/>
          </a:prstGeom>
        </p:spPr>
        <p:txBody>
          <a:bodyPr lIns="121917" tIns="60958" rIns="121917" bIns="60958">
            <a:spAutoFit/>
          </a:bodyPr>
          <a:lstStyle/>
          <a:p>
            <a:pPr algn="just">
              <a:lnSpc>
                <a:spcPct val="150000"/>
              </a:lnSpc>
            </a:pPr>
            <a:endPar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2100" b="1" dirty="0">
                <a:solidFill>
                  <a:schemeClr val="tx1">
                    <a:lumMod val="75000"/>
                    <a:lumOff val="25000"/>
                  </a:schemeClr>
                </a:solidFill>
                <a:latin typeface="微软雅黑" panose="020B0503020204020204" pitchFamily="34" charset="-122"/>
                <a:ea typeface="微软雅黑" panose="020B0503020204020204" pitchFamily="34" charset="-122"/>
              </a:rPr>
              <a:t>我们是一支专业的团队 我们是一支活力的团队</a:t>
            </a:r>
            <a:endParaRPr lang="en-US" altLang="zh-CN" sz="21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2100" b="1" dirty="0">
                <a:solidFill>
                  <a:schemeClr val="tx1">
                    <a:lumMod val="75000"/>
                    <a:lumOff val="25000"/>
                  </a:schemeClr>
                </a:solidFill>
                <a:latin typeface="微软雅黑" panose="020B0503020204020204" pitchFamily="34" charset="-122"/>
                <a:ea typeface="微软雅黑" panose="020B0503020204020204" pitchFamily="34" charset="-122"/>
              </a:rPr>
              <a:t>我们是一支用心的团队</a:t>
            </a:r>
            <a:r>
              <a:rPr lang="zh-CN" altLang="en-US" sz="21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b="1" dirty="0">
                <a:solidFill>
                  <a:schemeClr val="tx1">
                    <a:lumMod val="75000"/>
                    <a:lumOff val="25000"/>
                  </a:schemeClr>
                </a:solidFill>
                <a:latin typeface="微软雅黑" panose="020B0503020204020204" pitchFamily="34" charset="-122"/>
                <a:ea typeface="微软雅黑" panose="020B0503020204020204" pitchFamily="34" charset="-122"/>
              </a:rPr>
              <a:t>我们是一支创新的团队</a:t>
            </a:r>
            <a:endParaRPr lang="zh-CN" altLang="en-US" sz="2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childTnLst>
                          </p:cTn>
                        </p:par>
                        <p:par>
                          <p:cTn id="24" fill="hold">
                            <p:stCondLst>
                              <p:cond delay="1439"/>
                            </p:stCondLst>
                            <p:childTnLst>
                              <p:par>
                                <p:cTn id="25" presetID="12" presetClass="entr" presetSubtype="1"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p:tgtEl>
                                          <p:spTgt spid="29"/>
                                        </p:tgtEl>
                                        <p:attrNameLst>
                                          <p:attrName>ppt_y</p:attrName>
                                        </p:attrNameLst>
                                      </p:cBhvr>
                                      <p:tavLst>
                                        <p:tav tm="0">
                                          <p:val>
                                            <p:strVal val="#ppt_y-#ppt_h*1.125000"/>
                                          </p:val>
                                        </p:tav>
                                        <p:tav tm="100000">
                                          <p:val>
                                            <p:strVal val="#ppt_y"/>
                                          </p:val>
                                        </p:tav>
                                      </p:tavLst>
                                    </p:anim>
                                    <p:animEffect transition="in" filter="wipe(down)">
                                      <p:cBhvr>
                                        <p:cTn id="28" dur="500"/>
                                        <p:tgtEl>
                                          <p:spTgt spid="29"/>
                                        </p:tgtEl>
                                      </p:cBhvr>
                                    </p:animEffect>
                                  </p:childTnLst>
                                </p:cTn>
                              </p:par>
                              <p:par>
                                <p:cTn id="29" presetID="12" presetClass="entr" presetSubtype="1" fill="hold" nodeType="withEffect">
                                  <p:stCondLst>
                                    <p:cond delay="25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p:tgtEl>
                                          <p:spTgt spid="34"/>
                                        </p:tgtEl>
                                        <p:attrNameLst>
                                          <p:attrName>ppt_y</p:attrName>
                                        </p:attrNameLst>
                                      </p:cBhvr>
                                      <p:tavLst>
                                        <p:tav tm="0">
                                          <p:val>
                                            <p:strVal val="#ppt_y-#ppt_h*1.125000"/>
                                          </p:val>
                                        </p:tav>
                                        <p:tav tm="100000">
                                          <p:val>
                                            <p:strVal val="#ppt_y"/>
                                          </p:val>
                                        </p:tav>
                                      </p:tavLst>
                                    </p:anim>
                                    <p:animEffect transition="in" filter="wipe(down)">
                                      <p:cBhvr>
                                        <p:cTn id="32" dur="500"/>
                                        <p:tgtEl>
                                          <p:spTgt spid="34"/>
                                        </p:tgtEl>
                                      </p:cBhvr>
                                    </p:animEffect>
                                  </p:childTnLst>
                                </p:cTn>
                              </p:par>
                              <p:par>
                                <p:cTn id="33" presetID="12" presetClass="entr" presetSubtype="1" fill="hold" nodeType="withEffect">
                                  <p:stCondLst>
                                    <p:cond delay="50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p:tgtEl>
                                          <p:spTgt spid="39"/>
                                        </p:tgtEl>
                                        <p:attrNameLst>
                                          <p:attrName>ppt_y</p:attrName>
                                        </p:attrNameLst>
                                      </p:cBhvr>
                                      <p:tavLst>
                                        <p:tav tm="0">
                                          <p:val>
                                            <p:strVal val="#ppt_y-#ppt_h*1.125000"/>
                                          </p:val>
                                        </p:tav>
                                        <p:tav tm="100000">
                                          <p:val>
                                            <p:strVal val="#ppt_y"/>
                                          </p:val>
                                        </p:tav>
                                      </p:tavLst>
                                    </p:anim>
                                    <p:animEffect transition="in" filter="wipe(down)">
                                      <p:cBhvr>
                                        <p:cTn id="36" dur="500"/>
                                        <p:tgtEl>
                                          <p:spTgt spid="39"/>
                                        </p:tgtEl>
                                      </p:cBhvr>
                                    </p:animEffect>
                                  </p:childTnLst>
                                </p:cTn>
                              </p:par>
                              <p:par>
                                <p:cTn id="37" presetID="12" presetClass="entr" presetSubtype="1" fill="hold" nodeType="withEffect">
                                  <p:stCondLst>
                                    <p:cond delay="750"/>
                                  </p:stCondLst>
                                  <p:childTnLst>
                                    <p:set>
                                      <p:cBhvr>
                                        <p:cTn id="38" dur="1" fill="hold">
                                          <p:stCondLst>
                                            <p:cond delay="0"/>
                                          </p:stCondLst>
                                        </p:cTn>
                                        <p:tgtEl>
                                          <p:spTgt spid="44"/>
                                        </p:tgtEl>
                                        <p:attrNameLst>
                                          <p:attrName>style.visibility</p:attrName>
                                        </p:attrNameLst>
                                      </p:cBhvr>
                                      <p:to>
                                        <p:strVal val="visible"/>
                                      </p:to>
                                    </p:set>
                                    <p:anim calcmode="lin" valueType="num">
                                      <p:cBhvr additive="base">
                                        <p:cTn id="39" dur="500"/>
                                        <p:tgtEl>
                                          <p:spTgt spid="44"/>
                                        </p:tgtEl>
                                        <p:attrNameLst>
                                          <p:attrName>ppt_y</p:attrName>
                                        </p:attrNameLst>
                                      </p:cBhvr>
                                      <p:tavLst>
                                        <p:tav tm="0">
                                          <p:val>
                                            <p:strVal val="#ppt_y-#ppt_h*1.125000"/>
                                          </p:val>
                                        </p:tav>
                                        <p:tav tm="100000">
                                          <p:val>
                                            <p:strVal val="#ppt_y"/>
                                          </p:val>
                                        </p:tav>
                                      </p:tavLst>
                                    </p:anim>
                                    <p:animEffect transition="in" filter="wipe(down)">
                                      <p:cBhvr>
                                        <p:cTn id="40" dur="500"/>
                                        <p:tgtEl>
                                          <p:spTgt spid="44"/>
                                        </p:tgtEl>
                                      </p:cBhvr>
                                    </p:animEffect>
                                  </p:childTnLst>
                                </p:cTn>
                              </p:par>
                            </p:childTnLst>
                          </p:cTn>
                        </p:par>
                        <p:par>
                          <p:cTn id="41" fill="hold">
                            <p:stCondLst>
                              <p:cond delay="1939"/>
                            </p:stCondLst>
                            <p:childTnLst>
                              <p:par>
                                <p:cTn id="42" presetID="2" presetClass="entr" presetSubtype="2"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1+#ppt_w/2"/>
                                          </p:val>
                                        </p:tav>
                                        <p:tav tm="100000">
                                          <p:val>
                                            <p:strVal val="#ppt_x"/>
                                          </p:val>
                                        </p:tav>
                                      </p:tavLst>
                                    </p:anim>
                                    <p:anim calcmode="lin" valueType="num">
                                      <p:cBhvr additive="base">
                                        <p:cTn id="45" dur="500" fill="hold"/>
                                        <p:tgtEl>
                                          <p:spTgt spid="28"/>
                                        </p:tgtEl>
                                        <p:attrNameLst>
                                          <p:attrName>ppt_y</p:attrName>
                                        </p:attrNameLst>
                                      </p:cBhvr>
                                      <p:tavLst>
                                        <p:tav tm="0">
                                          <p:val>
                                            <p:strVal val="#ppt_y"/>
                                          </p:val>
                                        </p:tav>
                                        <p:tav tm="100000">
                                          <p:val>
                                            <p:strVal val="#ppt_y"/>
                                          </p:val>
                                        </p:tav>
                                      </p:tavLst>
                                    </p:anim>
                                  </p:childTnLst>
                                </p:cTn>
                              </p:par>
                            </p:childTnLst>
                          </p:cTn>
                        </p:par>
                        <p:par>
                          <p:cTn id="46" fill="hold">
                            <p:stCondLst>
                              <p:cond delay="2439"/>
                            </p:stCondLst>
                            <p:childTnLst>
                              <p:par>
                                <p:cTn id="47" presetID="42" presetClass="entr" presetSubtype="0" fill="hold" grpId="0" nodeType="after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1000"/>
                                        <p:tgtEl>
                                          <p:spTgt spid="50"/>
                                        </p:tgtEl>
                                      </p:cBhvr>
                                    </p:animEffect>
                                    <p:anim calcmode="lin" valueType="num">
                                      <p:cBhvr>
                                        <p:cTn id="50" dur="1000" fill="hold"/>
                                        <p:tgtEl>
                                          <p:spTgt spid="50"/>
                                        </p:tgtEl>
                                        <p:attrNameLst>
                                          <p:attrName>ppt_x</p:attrName>
                                        </p:attrNameLst>
                                      </p:cBhvr>
                                      <p:tavLst>
                                        <p:tav tm="0">
                                          <p:val>
                                            <p:strVal val="#ppt_x"/>
                                          </p:val>
                                        </p:tav>
                                        <p:tav tm="100000">
                                          <p:val>
                                            <p:strVal val="#ppt_x"/>
                                          </p:val>
                                        </p:tav>
                                      </p:tavLst>
                                    </p:anim>
                                    <p:anim calcmode="lin" valueType="num">
                                      <p:cBhvr>
                                        <p:cTn id="5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28"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7" name="组合 6"/>
          <p:cNvGrpSpPr/>
          <p:nvPr/>
        </p:nvGrpSpPr>
        <p:grpSpPr>
          <a:xfrm>
            <a:off x="1839402" y="4445328"/>
            <a:ext cx="9370739" cy="1087001"/>
            <a:chOff x="1855445" y="3927410"/>
            <a:chExt cx="9370739" cy="1087001"/>
          </a:xfrm>
        </p:grpSpPr>
        <p:sp>
          <p:nvSpPr>
            <p:cNvPr id="8" name="Notched Right Arrow 37"/>
            <p:cNvSpPr/>
            <p:nvPr/>
          </p:nvSpPr>
          <p:spPr>
            <a:xfrm>
              <a:off x="1855445" y="3927410"/>
              <a:ext cx="9370739" cy="1087001"/>
            </a:xfrm>
            <a:prstGeom prst="notchedRightArrow">
              <a:avLst>
                <a:gd name="adj1" fmla="val 100000"/>
                <a:gd name="adj2" fmla="val 4600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9" name="Oval 41"/>
            <p:cNvSpPr>
              <a:spLocks noChangeAspect="1"/>
            </p:cNvSpPr>
            <p:nvPr/>
          </p:nvSpPr>
          <p:spPr>
            <a:xfrm>
              <a:off x="10150853" y="4123788"/>
              <a:ext cx="694248" cy="694244"/>
            </a:xfrm>
            <a:prstGeom prst="ellipse">
              <a:avLst/>
            </a:prstGeom>
            <a:solidFill>
              <a:schemeClr val="bg1">
                <a:lumMod val="85000"/>
              </a:schemeClr>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03</a:t>
              </a:r>
              <a:endParaRPr lang="en-US" sz="2000" dirty="0">
                <a:solidFill>
                  <a:schemeClr val="tx1">
                    <a:lumMod val="85000"/>
                    <a:lumOff val="15000"/>
                  </a:schemeClr>
                </a:solidFill>
                <a:latin typeface="Impact" panose="020B0806030902050204" pitchFamily="34" charset="0"/>
              </a:endParaRPr>
            </a:p>
          </p:txBody>
        </p:sp>
      </p:grpSp>
      <p:sp>
        <p:nvSpPr>
          <p:cNvPr id="10" name="TextBox 59"/>
          <p:cNvSpPr txBox="1">
            <a:spLocks noChangeArrowheads="1"/>
          </p:cNvSpPr>
          <p:nvPr/>
        </p:nvSpPr>
        <p:spPr bwMode="auto">
          <a:xfrm flipH="1">
            <a:off x="2531516" y="4553293"/>
            <a:ext cx="2395325"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smtClean="0">
                <a:solidFill>
                  <a:schemeClr val="tx1">
                    <a:lumMod val="85000"/>
                    <a:lumOff val="15000"/>
                  </a:schemeClr>
                </a:solidFill>
                <a:latin typeface="微软雅黑" panose="020B0503020204020204" pitchFamily="34" charset="-122"/>
                <a:ea typeface="微软雅黑" panose="020B0503020204020204" pitchFamily="34" charset="-122"/>
              </a:rPr>
              <a:t>点击添加关键字</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矩形 10"/>
          <p:cNvSpPr>
            <a:spLocks noChangeArrowheads="1"/>
          </p:cNvSpPr>
          <p:nvPr/>
        </p:nvSpPr>
        <p:spPr bwMode="auto">
          <a:xfrm>
            <a:off x="2545165" y="4909437"/>
            <a:ext cx="7550766" cy="54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a:t>
            </a:r>
            <a:r>
              <a:rPr lang="zh-CN" altLang="en-US" sz="1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说明，在此录入上述图表的综合描述说明</a:t>
            </a:r>
            <a:r>
              <a:rPr lang="zh-CN" altLang="en-US" sz="1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r>
              <a:rPr lang="zh-CN" altLang="en-US" sz="1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a:t>
            </a: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录入上述图表</a:t>
            </a:r>
            <a:r>
              <a:rPr lang="zh-CN" altLang="en-US" sz="1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的综合描述说明。</a:t>
            </a:r>
            <a:endParaRPr lang="zh-CN" altLang="en-US" sz="1300" dirty="0">
              <a:solidFill>
                <a:schemeClr val="tx1">
                  <a:lumMod val="85000"/>
                  <a:lumOff val="15000"/>
                </a:schemeClr>
              </a:solidFill>
              <a:ea typeface="微软雅黑" panose="020B0503020204020204" pitchFamily="34" charset="-122"/>
            </a:endParaRPr>
          </a:p>
        </p:txBody>
      </p:sp>
      <p:grpSp>
        <p:nvGrpSpPr>
          <p:cNvPr id="12" name="组合 11"/>
          <p:cNvGrpSpPr/>
          <p:nvPr/>
        </p:nvGrpSpPr>
        <p:grpSpPr>
          <a:xfrm>
            <a:off x="0" y="4445331"/>
            <a:ext cx="2135209" cy="1087000"/>
            <a:chOff x="1" y="3916719"/>
            <a:chExt cx="2135209" cy="1087000"/>
          </a:xfrm>
        </p:grpSpPr>
        <p:sp>
          <p:nvSpPr>
            <p:cNvPr id="13" name="任意多边形 12"/>
            <p:cNvSpPr/>
            <p:nvPr/>
          </p:nvSpPr>
          <p:spPr>
            <a:xfrm rot="16200000">
              <a:off x="524106" y="3392614"/>
              <a:ext cx="1087000" cy="213520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14" name="Freeform 129"/>
            <p:cNvSpPr>
              <a:spLocks noChangeAspect="1" noEditPoints="1"/>
            </p:cNvSpPr>
            <p:nvPr/>
          </p:nvSpPr>
          <p:spPr bwMode="auto">
            <a:xfrm>
              <a:off x="790061" y="4134547"/>
              <a:ext cx="651342" cy="651342"/>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965815" y="3201692"/>
            <a:ext cx="9370739" cy="1087000"/>
            <a:chOff x="949774" y="2662385"/>
            <a:chExt cx="9370739" cy="1087000"/>
          </a:xfrm>
        </p:grpSpPr>
        <p:sp>
          <p:nvSpPr>
            <p:cNvPr id="16" name="Notched Right Arrow 24"/>
            <p:cNvSpPr/>
            <p:nvPr/>
          </p:nvSpPr>
          <p:spPr>
            <a:xfrm rot="10800000">
              <a:off x="949774" y="2662385"/>
              <a:ext cx="9370739" cy="1087000"/>
            </a:xfrm>
            <a:prstGeom prst="notchedRightArrow">
              <a:avLst>
                <a:gd name="adj1" fmla="val 100000"/>
                <a:gd name="adj2" fmla="val 46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17" name="Oval 31"/>
            <p:cNvSpPr>
              <a:spLocks noChangeAspect="1"/>
            </p:cNvSpPr>
            <p:nvPr/>
          </p:nvSpPr>
          <p:spPr>
            <a:xfrm>
              <a:off x="1337222" y="2858763"/>
              <a:ext cx="694248" cy="694244"/>
            </a:xfrm>
            <a:prstGeom prst="ellipse">
              <a:avLst/>
            </a:prstGeom>
            <a:solidFill>
              <a:schemeClr val="bg1">
                <a:lumMod val="85000"/>
              </a:schemeClr>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02</a:t>
              </a:r>
              <a:endParaRPr lang="en-US" sz="2000" dirty="0">
                <a:solidFill>
                  <a:schemeClr val="tx1">
                    <a:lumMod val="85000"/>
                    <a:lumOff val="15000"/>
                  </a:schemeClr>
                </a:solidFill>
                <a:latin typeface="Impact" panose="020B0806030902050204" pitchFamily="34" charset="0"/>
              </a:endParaRPr>
            </a:p>
          </p:txBody>
        </p:sp>
      </p:grpSp>
      <p:sp>
        <p:nvSpPr>
          <p:cNvPr id="18" name="TextBox 59"/>
          <p:cNvSpPr txBox="1">
            <a:spLocks noChangeArrowheads="1"/>
          </p:cNvSpPr>
          <p:nvPr/>
        </p:nvSpPr>
        <p:spPr bwMode="auto">
          <a:xfrm flipH="1">
            <a:off x="7224213" y="3312246"/>
            <a:ext cx="2395325"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smtClean="0">
                <a:solidFill>
                  <a:schemeClr val="tx1">
                    <a:lumMod val="85000"/>
                    <a:lumOff val="15000"/>
                  </a:schemeClr>
                </a:solidFill>
                <a:latin typeface="微软雅黑" panose="020B0503020204020204" pitchFamily="34" charset="-122"/>
                <a:ea typeface="微软雅黑" panose="020B0503020204020204" pitchFamily="34" charset="-122"/>
              </a:rPr>
              <a:t>点击添加关键字</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矩形 18"/>
          <p:cNvSpPr>
            <a:spLocks noChangeArrowheads="1"/>
          </p:cNvSpPr>
          <p:nvPr/>
        </p:nvSpPr>
        <p:spPr bwMode="auto">
          <a:xfrm>
            <a:off x="2068772" y="3668390"/>
            <a:ext cx="7550766" cy="54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a:t>
            </a:r>
            <a:r>
              <a:rPr lang="zh-CN" altLang="en-US" sz="1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说明，在此录入上述图表的综合描述说明</a:t>
            </a:r>
            <a:r>
              <a:rPr lang="zh-CN" altLang="en-US" sz="1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r>
              <a:rPr lang="zh-CN" altLang="en-US" sz="1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a:t>
            </a: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录入上述图表</a:t>
            </a:r>
            <a:r>
              <a:rPr lang="zh-CN" altLang="en-US" sz="1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的综合描述说明。</a:t>
            </a:r>
            <a:endParaRPr lang="zh-CN" altLang="en-US" sz="1300" dirty="0">
              <a:solidFill>
                <a:schemeClr val="tx1">
                  <a:lumMod val="85000"/>
                  <a:lumOff val="15000"/>
                </a:schemeClr>
              </a:solidFill>
              <a:ea typeface="微软雅黑" panose="020B0503020204020204" pitchFamily="34" charset="-122"/>
            </a:endParaRPr>
          </a:p>
        </p:txBody>
      </p:sp>
      <p:sp>
        <p:nvSpPr>
          <p:cNvPr id="20" name="任意多边形 19"/>
          <p:cNvSpPr/>
          <p:nvPr/>
        </p:nvSpPr>
        <p:spPr>
          <a:xfrm rot="5400000">
            <a:off x="11113482" y="3743812"/>
            <a:ext cx="5988" cy="2760"/>
          </a:xfrm>
          <a:custGeom>
            <a:avLst/>
            <a:gdLst>
              <a:gd name="connsiteX0" fmla="*/ 0 w 5988"/>
              <a:gd name="connsiteY0" fmla="*/ 0 h 2760"/>
              <a:gd name="connsiteX1" fmla="*/ 3001 w 5988"/>
              <a:gd name="connsiteY1" fmla="*/ 2375 h 2760"/>
              <a:gd name="connsiteX2" fmla="*/ 5988 w 5988"/>
              <a:gd name="connsiteY2" fmla="*/ 11 h 2760"/>
              <a:gd name="connsiteX3" fmla="*/ 3000 w 5988"/>
              <a:gd name="connsiteY3" fmla="*/ 2760 h 2760"/>
              <a:gd name="connsiteX4" fmla="*/ 0 w 5988"/>
              <a:gd name="connsiteY4" fmla="*/ 0 h 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 h="2760">
                <a:moveTo>
                  <a:pt x="0" y="0"/>
                </a:moveTo>
                <a:lnTo>
                  <a:pt x="3001" y="2375"/>
                </a:lnTo>
                <a:lnTo>
                  <a:pt x="5988" y="11"/>
                </a:lnTo>
                <a:lnTo>
                  <a:pt x="3000" y="2760"/>
                </a:lnTo>
                <a:lnTo>
                  <a:pt x="0" y="0"/>
                </a:lnTo>
                <a:close/>
              </a:path>
            </a:pathLst>
          </a:custGeom>
          <a:solidFill>
            <a:srgbClr val="B7B32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grpSp>
        <p:nvGrpSpPr>
          <p:cNvPr id="21" name="组合 20"/>
          <p:cNvGrpSpPr/>
          <p:nvPr/>
        </p:nvGrpSpPr>
        <p:grpSpPr>
          <a:xfrm>
            <a:off x="10041146" y="3201692"/>
            <a:ext cx="2150661" cy="1087001"/>
            <a:chOff x="10041147" y="2673080"/>
            <a:chExt cx="2150661" cy="1087001"/>
          </a:xfrm>
        </p:grpSpPr>
        <p:sp>
          <p:nvSpPr>
            <p:cNvPr id="22" name="任意多边形 21"/>
            <p:cNvSpPr/>
            <p:nvPr/>
          </p:nvSpPr>
          <p:spPr>
            <a:xfrm rot="5400000">
              <a:off x="10572977" y="2141250"/>
              <a:ext cx="1087001" cy="2150661"/>
            </a:xfrm>
            <a:custGeom>
              <a:avLst/>
              <a:gdLst>
                <a:gd name="connsiteX0" fmla="*/ 0 w 1087001"/>
                <a:gd name="connsiteY0" fmla="*/ 1651026 h 2150661"/>
                <a:gd name="connsiteX1" fmla="*/ 0 w 1087001"/>
                <a:gd name="connsiteY1" fmla="*/ 0 h 2150661"/>
                <a:gd name="connsiteX2" fmla="*/ 1087001 w 1087001"/>
                <a:gd name="connsiteY2" fmla="*/ 0 h 2150661"/>
                <a:gd name="connsiteX3" fmla="*/ 1087001 w 1087001"/>
                <a:gd name="connsiteY3" fmla="*/ 1720529 h 2150661"/>
                <a:gd name="connsiteX4" fmla="*/ 1087000 w 1087001"/>
                <a:gd name="connsiteY4" fmla="*/ 1720530 h 2150661"/>
                <a:gd name="connsiteX5" fmla="*/ 1087000 w 1087001"/>
                <a:gd name="connsiteY5" fmla="*/ 1651026 h 2150661"/>
                <a:gd name="connsiteX6" fmla="*/ 546488 w 1087001"/>
                <a:gd name="connsiteY6" fmla="*/ 2148297 h 2150661"/>
                <a:gd name="connsiteX7" fmla="*/ 543501 w 1087001"/>
                <a:gd name="connsiteY7" fmla="*/ 2150661 h 2150661"/>
                <a:gd name="connsiteX8" fmla="*/ 540500 w 1087001"/>
                <a:gd name="connsiteY8" fmla="*/ 2148286 h 2150661"/>
                <a:gd name="connsiteX9" fmla="*/ 0 w 1087001"/>
                <a:gd name="connsiteY9" fmla="*/ 1651026 h 2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001" h="2150661">
                  <a:moveTo>
                    <a:pt x="0" y="1651026"/>
                  </a:moveTo>
                  <a:lnTo>
                    <a:pt x="0" y="0"/>
                  </a:lnTo>
                  <a:lnTo>
                    <a:pt x="1087001" y="0"/>
                  </a:lnTo>
                  <a:lnTo>
                    <a:pt x="1087001" y="1720529"/>
                  </a:lnTo>
                  <a:lnTo>
                    <a:pt x="1087000" y="1720530"/>
                  </a:lnTo>
                  <a:lnTo>
                    <a:pt x="1087000" y="1651026"/>
                  </a:lnTo>
                  <a:lnTo>
                    <a:pt x="546488" y="2148297"/>
                  </a:lnTo>
                  <a:lnTo>
                    <a:pt x="543501" y="2150661"/>
                  </a:lnTo>
                  <a:lnTo>
                    <a:pt x="540500" y="2148286"/>
                  </a:lnTo>
                  <a:lnTo>
                    <a:pt x="0" y="16510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sp>
          <p:nvSpPr>
            <p:cNvPr id="28" name="任意多边形 27"/>
            <p:cNvSpPr/>
            <p:nvPr/>
          </p:nvSpPr>
          <p:spPr bwMode="auto">
            <a:xfrm>
              <a:off x="10719564" y="2955283"/>
              <a:ext cx="697574" cy="522594"/>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noFill/>
            </a:ln>
          </p:spPr>
          <p:txBody>
            <a:bodyPr vert="horz" wrap="square" lIns="91440" tIns="45720" rIns="91440" bIns="45720" numCol="1" anchor="t" anchorCtr="0" compatLnSpc="1">
              <a:noAutofit/>
            </a:bodyPr>
            <a:lstStyle/>
            <a:p>
              <a:endParaRPr lang="zh-CN" altLang="en-US">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9" name="组合 28"/>
          <p:cNvGrpSpPr/>
          <p:nvPr/>
        </p:nvGrpSpPr>
        <p:grpSpPr>
          <a:xfrm>
            <a:off x="1839402" y="1958055"/>
            <a:ext cx="9370739" cy="1087001"/>
            <a:chOff x="1855445" y="1397359"/>
            <a:chExt cx="9370739" cy="1087001"/>
          </a:xfrm>
        </p:grpSpPr>
        <p:sp>
          <p:nvSpPr>
            <p:cNvPr id="30" name="Notched Right Arrow 20"/>
            <p:cNvSpPr/>
            <p:nvPr/>
          </p:nvSpPr>
          <p:spPr>
            <a:xfrm>
              <a:off x="1855445" y="1397359"/>
              <a:ext cx="9370739" cy="1087001"/>
            </a:xfrm>
            <a:prstGeom prst="notchedRightArrow">
              <a:avLst>
                <a:gd name="adj1" fmla="val 100000"/>
                <a:gd name="adj2" fmla="val 4600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31" name="Oval 28"/>
            <p:cNvSpPr>
              <a:spLocks noChangeAspect="1"/>
            </p:cNvSpPr>
            <p:nvPr/>
          </p:nvSpPr>
          <p:spPr>
            <a:xfrm>
              <a:off x="10150853" y="1593737"/>
              <a:ext cx="694248" cy="694244"/>
            </a:xfrm>
            <a:prstGeom prst="ellipse">
              <a:avLst/>
            </a:prstGeom>
            <a:solidFill>
              <a:schemeClr val="bg1">
                <a:lumMod val="85000"/>
              </a:schemeClr>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01</a:t>
              </a:r>
              <a:endParaRPr lang="en-US" sz="2000" dirty="0">
                <a:solidFill>
                  <a:schemeClr val="tx1">
                    <a:lumMod val="85000"/>
                    <a:lumOff val="15000"/>
                  </a:schemeClr>
                </a:solidFill>
                <a:latin typeface="Impact" panose="020B0806030902050204" pitchFamily="34" charset="0"/>
              </a:endParaRPr>
            </a:p>
          </p:txBody>
        </p:sp>
      </p:grpSp>
      <p:sp>
        <p:nvSpPr>
          <p:cNvPr id="32" name="TextBox 59"/>
          <p:cNvSpPr txBox="1">
            <a:spLocks noChangeArrowheads="1"/>
          </p:cNvSpPr>
          <p:nvPr/>
        </p:nvSpPr>
        <p:spPr bwMode="auto">
          <a:xfrm flipH="1">
            <a:off x="2499432" y="2071199"/>
            <a:ext cx="2395325"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smtClean="0">
                <a:solidFill>
                  <a:schemeClr val="tx1">
                    <a:lumMod val="85000"/>
                    <a:lumOff val="15000"/>
                  </a:schemeClr>
                </a:solidFill>
                <a:latin typeface="微软雅黑" panose="020B0503020204020204" pitchFamily="34" charset="-122"/>
                <a:ea typeface="微软雅黑" panose="020B0503020204020204" pitchFamily="34" charset="-122"/>
              </a:rPr>
              <a:t>点击添加关键字</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矩形 32"/>
          <p:cNvSpPr>
            <a:spLocks noChangeArrowheads="1"/>
          </p:cNvSpPr>
          <p:nvPr/>
        </p:nvSpPr>
        <p:spPr bwMode="auto">
          <a:xfrm>
            <a:off x="2513081" y="2427343"/>
            <a:ext cx="7550766" cy="54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a:t>
            </a:r>
            <a:r>
              <a:rPr lang="zh-CN" altLang="en-US" sz="1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说明，在此录入上述图表的综合描述说明</a:t>
            </a:r>
            <a:r>
              <a:rPr lang="zh-CN" altLang="en-US" sz="1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r>
              <a:rPr lang="zh-CN" altLang="en-US" sz="1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a:t>
            </a: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录入上述图表</a:t>
            </a:r>
            <a:r>
              <a:rPr lang="zh-CN" altLang="en-US" sz="13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的综合描述说明。</a:t>
            </a:r>
            <a:endParaRPr lang="zh-CN" altLang="en-US" sz="1300" dirty="0">
              <a:solidFill>
                <a:schemeClr val="tx1">
                  <a:lumMod val="85000"/>
                  <a:lumOff val="15000"/>
                </a:schemeClr>
              </a:solidFill>
              <a:ea typeface="微软雅黑" panose="020B0503020204020204" pitchFamily="34" charset="-122"/>
            </a:endParaRPr>
          </a:p>
        </p:txBody>
      </p:sp>
      <p:grpSp>
        <p:nvGrpSpPr>
          <p:cNvPr id="34" name="组合 33"/>
          <p:cNvGrpSpPr/>
          <p:nvPr/>
        </p:nvGrpSpPr>
        <p:grpSpPr>
          <a:xfrm>
            <a:off x="-1" y="1960601"/>
            <a:ext cx="2135209" cy="1087000"/>
            <a:chOff x="1" y="1429445"/>
            <a:chExt cx="2135209" cy="1087000"/>
          </a:xfrm>
        </p:grpSpPr>
        <p:sp>
          <p:nvSpPr>
            <p:cNvPr id="35" name="任意多边形 34"/>
            <p:cNvSpPr/>
            <p:nvPr/>
          </p:nvSpPr>
          <p:spPr>
            <a:xfrm rot="16200000">
              <a:off x="524106" y="905340"/>
              <a:ext cx="1087000" cy="2135209"/>
            </a:xfrm>
            <a:custGeom>
              <a:avLst/>
              <a:gdLst>
                <a:gd name="connsiteX0" fmla="*/ 1087000 w 1087000"/>
                <a:gd name="connsiteY0" fmla="*/ 0 h 2135209"/>
                <a:gd name="connsiteX1" fmla="*/ 1087000 w 1087000"/>
                <a:gd name="connsiteY1" fmla="*/ 1635178 h 2135209"/>
                <a:gd name="connsiteX2" fmla="*/ 543500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8"/>
                  </a:lnTo>
                  <a:lnTo>
                    <a:pt x="543500" y="2135209"/>
                  </a:lnTo>
                  <a:lnTo>
                    <a:pt x="0" y="1635178"/>
                  </a:lnTo>
                  <a:lnTo>
                    <a:pt x="0" y="0"/>
                  </a:lnTo>
                  <a:lnTo>
                    <a:pt x="10870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5865" dirty="0"/>
            </a:p>
          </p:txBody>
        </p:sp>
        <p:sp>
          <p:nvSpPr>
            <p:cNvPr id="36" name="任意多边形 35"/>
            <p:cNvSpPr/>
            <p:nvPr/>
          </p:nvSpPr>
          <p:spPr bwMode="auto">
            <a:xfrm>
              <a:off x="786724" y="1653765"/>
              <a:ext cx="658017" cy="638359"/>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dirty="0">
                <a:solidFill>
                  <a:schemeClr val="bg1"/>
                </a:solidFill>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6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139"/>
                                </p:stCondLst>
                                <p:childTnLst>
                                  <p:par>
                                    <p:cTn id="22" presetID="2" presetClass="entr" presetSubtype="8" fill="hold" nodeType="afterEffect" p14:presetBounceEnd="40000">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14:bounceEnd="40000">
                                          <p:cBhvr additive="base">
                                            <p:cTn id="24" dur="400" fill="hold"/>
                                            <p:tgtEl>
                                              <p:spTgt spid="34"/>
                                            </p:tgtEl>
                                            <p:attrNameLst>
                                              <p:attrName>ppt_x</p:attrName>
                                            </p:attrNameLst>
                                          </p:cBhvr>
                                          <p:tavLst>
                                            <p:tav tm="0">
                                              <p:val>
                                                <p:strVal val="0-#ppt_w/2"/>
                                              </p:val>
                                            </p:tav>
                                            <p:tav tm="100000">
                                              <p:val>
                                                <p:strVal val="#ppt_x"/>
                                              </p:val>
                                            </p:tav>
                                          </p:tavLst>
                                        </p:anim>
                                        <p:anim calcmode="lin" valueType="num" p14:bounceEnd="40000">
                                          <p:cBhvr additive="base">
                                            <p:cTn id="25" dur="400" fill="hold"/>
                                            <p:tgtEl>
                                              <p:spTgt spid="34"/>
                                            </p:tgtEl>
                                            <p:attrNameLst>
                                              <p:attrName>ppt_y</p:attrName>
                                            </p:attrNameLst>
                                          </p:cBhvr>
                                          <p:tavLst>
                                            <p:tav tm="0">
                                              <p:val>
                                                <p:strVal val="#ppt_y"/>
                                              </p:val>
                                            </p:tav>
                                            <p:tav tm="100000">
                                              <p:val>
                                                <p:strVal val="#ppt_y"/>
                                              </p:val>
                                            </p:tav>
                                          </p:tavLst>
                                        </p:anim>
                                      </p:childTnLst>
                                    </p:cTn>
                                  </p:par>
                                </p:childTnLst>
                              </p:cTn>
                            </p:par>
                            <p:par>
                              <p:cTn id="26" fill="hold">
                                <p:stCondLst>
                                  <p:cond delay="1639"/>
                                </p:stCondLst>
                                <p:childTnLst>
                                  <p:par>
                                    <p:cTn id="27" presetID="2" presetClass="entr" presetSubtype="2" fill="hold" nodeType="afterEffect" p14:presetBounceEnd="40000">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14:bounceEnd="40000">
                                          <p:cBhvr additive="base">
                                            <p:cTn id="29" dur="600" fill="hold"/>
                                            <p:tgtEl>
                                              <p:spTgt spid="29"/>
                                            </p:tgtEl>
                                            <p:attrNameLst>
                                              <p:attrName>ppt_x</p:attrName>
                                            </p:attrNameLst>
                                          </p:cBhvr>
                                          <p:tavLst>
                                            <p:tav tm="0">
                                              <p:val>
                                                <p:strVal val="1+#ppt_w/2"/>
                                              </p:val>
                                            </p:tav>
                                            <p:tav tm="100000">
                                              <p:val>
                                                <p:strVal val="#ppt_x"/>
                                              </p:val>
                                            </p:tav>
                                          </p:tavLst>
                                        </p:anim>
                                        <p:anim calcmode="lin" valueType="num" p14:bounceEnd="40000">
                                          <p:cBhvr additive="base">
                                            <p:cTn id="30" dur="600" fill="hold"/>
                                            <p:tgtEl>
                                              <p:spTgt spid="29"/>
                                            </p:tgtEl>
                                            <p:attrNameLst>
                                              <p:attrName>ppt_y</p:attrName>
                                            </p:attrNameLst>
                                          </p:cBhvr>
                                          <p:tavLst>
                                            <p:tav tm="0">
                                              <p:val>
                                                <p:strVal val="#ppt_y"/>
                                              </p:val>
                                            </p:tav>
                                            <p:tav tm="100000">
                                              <p:val>
                                                <p:strVal val="#ppt_y"/>
                                              </p:val>
                                            </p:tav>
                                          </p:tavLst>
                                        </p:anim>
                                      </p:childTnLst>
                                    </p:cTn>
                                  </p:par>
                                </p:childTnLst>
                              </p:cTn>
                            </p:par>
                            <p:par>
                              <p:cTn id="31" fill="hold">
                                <p:stCondLst>
                                  <p:cond delay="2639"/>
                                </p:stCondLst>
                                <p:childTnLst>
                                  <p:par>
                                    <p:cTn id="32" presetID="22" presetClass="entr" presetSubtype="8"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750"/>
                                            <p:tgtEl>
                                              <p:spTgt spid="33"/>
                                            </p:tgtEl>
                                          </p:cBhvr>
                                        </p:animEffect>
                                      </p:childTnLst>
                                    </p:cTn>
                                  </p:par>
                                </p:childTnLst>
                              </p:cTn>
                            </p:par>
                            <p:par>
                              <p:cTn id="38" fill="hold">
                                <p:stCondLst>
                                  <p:cond delay="3139"/>
                                </p:stCondLst>
                                <p:childTnLst>
                                  <p:par>
                                    <p:cTn id="39" presetID="2" presetClass="entr" presetSubtype="2" fill="hold" nodeType="afterEffect" p14:presetBounceEnd="40000">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14:bounceEnd="40000">
                                          <p:cBhvr additive="base">
                                            <p:cTn id="41" dur="4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42" dur="400" fill="hold"/>
                                            <p:tgtEl>
                                              <p:spTgt spid="21"/>
                                            </p:tgtEl>
                                            <p:attrNameLst>
                                              <p:attrName>ppt_y</p:attrName>
                                            </p:attrNameLst>
                                          </p:cBhvr>
                                          <p:tavLst>
                                            <p:tav tm="0">
                                              <p:val>
                                                <p:strVal val="#ppt_y"/>
                                              </p:val>
                                            </p:tav>
                                            <p:tav tm="100000">
                                              <p:val>
                                                <p:strVal val="#ppt_y"/>
                                              </p:val>
                                            </p:tav>
                                          </p:tavLst>
                                        </p:anim>
                                      </p:childTnLst>
                                    </p:cTn>
                                  </p:par>
                                </p:childTnLst>
                              </p:cTn>
                            </p:par>
                            <p:par>
                              <p:cTn id="43" fill="hold">
                                <p:stCondLst>
                                  <p:cond delay="3639"/>
                                </p:stCondLst>
                                <p:childTnLst>
                                  <p:par>
                                    <p:cTn id="44" presetID="2" presetClass="entr" presetSubtype="8" fill="hold" nodeType="afterEffect" p14:presetBounceEnd="40000">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14:bounceEnd="40000">
                                          <p:cBhvr additive="base">
                                            <p:cTn id="46" dur="600" fill="hold"/>
                                            <p:tgtEl>
                                              <p:spTgt spid="15"/>
                                            </p:tgtEl>
                                            <p:attrNameLst>
                                              <p:attrName>ppt_x</p:attrName>
                                            </p:attrNameLst>
                                          </p:cBhvr>
                                          <p:tavLst>
                                            <p:tav tm="0">
                                              <p:val>
                                                <p:strVal val="0-#ppt_w/2"/>
                                              </p:val>
                                            </p:tav>
                                            <p:tav tm="100000">
                                              <p:val>
                                                <p:strVal val="#ppt_x"/>
                                              </p:val>
                                            </p:tav>
                                          </p:tavLst>
                                        </p:anim>
                                        <p:anim calcmode="lin" valueType="num" p14:bounceEnd="40000">
                                          <p:cBhvr additive="base">
                                            <p:cTn id="47" dur="600" fill="hold"/>
                                            <p:tgtEl>
                                              <p:spTgt spid="15"/>
                                            </p:tgtEl>
                                            <p:attrNameLst>
                                              <p:attrName>ppt_y</p:attrName>
                                            </p:attrNameLst>
                                          </p:cBhvr>
                                          <p:tavLst>
                                            <p:tav tm="0">
                                              <p:val>
                                                <p:strVal val="#ppt_y"/>
                                              </p:val>
                                            </p:tav>
                                            <p:tav tm="100000">
                                              <p:val>
                                                <p:strVal val="#ppt_y"/>
                                              </p:val>
                                            </p:tav>
                                          </p:tavLst>
                                        </p:anim>
                                      </p:childTnLst>
                                    </p:cTn>
                                  </p:par>
                                </p:childTnLst>
                              </p:cTn>
                            </p:par>
                            <p:par>
                              <p:cTn id="48" fill="hold">
                                <p:stCondLst>
                                  <p:cond delay="4639"/>
                                </p:stCondLst>
                                <p:childTnLst>
                                  <p:par>
                                    <p:cTn id="49" presetID="22" presetClass="entr" presetSubtype="2"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right)">
                                          <p:cBhvr>
                                            <p:cTn id="51" dur="500"/>
                                            <p:tgtEl>
                                              <p:spTgt spid="18"/>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right)">
                                          <p:cBhvr>
                                            <p:cTn id="54" dur="750"/>
                                            <p:tgtEl>
                                              <p:spTgt spid="19"/>
                                            </p:tgtEl>
                                          </p:cBhvr>
                                        </p:animEffect>
                                      </p:childTnLst>
                                    </p:cTn>
                                  </p:par>
                                </p:childTnLst>
                              </p:cTn>
                            </p:par>
                            <p:par>
                              <p:cTn id="55" fill="hold">
                                <p:stCondLst>
                                  <p:cond delay="5139"/>
                                </p:stCondLst>
                                <p:childTnLst>
                                  <p:par>
                                    <p:cTn id="56" presetID="2" presetClass="entr" presetSubtype="8" fill="hold" nodeType="afterEffect" p14:presetBounceEnd="40000">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14:bounceEnd="40000">
                                          <p:cBhvr additive="base">
                                            <p:cTn id="58" dur="400" fill="hold"/>
                                            <p:tgtEl>
                                              <p:spTgt spid="12"/>
                                            </p:tgtEl>
                                            <p:attrNameLst>
                                              <p:attrName>ppt_x</p:attrName>
                                            </p:attrNameLst>
                                          </p:cBhvr>
                                          <p:tavLst>
                                            <p:tav tm="0">
                                              <p:val>
                                                <p:strVal val="0-#ppt_w/2"/>
                                              </p:val>
                                            </p:tav>
                                            <p:tav tm="100000">
                                              <p:val>
                                                <p:strVal val="#ppt_x"/>
                                              </p:val>
                                            </p:tav>
                                          </p:tavLst>
                                        </p:anim>
                                        <p:anim calcmode="lin" valueType="num" p14:bounceEnd="40000">
                                          <p:cBhvr additive="base">
                                            <p:cTn id="59" dur="400" fill="hold"/>
                                            <p:tgtEl>
                                              <p:spTgt spid="12"/>
                                            </p:tgtEl>
                                            <p:attrNameLst>
                                              <p:attrName>ppt_y</p:attrName>
                                            </p:attrNameLst>
                                          </p:cBhvr>
                                          <p:tavLst>
                                            <p:tav tm="0">
                                              <p:val>
                                                <p:strVal val="#ppt_y"/>
                                              </p:val>
                                            </p:tav>
                                            <p:tav tm="100000">
                                              <p:val>
                                                <p:strVal val="#ppt_y"/>
                                              </p:val>
                                            </p:tav>
                                          </p:tavLst>
                                        </p:anim>
                                      </p:childTnLst>
                                    </p:cTn>
                                  </p:par>
                                </p:childTnLst>
                              </p:cTn>
                            </p:par>
                            <p:par>
                              <p:cTn id="60" fill="hold">
                                <p:stCondLst>
                                  <p:cond delay="5639"/>
                                </p:stCondLst>
                                <p:childTnLst>
                                  <p:par>
                                    <p:cTn id="61" presetID="2" presetClass="entr" presetSubtype="2" fill="hold" nodeType="afterEffect" p14:presetBounceEnd="40000">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14:bounceEnd="40000">
                                          <p:cBhvr additive="base">
                                            <p:cTn id="63" dur="6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64" dur="600" fill="hold"/>
                                            <p:tgtEl>
                                              <p:spTgt spid="7"/>
                                            </p:tgtEl>
                                            <p:attrNameLst>
                                              <p:attrName>ppt_y</p:attrName>
                                            </p:attrNameLst>
                                          </p:cBhvr>
                                          <p:tavLst>
                                            <p:tav tm="0">
                                              <p:val>
                                                <p:strVal val="#ppt_y"/>
                                              </p:val>
                                            </p:tav>
                                            <p:tav tm="100000">
                                              <p:val>
                                                <p:strVal val="#ppt_y"/>
                                              </p:val>
                                            </p:tav>
                                          </p:tavLst>
                                        </p:anim>
                                      </p:childTnLst>
                                    </p:cTn>
                                  </p:par>
                                </p:childTnLst>
                              </p:cTn>
                            </p:par>
                            <p:par>
                              <p:cTn id="65" fill="hold">
                                <p:stCondLst>
                                  <p:cond delay="6639"/>
                                </p:stCondLst>
                                <p:childTnLst>
                                  <p:par>
                                    <p:cTn id="66" presetID="22" presetClass="entr" presetSubtype="8"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10" grpId="0"/>
          <p:bldP spid="11" grpId="0"/>
          <p:bldP spid="18" grpId="0"/>
          <p:bldP spid="19" grpId="0"/>
          <p:bldP spid="32" grpId="0"/>
          <p:bldP spid="3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6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139"/>
                                </p:stCondLst>
                                <p:childTnLst>
                                  <p:par>
                                    <p:cTn id="22" presetID="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400" fill="hold"/>
                                            <p:tgtEl>
                                              <p:spTgt spid="34"/>
                                            </p:tgtEl>
                                            <p:attrNameLst>
                                              <p:attrName>ppt_x</p:attrName>
                                            </p:attrNameLst>
                                          </p:cBhvr>
                                          <p:tavLst>
                                            <p:tav tm="0">
                                              <p:val>
                                                <p:strVal val="0-#ppt_w/2"/>
                                              </p:val>
                                            </p:tav>
                                            <p:tav tm="100000">
                                              <p:val>
                                                <p:strVal val="#ppt_x"/>
                                              </p:val>
                                            </p:tav>
                                          </p:tavLst>
                                        </p:anim>
                                        <p:anim calcmode="lin" valueType="num">
                                          <p:cBhvr additive="base">
                                            <p:cTn id="25" dur="400" fill="hold"/>
                                            <p:tgtEl>
                                              <p:spTgt spid="34"/>
                                            </p:tgtEl>
                                            <p:attrNameLst>
                                              <p:attrName>ppt_y</p:attrName>
                                            </p:attrNameLst>
                                          </p:cBhvr>
                                          <p:tavLst>
                                            <p:tav tm="0">
                                              <p:val>
                                                <p:strVal val="#ppt_y"/>
                                              </p:val>
                                            </p:tav>
                                            <p:tav tm="100000">
                                              <p:val>
                                                <p:strVal val="#ppt_y"/>
                                              </p:val>
                                            </p:tav>
                                          </p:tavLst>
                                        </p:anim>
                                      </p:childTnLst>
                                    </p:cTn>
                                  </p:par>
                                </p:childTnLst>
                              </p:cTn>
                            </p:par>
                            <p:par>
                              <p:cTn id="26" fill="hold">
                                <p:stCondLst>
                                  <p:cond delay="1639"/>
                                </p:stCondLst>
                                <p:childTnLst>
                                  <p:par>
                                    <p:cTn id="27" presetID="2" presetClass="entr" presetSubtype="2"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600" fill="hold"/>
                                            <p:tgtEl>
                                              <p:spTgt spid="29"/>
                                            </p:tgtEl>
                                            <p:attrNameLst>
                                              <p:attrName>ppt_x</p:attrName>
                                            </p:attrNameLst>
                                          </p:cBhvr>
                                          <p:tavLst>
                                            <p:tav tm="0">
                                              <p:val>
                                                <p:strVal val="1+#ppt_w/2"/>
                                              </p:val>
                                            </p:tav>
                                            <p:tav tm="100000">
                                              <p:val>
                                                <p:strVal val="#ppt_x"/>
                                              </p:val>
                                            </p:tav>
                                          </p:tavLst>
                                        </p:anim>
                                        <p:anim calcmode="lin" valueType="num">
                                          <p:cBhvr additive="base">
                                            <p:cTn id="30" dur="600" fill="hold"/>
                                            <p:tgtEl>
                                              <p:spTgt spid="29"/>
                                            </p:tgtEl>
                                            <p:attrNameLst>
                                              <p:attrName>ppt_y</p:attrName>
                                            </p:attrNameLst>
                                          </p:cBhvr>
                                          <p:tavLst>
                                            <p:tav tm="0">
                                              <p:val>
                                                <p:strVal val="#ppt_y"/>
                                              </p:val>
                                            </p:tav>
                                            <p:tav tm="100000">
                                              <p:val>
                                                <p:strVal val="#ppt_y"/>
                                              </p:val>
                                            </p:tav>
                                          </p:tavLst>
                                        </p:anim>
                                      </p:childTnLst>
                                    </p:cTn>
                                  </p:par>
                                </p:childTnLst>
                              </p:cTn>
                            </p:par>
                            <p:par>
                              <p:cTn id="31" fill="hold">
                                <p:stCondLst>
                                  <p:cond delay="2639"/>
                                </p:stCondLst>
                                <p:childTnLst>
                                  <p:par>
                                    <p:cTn id="32" presetID="22" presetClass="entr" presetSubtype="8"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750"/>
                                            <p:tgtEl>
                                              <p:spTgt spid="33"/>
                                            </p:tgtEl>
                                          </p:cBhvr>
                                        </p:animEffect>
                                      </p:childTnLst>
                                    </p:cTn>
                                  </p:par>
                                </p:childTnLst>
                              </p:cTn>
                            </p:par>
                            <p:par>
                              <p:cTn id="38" fill="hold">
                                <p:stCondLst>
                                  <p:cond delay="3139"/>
                                </p:stCondLst>
                                <p:childTnLst>
                                  <p:par>
                                    <p:cTn id="39" presetID="2" presetClass="entr" presetSubtype="2"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400" fill="hold"/>
                                            <p:tgtEl>
                                              <p:spTgt spid="21"/>
                                            </p:tgtEl>
                                            <p:attrNameLst>
                                              <p:attrName>ppt_x</p:attrName>
                                            </p:attrNameLst>
                                          </p:cBhvr>
                                          <p:tavLst>
                                            <p:tav tm="0">
                                              <p:val>
                                                <p:strVal val="1+#ppt_w/2"/>
                                              </p:val>
                                            </p:tav>
                                            <p:tav tm="100000">
                                              <p:val>
                                                <p:strVal val="#ppt_x"/>
                                              </p:val>
                                            </p:tav>
                                          </p:tavLst>
                                        </p:anim>
                                        <p:anim calcmode="lin" valueType="num">
                                          <p:cBhvr additive="base">
                                            <p:cTn id="42" dur="400" fill="hold"/>
                                            <p:tgtEl>
                                              <p:spTgt spid="21"/>
                                            </p:tgtEl>
                                            <p:attrNameLst>
                                              <p:attrName>ppt_y</p:attrName>
                                            </p:attrNameLst>
                                          </p:cBhvr>
                                          <p:tavLst>
                                            <p:tav tm="0">
                                              <p:val>
                                                <p:strVal val="#ppt_y"/>
                                              </p:val>
                                            </p:tav>
                                            <p:tav tm="100000">
                                              <p:val>
                                                <p:strVal val="#ppt_y"/>
                                              </p:val>
                                            </p:tav>
                                          </p:tavLst>
                                        </p:anim>
                                      </p:childTnLst>
                                    </p:cTn>
                                  </p:par>
                                </p:childTnLst>
                              </p:cTn>
                            </p:par>
                            <p:par>
                              <p:cTn id="43" fill="hold">
                                <p:stCondLst>
                                  <p:cond delay="3639"/>
                                </p:stCondLst>
                                <p:childTnLst>
                                  <p:par>
                                    <p:cTn id="44" presetID="2" presetClass="entr" presetSubtype="8"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600" fill="hold"/>
                                            <p:tgtEl>
                                              <p:spTgt spid="15"/>
                                            </p:tgtEl>
                                            <p:attrNameLst>
                                              <p:attrName>ppt_x</p:attrName>
                                            </p:attrNameLst>
                                          </p:cBhvr>
                                          <p:tavLst>
                                            <p:tav tm="0">
                                              <p:val>
                                                <p:strVal val="0-#ppt_w/2"/>
                                              </p:val>
                                            </p:tav>
                                            <p:tav tm="100000">
                                              <p:val>
                                                <p:strVal val="#ppt_x"/>
                                              </p:val>
                                            </p:tav>
                                          </p:tavLst>
                                        </p:anim>
                                        <p:anim calcmode="lin" valueType="num">
                                          <p:cBhvr additive="base">
                                            <p:cTn id="47" dur="600" fill="hold"/>
                                            <p:tgtEl>
                                              <p:spTgt spid="15"/>
                                            </p:tgtEl>
                                            <p:attrNameLst>
                                              <p:attrName>ppt_y</p:attrName>
                                            </p:attrNameLst>
                                          </p:cBhvr>
                                          <p:tavLst>
                                            <p:tav tm="0">
                                              <p:val>
                                                <p:strVal val="#ppt_y"/>
                                              </p:val>
                                            </p:tav>
                                            <p:tav tm="100000">
                                              <p:val>
                                                <p:strVal val="#ppt_y"/>
                                              </p:val>
                                            </p:tav>
                                          </p:tavLst>
                                        </p:anim>
                                      </p:childTnLst>
                                    </p:cTn>
                                  </p:par>
                                </p:childTnLst>
                              </p:cTn>
                            </p:par>
                            <p:par>
                              <p:cTn id="48" fill="hold">
                                <p:stCondLst>
                                  <p:cond delay="4639"/>
                                </p:stCondLst>
                                <p:childTnLst>
                                  <p:par>
                                    <p:cTn id="49" presetID="22" presetClass="entr" presetSubtype="2"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right)">
                                          <p:cBhvr>
                                            <p:cTn id="51" dur="500"/>
                                            <p:tgtEl>
                                              <p:spTgt spid="18"/>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right)">
                                          <p:cBhvr>
                                            <p:cTn id="54" dur="750"/>
                                            <p:tgtEl>
                                              <p:spTgt spid="19"/>
                                            </p:tgtEl>
                                          </p:cBhvr>
                                        </p:animEffect>
                                      </p:childTnLst>
                                    </p:cTn>
                                  </p:par>
                                </p:childTnLst>
                              </p:cTn>
                            </p:par>
                            <p:par>
                              <p:cTn id="55" fill="hold">
                                <p:stCondLst>
                                  <p:cond delay="5139"/>
                                </p:stCondLst>
                                <p:childTnLst>
                                  <p:par>
                                    <p:cTn id="56" presetID="2" presetClass="entr" presetSubtype="8"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400" fill="hold"/>
                                            <p:tgtEl>
                                              <p:spTgt spid="12"/>
                                            </p:tgtEl>
                                            <p:attrNameLst>
                                              <p:attrName>ppt_x</p:attrName>
                                            </p:attrNameLst>
                                          </p:cBhvr>
                                          <p:tavLst>
                                            <p:tav tm="0">
                                              <p:val>
                                                <p:strVal val="0-#ppt_w/2"/>
                                              </p:val>
                                            </p:tav>
                                            <p:tav tm="100000">
                                              <p:val>
                                                <p:strVal val="#ppt_x"/>
                                              </p:val>
                                            </p:tav>
                                          </p:tavLst>
                                        </p:anim>
                                        <p:anim calcmode="lin" valueType="num">
                                          <p:cBhvr additive="base">
                                            <p:cTn id="59" dur="400" fill="hold"/>
                                            <p:tgtEl>
                                              <p:spTgt spid="12"/>
                                            </p:tgtEl>
                                            <p:attrNameLst>
                                              <p:attrName>ppt_y</p:attrName>
                                            </p:attrNameLst>
                                          </p:cBhvr>
                                          <p:tavLst>
                                            <p:tav tm="0">
                                              <p:val>
                                                <p:strVal val="#ppt_y"/>
                                              </p:val>
                                            </p:tav>
                                            <p:tav tm="100000">
                                              <p:val>
                                                <p:strVal val="#ppt_y"/>
                                              </p:val>
                                            </p:tav>
                                          </p:tavLst>
                                        </p:anim>
                                      </p:childTnLst>
                                    </p:cTn>
                                  </p:par>
                                </p:childTnLst>
                              </p:cTn>
                            </p:par>
                            <p:par>
                              <p:cTn id="60" fill="hold">
                                <p:stCondLst>
                                  <p:cond delay="5639"/>
                                </p:stCondLst>
                                <p:childTnLst>
                                  <p:par>
                                    <p:cTn id="61" presetID="2" presetClass="entr" presetSubtype="2" fill="hold" nodeType="after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600" fill="hold"/>
                                            <p:tgtEl>
                                              <p:spTgt spid="7"/>
                                            </p:tgtEl>
                                            <p:attrNameLst>
                                              <p:attrName>ppt_x</p:attrName>
                                            </p:attrNameLst>
                                          </p:cBhvr>
                                          <p:tavLst>
                                            <p:tav tm="0">
                                              <p:val>
                                                <p:strVal val="1+#ppt_w/2"/>
                                              </p:val>
                                            </p:tav>
                                            <p:tav tm="100000">
                                              <p:val>
                                                <p:strVal val="#ppt_x"/>
                                              </p:val>
                                            </p:tav>
                                          </p:tavLst>
                                        </p:anim>
                                        <p:anim calcmode="lin" valueType="num">
                                          <p:cBhvr additive="base">
                                            <p:cTn id="64" dur="600" fill="hold"/>
                                            <p:tgtEl>
                                              <p:spTgt spid="7"/>
                                            </p:tgtEl>
                                            <p:attrNameLst>
                                              <p:attrName>ppt_y</p:attrName>
                                            </p:attrNameLst>
                                          </p:cBhvr>
                                          <p:tavLst>
                                            <p:tav tm="0">
                                              <p:val>
                                                <p:strVal val="#ppt_y"/>
                                              </p:val>
                                            </p:tav>
                                            <p:tav tm="100000">
                                              <p:val>
                                                <p:strVal val="#ppt_y"/>
                                              </p:val>
                                            </p:tav>
                                          </p:tavLst>
                                        </p:anim>
                                      </p:childTnLst>
                                    </p:cTn>
                                  </p:par>
                                </p:childTnLst>
                              </p:cTn>
                            </p:par>
                            <p:par>
                              <p:cTn id="65" fill="hold">
                                <p:stCondLst>
                                  <p:cond delay="6639"/>
                                </p:stCondLst>
                                <p:childTnLst>
                                  <p:par>
                                    <p:cTn id="66" presetID="22" presetClass="entr" presetSubtype="8"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10" grpId="0"/>
          <p:bldP spid="11" grpId="0"/>
          <p:bldP spid="18" grpId="0"/>
          <p:bldP spid="19" grpId="0"/>
          <p:bldP spid="32" grpId="0"/>
          <p:bldP spid="3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7" name="文本框 1"/>
          <p:cNvSpPr txBox="1"/>
          <p:nvPr/>
        </p:nvSpPr>
        <p:spPr>
          <a:xfrm>
            <a:off x="9092845" y="4001031"/>
            <a:ext cx="2007477" cy="430879"/>
          </a:xfrm>
          <a:prstGeom prst="rect">
            <a:avLst/>
          </a:prstGeom>
          <a:noFill/>
        </p:spPr>
        <p:txBody>
          <a:bodyPr wrap="square" lIns="91435" tIns="45716" rIns="91435" bIns="45716" rtlCol="0">
            <a:spAutoFit/>
          </a:bodyPr>
          <a:lstStyle/>
          <a:p>
            <a:pPr algn="r"/>
            <a:r>
              <a:rPr lang="zh-CN" altLang="en-US" sz="2200" b="1"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点击添加</a:t>
            </a:r>
            <a:r>
              <a:rPr lang="zh-CN" altLang="en-US" sz="2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标题</a:t>
            </a:r>
            <a:endParaRPr lang="zh-CN" altLang="en-US" sz="2200" b="1"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文本框 2"/>
          <p:cNvSpPr txBox="1"/>
          <p:nvPr/>
        </p:nvSpPr>
        <p:spPr>
          <a:xfrm>
            <a:off x="6647068" y="4491726"/>
            <a:ext cx="4521785" cy="1384986"/>
          </a:xfrm>
          <a:prstGeom prst="rect">
            <a:avLst/>
          </a:prstGeom>
          <a:noFill/>
        </p:spPr>
        <p:txBody>
          <a:bodyPr wrap="square" lIns="91435" tIns="45716" rIns="91435" bIns="45716" rtlCol="0">
            <a:spAutoFit/>
          </a:bodyPr>
          <a:lstStyle/>
          <a:p>
            <a:pPr>
              <a:lnSpc>
                <a:spcPct val="120000"/>
              </a:lnSpc>
              <a:spcBef>
                <a:spcPct val="0"/>
              </a:spcBef>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的</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综合</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描述</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说明，在此录入图表的综合描述说明，在此录入图表的综合描述说明，在此录入图表的综合描述说明，在此录入图表的综合描述说明。在此录入图表的综合描述说明</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在此录入图表的综合描述说明</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在此录入图表的综合描述</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文本框 4"/>
          <p:cNvSpPr txBox="1"/>
          <p:nvPr/>
        </p:nvSpPr>
        <p:spPr>
          <a:xfrm>
            <a:off x="9024316" y="1504004"/>
            <a:ext cx="2144537" cy="430879"/>
          </a:xfrm>
          <a:prstGeom prst="rect">
            <a:avLst/>
          </a:prstGeom>
          <a:noFill/>
        </p:spPr>
        <p:txBody>
          <a:bodyPr wrap="square" lIns="91435" tIns="45716" rIns="91435" bIns="45716" rtlCol="0">
            <a:spAutoFit/>
          </a:bodyPr>
          <a:lstStyle/>
          <a:p>
            <a:r>
              <a:rPr lang="zh-CN" altLang="en-US" sz="2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2200" b="1"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文本框 5"/>
          <p:cNvSpPr txBox="1"/>
          <p:nvPr/>
        </p:nvSpPr>
        <p:spPr>
          <a:xfrm>
            <a:off x="8413341" y="1947749"/>
            <a:ext cx="2934532" cy="867922"/>
          </a:xfrm>
          <a:prstGeom prst="rect">
            <a:avLst/>
          </a:prstGeom>
          <a:noFill/>
        </p:spPr>
        <p:txBody>
          <a:bodyPr wrap="square" lIns="91435" tIns="45716" rIns="91435" bIns="45716" rtlCol="0">
            <a:spAutoFit/>
          </a:bodyPr>
          <a:lstStyle/>
          <a:p>
            <a:pPr>
              <a:lnSpc>
                <a:spcPct val="120000"/>
              </a:lnSpc>
              <a:spcBef>
                <a:spcPct val="0"/>
              </a:spcBef>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文本框 6"/>
          <p:cNvSpPr txBox="1"/>
          <p:nvPr/>
        </p:nvSpPr>
        <p:spPr>
          <a:xfrm>
            <a:off x="8407862" y="1442845"/>
            <a:ext cx="654557" cy="584767"/>
          </a:xfrm>
          <a:prstGeom prst="rect">
            <a:avLst/>
          </a:prstGeom>
          <a:noFill/>
        </p:spPr>
        <p:txBody>
          <a:bodyPr wrap="square" lIns="91435" tIns="45716" rIns="91435" bIns="45716" rtlCol="0">
            <a:spAutoFit/>
          </a:bodyPr>
          <a:lstStyle/>
          <a:p>
            <a:r>
              <a:rPr lang="en-US" altLang="zh-CN" sz="48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02</a:t>
            </a:r>
            <a:endParaRPr lang="zh-CN" altLang="en-US" sz="48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7"/>
          <p:cNvSpPr txBox="1"/>
          <p:nvPr/>
        </p:nvSpPr>
        <p:spPr>
          <a:xfrm>
            <a:off x="1070690" y="4786207"/>
            <a:ext cx="2182903" cy="430879"/>
          </a:xfrm>
          <a:prstGeom prst="rect">
            <a:avLst/>
          </a:prstGeom>
          <a:noFill/>
        </p:spPr>
        <p:txBody>
          <a:bodyPr wrap="square" lIns="91435" tIns="45716" rIns="91435" bIns="45716" rtlCol="0">
            <a:spAutoFit/>
          </a:bodyPr>
          <a:lstStyle/>
          <a:p>
            <a:pPr algn="r"/>
            <a:r>
              <a:rPr lang="zh-CN" altLang="en-US" sz="2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2200" b="1"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文本框 8"/>
          <p:cNvSpPr txBox="1"/>
          <p:nvPr/>
        </p:nvSpPr>
        <p:spPr>
          <a:xfrm>
            <a:off x="1070689" y="5224469"/>
            <a:ext cx="2765967" cy="867922"/>
          </a:xfrm>
          <a:prstGeom prst="rect">
            <a:avLst/>
          </a:prstGeom>
          <a:noFill/>
        </p:spPr>
        <p:txBody>
          <a:bodyPr wrap="square" lIns="91435" tIns="45716" rIns="91435" bIns="45716" rtlCol="0">
            <a:spAutoFit/>
          </a:bodyPr>
          <a:lstStyle/>
          <a:p>
            <a:pPr algn="r">
              <a:lnSpc>
                <a:spcPct val="120000"/>
              </a:lnSpc>
              <a:spcBef>
                <a:spcPct val="0"/>
              </a:spcBef>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文本框 9"/>
          <p:cNvSpPr txBox="1"/>
          <p:nvPr/>
        </p:nvSpPr>
        <p:spPr>
          <a:xfrm>
            <a:off x="3206333" y="4719567"/>
            <a:ext cx="654557" cy="584767"/>
          </a:xfrm>
          <a:prstGeom prst="rect">
            <a:avLst/>
          </a:prstGeom>
          <a:noFill/>
        </p:spPr>
        <p:txBody>
          <a:bodyPr wrap="square" lIns="91435" tIns="45716" rIns="91435" bIns="45716" rtlCol="0">
            <a:spAutoFit/>
          </a:bodyPr>
          <a:lstStyle/>
          <a:p>
            <a:pPr algn="r"/>
            <a:r>
              <a:rPr lang="en-US" altLang="zh-CN" sz="4800" baseline="-3000"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03</a:t>
            </a:r>
            <a:endParaRPr lang="zh-CN" altLang="en-US" sz="48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10"/>
          <p:cNvSpPr txBox="1"/>
          <p:nvPr/>
        </p:nvSpPr>
        <p:spPr>
          <a:xfrm>
            <a:off x="1854656" y="1843618"/>
            <a:ext cx="1829712" cy="430879"/>
          </a:xfrm>
          <a:prstGeom prst="rect">
            <a:avLst/>
          </a:prstGeom>
          <a:noFill/>
        </p:spPr>
        <p:txBody>
          <a:bodyPr wrap="square" lIns="91435" tIns="45716" rIns="91435" bIns="45716" rtlCol="0">
            <a:spAutoFit/>
          </a:bodyPr>
          <a:lstStyle/>
          <a:p>
            <a:pPr algn="r"/>
            <a:r>
              <a:rPr lang="zh-CN" altLang="en-US" sz="2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添加标题</a:t>
            </a:r>
            <a:endParaRPr lang="zh-CN" altLang="en-US" sz="2200" b="1"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文本框 11"/>
          <p:cNvSpPr txBox="1"/>
          <p:nvPr/>
        </p:nvSpPr>
        <p:spPr>
          <a:xfrm>
            <a:off x="1070689" y="2281879"/>
            <a:ext cx="3203094" cy="867922"/>
          </a:xfrm>
          <a:prstGeom prst="rect">
            <a:avLst/>
          </a:prstGeom>
          <a:noFill/>
        </p:spPr>
        <p:txBody>
          <a:bodyPr wrap="square" lIns="91435" tIns="45716" rIns="91435" bIns="45716" rtlCol="0">
            <a:spAutoFit/>
          </a:bodyPr>
          <a:lstStyle/>
          <a:p>
            <a:pPr algn="r">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在此录入图表的描述说明，在此录入图表的描述说明，在此录入图表的描述说明。</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文本框 12"/>
          <p:cNvSpPr txBox="1"/>
          <p:nvPr/>
        </p:nvSpPr>
        <p:spPr>
          <a:xfrm>
            <a:off x="3624411" y="1776979"/>
            <a:ext cx="654557" cy="584767"/>
          </a:xfrm>
          <a:prstGeom prst="rect">
            <a:avLst/>
          </a:prstGeom>
          <a:noFill/>
        </p:spPr>
        <p:txBody>
          <a:bodyPr wrap="square" lIns="91435" tIns="45716" rIns="91435" bIns="45716" rtlCol="0">
            <a:spAutoFit/>
          </a:bodyPr>
          <a:lstStyle/>
          <a:p>
            <a:pPr algn="r"/>
            <a:r>
              <a:rPr lang="en-US" altLang="zh-CN" sz="48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01</a:t>
            </a:r>
            <a:endParaRPr lang="zh-CN" altLang="en-US" sz="4800" baseline="-30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8" name="组合 17"/>
          <p:cNvGrpSpPr/>
          <p:nvPr/>
        </p:nvGrpSpPr>
        <p:grpSpPr>
          <a:xfrm>
            <a:off x="4404825" y="1811269"/>
            <a:ext cx="1620000" cy="1620000"/>
            <a:chOff x="4679217" y="1783973"/>
            <a:chExt cx="1620000" cy="1620000"/>
          </a:xfrm>
        </p:grpSpPr>
        <p:sp>
          <p:nvSpPr>
            <p:cNvPr id="19" name="泪滴形 18"/>
            <p:cNvSpPr/>
            <p:nvPr/>
          </p:nvSpPr>
          <p:spPr>
            <a:xfrm rot="5400000">
              <a:off x="4679217" y="1783973"/>
              <a:ext cx="1620000" cy="16200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20" name="组合 19"/>
            <p:cNvGrpSpPr>
              <a:grpSpLocks noChangeAspect="1"/>
            </p:cNvGrpSpPr>
            <p:nvPr/>
          </p:nvGrpSpPr>
          <p:grpSpPr>
            <a:xfrm>
              <a:off x="5357079" y="2323973"/>
              <a:ext cx="337232" cy="540000"/>
              <a:chOff x="8902075" y="6748292"/>
              <a:chExt cx="250825" cy="401638"/>
            </a:xfrm>
            <a:solidFill>
              <a:srgbClr val="9DA8B1"/>
            </a:solidFill>
          </p:grpSpPr>
          <p:sp>
            <p:nvSpPr>
              <p:cNvPr id="21" name="Freeform 550"/>
              <p:cNvSpPr/>
              <p:nvPr/>
            </p:nvSpPr>
            <p:spPr bwMode="auto">
              <a:xfrm>
                <a:off x="8902075"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Freeform 551"/>
              <p:cNvSpPr/>
              <p:nvPr/>
            </p:nvSpPr>
            <p:spPr bwMode="auto">
              <a:xfrm>
                <a:off x="8967162"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28" name="组合 27"/>
          <p:cNvGrpSpPr/>
          <p:nvPr/>
        </p:nvGrpSpPr>
        <p:grpSpPr>
          <a:xfrm>
            <a:off x="3943338" y="3596070"/>
            <a:ext cx="2083094" cy="2083092"/>
            <a:chOff x="4217730" y="3568774"/>
            <a:chExt cx="2083094" cy="2083092"/>
          </a:xfrm>
        </p:grpSpPr>
        <p:sp>
          <p:nvSpPr>
            <p:cNvPr id="29" name="泪滴形 28"/>
            <p:cNvSpPr/>
            <p:nvPr/>
          </p:nvSpPr>
          <p:spPr>
            <a:xfrm>
              <a:off x="4217730" y="3568774"/>
              <a:ext cx="2083094" cy="2083092"/>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30" name="组合 29"/>
            <p:cNvGrpSpPr>
              <a:grpSpLocks noChangeAspect="1"/>
            </p:cNvGrpSpPr>
            <p:nvPr/>
          </p:nvGrpSpPr>
          <p:grpSpPr>
            <a:xfrm>
              <a:off x="5035146" y="4244787"/>
              <a:ext cx="525001" cy="540000"/>
              <a:chOff x="7240588" y="6794047"/>
              <a:chExt cx="388938" cy="400050"/>
            </a:xfrm>
            <a:solidFill>
              <a:srgbClr val="9DA8B1"/>
            </a:solidFill>
          </p:grpSpPr>
          <p:sp>
            <p:nvSpPr>
              <p:cNvPr id="31" name="Freeform 405"/>
              <p:cNvSpPr/>
              <p:nvPr/>
            </p:nvSpPr>
            <p:spPr bwMode="auto">
              <a:xfrm>
                <a:off x="7339013" y="6794047"/>
                <a:ext cx="127000" cy="125413"/>
              </a:xfrm>
              <a:custGeom>
                <a:avLst/>
                <a:gdLst>
                  <a:gd name="T0" fmla="*/ 45 w 91"/>
                  <a:gd name="T1" fmla="*/ 91 h 91"/>
                  <a:gd name="T2" fmla="*/ 56 w 91"/>
                  <a:gd name="T3" fmla="*/ 90 h 91"/>
                  <a:gd name="T4" fmla="*/ 41 w 91"/>
                  <a:gd name="T5" fmla="*/ 77 h 91"/>
                  <a:gd name="T6" fmla="*/ 31 w 91"/>
                  <a:gd name="T7" fmla="*/ 60 h 91"/>
                  <a:gd name="T8" fmla="*/ 37 w 91"/>
                  <a:gd name="T9" fmla="*/ 40 h 91"/>
                  <a:gd name="T10" fmla="*/ 58 w 91"/>
                  <a:gd name="T11" fmla="*/ 31 h 91"/>
                  <a:gd name="T12" fmla="*/ 74 w 91"/>
                  <a:gd name="T13" fmla="*/ 37 h 91"/>
                  <a:gd name="T14" fmla="*/ 91 w 91"/>
                  <a:gd name="T15" fmla="*/ 50 h 91"/>
                  <a:gd name="T16" fmla="*/ 91 w 91"/>
                  <a:gd name="T17" fmla="*/ 46 h 91"/>
                  <a:gd name="T18" fmla="*/ 45 w 91"/>
                  <a:gd name="T19" fmla="*/ 0 h 91"/>
                  <a:gd name="T20" fmla="*/ 0 w 91"/>
                  <a:gd name="T21" fmla="*/ 46 h 91"/>
                  <a:gd name="T22" fmla="*/ 45 w 91"/>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91">
                    <a:moveTo>
                      <a:pt x="45" y="91"/>
                    </a:moveTo>
                    <a:cubicBezTo>
                      <a:pt x="49" y="91"/>
                      <a:pt x="53" y="91"/>
                      <a:pt x="56" y="90"/>
                    </a:cubicBezTo>
                    <a:cubicBezTo>
                      <a:pt x="41" y="77"/>
                      <a:pt x="41" y="77"/>
                      <a:pt x="41" y="77"/>
                    </a:cubicBezTo>
                    <a:cubicBezTo>
                      <a:pt x="35" y="73"/>
                      <a:pt x="32" y="67"/>
                      <a:pt x="31" y="60"/>
                    </a:cubicBezTo>
                    <a:cubicBezTo>
                      <a:pt x="31" y="53"/>
                      <a:pt x="33" y="46"/>
                      <a:pt x="37" y="40"/>
                    </a:cubicBezTo>
                    <a:cubicBezTo>
                      <a:pt x="42" y="34"/>
                      <a:pt x="50" y="31"/>
                      <a:pt x="58" y="31"/>
                    </a:cubicBezTo>
                    <a:cubicBezTo>
                      <a:pt x="64" y="31"/>
                      <a:pt x="70" y="33"/>
                      <a:pt x="74" y="37"/>
                    </a:cubicBezTo>
                    <a:cubicBezTo>
                      <a:pt x="91" y="50"/>
                      <a:pt x="91" y="50"/>
                      <a:pt x="91" y="50"/>
                    </a:cubicBezTo>
                    <a:cubicBezTo>
                      <a:pt x="91" y="49"/>
                      <a:pt x="91" y="47"/>
                      <a:pt x="91" y="46"/>
                    </a:cubicBezTo>
                    <a:cubicBezTo>
                      <a:pt x="91" y="21"/>
                      <a:pt x="71" y="0"/>
                      <a:pt x="45" y="0"/>
                    </a:cubicBezTo>
                    <a:cubicBezTo>
                      <a:pt x="20" y="0"/>
                      <a:pt x="0" y="21"/>
                      <a:pt x="0" y="46"/>
                    </a:cubicBezTo>
                    <a:cubicBezTo>
                      <a:pt x="0" y="71"/>
                      <a:pt x="20" y="91"/>
                      <a:pt x="45" y="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Freeform 407"/>
              <p:cNvSpPr/>
              <p:nvPr/>
            </p:nvSpPr>
            <p:spPr bwMode="auto">
              <a:xfrm>
                <a:off x="7402513" y="6857547"/>
                <a:ext cx="227013" cy="198438"/>
              </a:xfrm>
              <a:custGeom>
                <a:avLst/>
                <a:gdLst>
                  <a:gd name="T0" fmla="*/ 104 w 163"/>
                  <a:gd name="T1" fmla="*/ 26 h 143"/>
                  <a:gd name="T2" fmla="*/ 79 w 163"/>
                  <a:gd name="T3" fmla="*/ 31 h 143"/>
                  <a:gd name="T4" fmla="*/ 66 w 163"/>
                  <a:gd name="T5" fmla="*/ 40 h 143"/>
                  <a:gd name="T6" fmla="*/ 20 w 163"/>
                  <a:gd name="T7" fmla="*/ 2 h 143"/>
                  <a:gd name="T8" fmla="*/ 13 w 163"/>
                  <a:gd name="T9" fmla="*/ 0 h 143"/>
                  <a:gd name="T10" fmla="*/ 4 w 163"/>
                  <a:gd name="T11" fmla="*/ 4 h 143"/>
                  <a:gd name="T12" fmla="*/ 5 w 163"/>
                  <a:gd name="T13" fmla="*/ 20 h 143"/>
                  <a:gd name="T14" fmla="*/ 52 w 163"/>
                  <a:gd name="T15" fmla="*/ 58 h 143"/>
                  <a:gd name="T16" fmla="*/ 46 w 163"/>
                  <a:gd name="T17" fmla="*/ 73 h 143"/>
                  <a:gd name="T18" fmla="*/ 45 w 163"/>
                  <a:gd name="T19" fmla="*/ 81 h 143"/>
                  <a:gd name="T20" fmla="*/ 73 w 163"/>
                  <a:gd name="T21" fmla="*/ 66 h 143"/>
                  <a:gd name="T22" fmla="*/ 89 w 163"/>
                  <a:gd name="T23" fmla="*/ 62 h 143"/>
                  <a:gd name="T24" fmla="*/ 119 w 163"/>
                  <a:gd name="T25" fmla="*/ 79 h 143"/>
                  <a:gd name="T26" fmla="*/ 106 w 163"/>
                  <a:gd name="T27" fmla="*/ 125 h 143"/>
                  <a:gd name="T28" fmla="*/ 82 w 163"/>
                  <a:gd name="T29" fmla="*/ 139 h 143"/>
                  <a:gd name="T30" fmla="*/ 104 w 163"/>
                  <a:gd name="T31" fmla="*/ 143 h 143"/>
                  <a:gd name="T32" fmla="*/ 163 w 163"/>
                  <a:gd name="T33" fmla="*/ 84 h 143"/>
                  <a:gd name="T34" fmla="*/ 104 w 163"/>
                  <a:gd name="T35" fmla="*/ 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143">
                    <a:moveTo>
                      <a:pt x="104" y="26"/>
                    </a:moveTo>
                    <a:cubicBezTo>
                      <a:pt x="95" y="26"/>
                      <a:pt x="86" y="28"/>
                      <a:pt x="79" y="31"/>
                    </a:cubicBezTo>
                    <a:cubicBezTo>
                      <a:pt x="74" y="34"/>
                      <a:pt x="70" y="36"/>
                      <a:pt x="66" y="40"/>
                    </a:cubicBezTo>
                    <a:cubicBezTo>
                      <a:pt x="20" y="2"/>
                      <a:pt x="20" y="2"/>
                      <a:pt x="20" y="2"/>
                    </a:cubicBezTo>
                    <a:cubicBezTo>
                      <a:pt x="18" y="0"/>
                      <a:pt x="15" y="0"/>
                      <a:pt x="13" y="0"/>
                    </a:cubicBezTo>
                    <a:cubicBezTo>
                      <a:pt x="9" y="0"/>
                      <a:pt x="6" y="1"/>
                      <a:pt x="4" y="4"/>
                    </a:cubicBezTo>
                    <a:cubicBezTo>
                      <a:pt x="0" y="9"/>
                      <a:pt x="1" y="16"/>
                      <a:pt x="5" y="20"/>
                    </a:cubicBezTo>
                    <a:cubicBezTo>
                      <a:pt x="52" y="58"/>
                      <a:pt x="52" y="58"/>
                      <a:pt x="52" y="58"/>
                    </a:cubicBezTo>
                    <a:cubicBezTo>
                      <a:pt x="49" y="62"/>
                      <a:pt x="47" y="67"/>
                      <a:pt x="46" y="73"/>
                    </a:cubicBezTo>
                    <a:cubicBezTo>
                      <a:pt x="46" y="75"/>
                      <a:pt x="45" y="78"/>
                      <a:pt x="45" y="81"/>
                    </a:cubicBezTo>
                    <a:cubicBezTo>
                      <a:pt x="73" y="66"/>
                      <a:pt x="73" y="66"/>
                      <a:pt x="73" y="66"/>
                    </a:cubicBezTo>
                    <a:cubicBezTo>
                      <a:pt x="78" y="63"/>
                      <a:pt x="84" y="62"/>
                      <a:pt x="89" y="62"/>
                    </a:cubicBezTo>
                    <a:cubicBezTo>
                      <a:pt x="102" y="62"/>
                      <a:pt x="113" y="68"/>
                      <a:pt x="119" y="79"/>
                    </a:cubicBezTo>
                    <a:cubicBezTo>
                      <a:pt x="128" y="95"/>
                      <a:pt x="122" y="116"/>
                      <a:pt x="106" y="125"/>
                    </a:cubicBezTo>
                    <a:cubicBezTo>
                      <a:pt x="82" y="139"/>
                      <a:pt x="82" y="139"/>
                      <a:pt x="82" y="139"/>
                    </a:cubicBezTo>
                    <a:cubicBezTo>
                      <a:pt x="88" y="141"/>
                      <a:pt x="96" y="143"/>
                      <a:pt x="104" y="143"/>
                    </a:cubicBezTo>
                    <a:cubicBezTo>
                      <a:pt x="136" y="143"/>
                      <a:pt x="163" y="117"/>
                      <a:pt x="163" y="84"/>
                    </a:cubicBezTo>
                    <a:cubicBezTo>
                      <a:pt x="163" y="52"/>
                      <a:pt x="136" y="26"/>
                      <a:pt x="104" y="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3" name="Freeform 408"/>
              <p:cNvSpPr/>
              <p:nvPr/>
            </p:nvSpPr>
            <p:spPr bwMode="auto">
              <a:xfrm>
                <a:off x="7240588" y="6963909"/>
                <a:ext cx="315913" cy="230188"/>
              </a:xfrm>
              <a:custGeom>
                <a:avLst/>
                <a:gdLst>
                  <a:gd name="T0" fmla="*/ 152 w 227"/>
                  <a:gd name="T1" fmla="*/ 69 h 165"/>
                  <a:gd name="T2" fmla="*/ 215 w 227"/>
                  <a:gd name="T3" fmla="*/ 35 h 165"/>
                  <a:gd name="T4" fmla="*/ 222 w 227"/>
                  <a:gd name="T5" fmla="*/ 9 h 165"/>
                  <a:gd name="T6" fmla="*/ 205 w 227"/>
                  <a:gd name="T7" fmla="*/ 0 h 165"/>
                  <a:gd name="T8" fmla="*/ 196 w 227"/>
                  <a:gd name="T9" fmla="*/ 2 h 165"/>
                  <a:gd name="T10" fmla="*/ 135 w 227"/>
                  <a:gd name="T11" fmla="*/ 36 h 165"/>
                  <a:gd name="T12" fmla="*/ 123 w 227"/>
                  <a:gd name="T13" fmla="*/ 26 h 165"/>
                  <a:gd name="T14" fmla="*/ 77 w 227"/>
                  <a:gd name="T15" fmla="*/ 11 h 165"/>
                  <a:gd name="T16" fmla="*/ 0 w 227"/>
                  <a:gd name="T17" fmla="*/ 88 h 165"/>
                  <a:gd name="T18" fmla="*/ 77 w 227"/>
                  <a:gd name="T19" fmla="*/ 165 h 165"/>
                  <a:gd name="T20" fmla="*/ 155 w 227"/>
                  <a:gd name="T21" fmla="*/ 88 h 165"/>
                  <a:gd name="T22" fmla="*/ 154 w 227"/>
                  <a:gd name="T23" fmla="*/ 85 h 165"/>
                  <a:gd name="T24" fmla="*/ 152 w 227"/>
                  <a:gd name="T25" fmla="*/ 6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165">
                    <a:moveTo>
                      <a:pt x="152" y="69"/>
                    </a:moveTo>
                    <a:cubicBezTo>
                      <a:pt x="215" y="35"/>
                      <a:pt x="215" y="35"/>
                      <a:pt x="215" y="35"/>
                    </a:cubicBezTo>
                    <a:cubicBezTo>
                      <a:pt x="224" y="30"/>
                      <a:pt x="227" y="18"/>
                      <a:pt x="222" y="9"/>
                    </a:cubicBezTo>
                    <a:cubicBezTo>
                      <a:pt x="219" y="3"/>
                      <a:pt x="212" y="0"/>
                      <a:pt x="205" y="0"/>
                    </a:cubicBezTo>
                    <a:cubicBezTo>
                      <a:pt x="202" y="0"/>
                      <a:pt x="199" y="0"/>
                      <a:pt x="196" y="2"/>
                    </a:cubicBezTo>
                    <a:cubicBezTo>
                      <a:pt x="135" y="36"/>
                      <a:pt x="135" y="36"/>
                      <a:pt x="135" y="36"/>
                    </a:cubicBezTo>
                    <a:cubicBezTo>
                      <a:pt x="131" y="32"/>
                      <a:pt x="127" y="29"/>
                      <a:pt x="123" y="26"/>
                    </a:cubicBezTo>
                    <a:cubicBezTo>
                      <a:pt x="110" y="16"/>
                      <a:pt x="94" y="11"/>
                      <a:pt x="77" y="11"/>
                    </a:cubicBezTo>
                    <a:cubicBezTo>
                      <a:pt x="35" y="11"/>
                      <a:pt x="0" y="45"/>
                      <a:pt x="0" y="88"/>
                    </a:cubicBezTo>
                    <a:cubicBezTo>
                      <a:pt x="0" y="131"/>
                      <a:pt x="35" y="165"/>
                      <a:pt x="77" y="165"/>
                    </a:cubicBezTo>
                    <a:cubicBezTo>
                      <a:pt x="120" y="165"/>
                      <a:pt x="155" y="131"/>
                      <a:pt x="155" y="88"/>
                    </a:cubicBezTo>
                    <a:cubicBezTo>
                      <a:pt x="155" y="87"/>
                      <a:pt x="155" y="86"/>
                      <a:pt x="154" y="85"/>
                    </a:cubicBezTo>
                    <a:cubicBezTo>
                      <a:pt x="154" y="80"/>
                      <a:pt x="154" y="75"/>
                      <a:pt x="152" y="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34" name="组合 33"/>
          <p:cNvGrpSpPr/>
          <p:nvPr/>
        </p:nvGrpSpPr>
        <p:grpSpPr>
          <a:xfrm>
            <a:off x="6185557" y="1348177"/>
            <a:ext cx="2083094" cy="2083092"/>
            <a:chOff x="6443907" y="1320881"/>
            <a:chExt cx="2083094" cy="2083092"/>
          </a:xfrm>
        </p:grpSpPr>
        <p:sp>
          <p:nvSpPr>
            <p:cNvPr id="35" name="泪滴形 34"/>
            <p:cNvSpPr/>
            <p:nvPr/>
          </p:nvSpPr>
          <p:spPr>
            <a:xfrm rot="10800000">
              <a:off x="6443907" y="1320881"/>
              <a:ext cx="2083094" cy="2083092"/>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Freeform 169"/>
            <p:cNvSpPr>
              <a:spLocks noChangeAspect="1"/>
            </p:cNvSpPr>
            <p:nvPr/>
          </p:nvSpPr>
          <p:spPr bwMode="auto">
            <a:xfrm>
              <a:off x="7251529" y="2036775"/>
              <a:ext cx="394111" cy="591167"/>
            </a:xfrm>
            <a:custGeom>
              <a:avLst/>
              <a:gdLst>
                <a:gd name="T0" fmla="*/ 144 w 192"/>
                <a:gd name="T1" fmla="*/ 192 h 288"/>
                <a:gd name="T2" fmla="*/ 130 w 192"/>
                <a:gd name="T3" fmla="*/ 194 h 288"/>
                <a:gd name="T4" fmla="*/ 120 w 192"/>
                <a:gd name="T5" fmla="*/ 192 h 288"/>
                <a:gd name="T6" fmla="*/ 96 w 192"/>
                <a:gd name="T7" fmla="*/ 167 h 288"/>
                <a:gd name="T8" fmla="*/ 94 w 192"/>
                <a:gd name="T9" fmla="*/ 158 h 288"/>
                <a:gd name="T10" fmla="*/ 96 w 192"/>
                <a:gd name="T11" fmla="*/ 144 h 288"/>
                <a:gd name="T12" fmla="*/ 94 w 192"/>
                <a:gd name="T13" fmla="*/ 131 h 288"/>
                <a:gd name="T14" fmla="*/ 96 w 192"/>
                <a:gd name="T15" fmla="*/ 121 h 288"/>
                <a:gd name="T16" fmla="*/ 121 w 192"/>
                <a:gd name="T17" fmla="*/ 96 h 288"/>
                <a:gd name="T18" fmla="*/ 131 w 192"/>
                <a:gd name="T19" fmla="*/ 94 h 288"/>
                <a:gd name="T20" fmla="*/ 144 w 192"/>
                <a:gd name="T21" fmla="*/ 96 h 288"/>
                <a:gd name="T22" fmla="*/ 192 w 192"/>
                <a:gd name="T23" fmla="*/ 48 h 288"/>
                <a:gd name="T24" fmla="*/ 144 w 192"/>
                <a:gd name="T25" fmla="*/ 0 h 288"/>
                <a:gd name="T26" fmla="*/ 96 w 192"/>
                <a:gd name="T27" fmla="*/ 48 h 288"/>
                <a:gd name="T28" fmla="*/ 98 w 192"/>
                <a:gd name="T29" fmla="*/ 62 h 288"/>
                <a:gd name="T30" fmla="*/ 96 w 192"/>
                <a:gd name="T31" fmla="*/ 71 h 288"/>
                <a:gd name="T32" fmla="*/ 71 w 192"/>
                <a:gd name="T33" fmla="*/ 96 h 288"/>
                <a:gd name="T34" fmla="*/ 62 w 192"/>
                <a:gd name="T35" fmla="*/ 98 h 288"/>
                <a:gd name="T36" fmla="*/ 48 w 192"/>
                <a:gd name="T37" fmla="*/ 96 h 288"/>
                <a:gd name="T38" fmla="*/ 0 w 192"/>
                <a:gd name="T39" fmla="*/ 144 h 288"/>
                <a:gd name="T40" fmla="*/ 48 w 192"/>
                <a:gd name="T41" fmla="*/ 192 h 288"/>
                <a:gd name="T42" fmla="*/ 60 w 192"/>
                <a:gd name="T43" fmla="*/ 190 h 288"/>
                <a:gd name="T44" fmla="*/ 70 w 192"/>
                <a:gd name="T45" fmla="*/ 192 h 288"/>
                <a:gd name="T46" fmla="*/ 95 w 192"/>
                <a:gd name="T47" fmla="*/ 218 h 288"/>
                <a:gd name="T48" fmla="*/ 98 w 192"/>
                <a:gd name="T49" fmla="*/ 227 h 288"/>
                <a:gd name="T50" fmla="*/ 96 w 192"/>
                <a:gd name="T51" fmla="*/ 240 h 288"/>
                <a:gd name="T52" fmla="*/ 144 w 192"/>
                <a:gd name="T53" fmla="*/ 288 h 288"/>
                <a:gd name="T54" fmla="*/ 192 w 192"/>
                <a:gd name="T55" fmla="*/ 240 h 288"/>
                <a:gd name="T56" fmla="*/ 144 w 192"/>
                <a:gd name="T57"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288">
                  <a:moveTo>
                    <a:pt x="144" y="192"/>
                  </a:moveTo>
                  <a:cubicBezTo>
                    <a:pt x="137" y="192"/>
                    <a:pt x="130" y="194"/>
                    <a:pt x="130" y="194"/>
                  </a:cubicBezTo>
                  <a:cubicBezTo>
                    <a:pt x="127" y="195"/>
                    <a:pt x="123" y="194"/>
                    <a:pt x="120" y="192"/>
                  </a:cubicBezTo>
                  <a:cubicBezTo>
                    <a:pt x="96" y="167"/>
                    <a:pt x="96" y="167"/>
                    <a:pt x="96" y="167"/>
                  </a:cubicBezTo>
                  <a:cubicBezTo>
                    <a:pt x="94" y="165"/>
                    <a:pt x="93" y="161"/>
                    <a:pt x="94" y="158"/>
                  </a:cubicBezTo>
                  <a:cubicBezTo>
                    <a:pt x="94" y="158"/>
                    <a:pt x="96" y="151"/>
                    <a:pt x="96" y="144"/>
                  </a:cubicBezTo>
                  <a:cubicBezTo>
                    <a:pt x="96" y="137"/>
                    <a:pt x="94" y="131"/>
                    <a:pt x="94" y="131"/>
                  </a:cubicBezTo>
                  <a:cubicBezTo>
                    <a:pt x="93" y="128"/>
                    <a:pt x="94" y="124"/>
                    <a:pt x="96" y="121"/>
                  </a:cubicBezTo>
                  <a:cubicBezTo>
                    <a:pt x="121" y="96"/>
                    <a:pt x="121" y="96"/>
                    <a:pt x="121" y="96"/>
                  </a:cubicBezTo>
                  <a:cubicBezTo>
                    <a:pt x="123" y="94"/>
                    <a:pt x="128" y="93"/>
                    <a:pt x="131" y="94"/>
                  </a:cubicBezTo>
                  <a:cubicBezTo>
                    <a:pt x="131" y="94"/>
                    <a:pt x="137" y="96"/>
                    <a:pt x="144" y="96"/>
                  </a:cubicBezTo>
                  <a:cubicBezTo>
                    <a:pt x="170" y="96"/>
                    <a:pt x="192" y="75"/>
                    <a:pt x="192" y="48"/>
                  </a:cubicBezTo>
                  <a:cubicBezTo>
                    <a:pt x="192" y="22"/>
                    <a:pt x="170" y="0"/>
                    <a:pt x="144" y="0"/>
                  </a:cubicBezTo>
                  <a:cubicBezTo>
                    <a:pt x="117" y="0"/>
                    <a:pt x="96" y="22"/>
                    <a:pt x="96" y="48"/>
                  </a:cubicBezTo>
                  <a:cubicBezTo>
                    <a:pt x="96" y="55"/>
                    <a:pt x="98" y="62"/>
                    <a:pt x="98" y="62"/>
                  </a:cubicBezTo>
                  <a:cubicBezTo>
                    <a:pt x="99" y="65"/>
                    <a:pt x="98" y="69"/>
                    <a:pt x="96" y="71"/>
                  </a:cubicBezTo>
                  <a:cubicBezTo>
                    <a:pt x="71" y="96"/>
                    <a:pt x="71" y="96"/>
                    <a:pt x="71" y="96"/>
                  </a:cubicBezTo>
                  <a:cubicBezTo>
                    <a:pt x="69" y="98"/>
                    <a:pt x="65" y="99"/>
                    <a:pt x="62" y="98"/>
                  </a:cubicBezTo>
                  <a:cubicBezTo>
                    <a:pt x="62" y="98"/>
                    <a:pt x="55" y="96"/>
                    <a:pt x="48" y="96"/>
                  </a:cubicBezTo>
                  <a:cubicBezTo>
                    <a:pt x="21" y="96"/>
                    <a:pt x="0" y="117"/>
                    <a:pt x="0" y="144"/>
                  </a:cubicBezTo>
                  <a:cubicBezTo>
                    <a:pt x="0" y="170"/>
                    <a:pt x="21" y="192"/>
                    <a:pt x="48" y="192"/>
                  </a:cubicBezTo>
                  <a:cubicBezTo>
                    <a:pt x="54" y="192"/>
                    <a:pt x="60" y="190"/>
                    <a:pt x="60" y="190"/>
                  </a:cubicBezTo>
                  <a:cubicBezTo>
                    <a:pt x="63" y="189"/>
                    <a:pt x="68" y="190"/>
                    <a:pt x="70" y="192"/>
                  </a:cubicBezTo>
                  <a:cubicBezTo>
                    <a:pt x="95" y="218"/>
                    <a:pt x="95" y="218"/>
                    <a:pt x="95" y="218"/>
                  </a:cubicBezTo>
                  <a:cubicBezTo>
                    <a:pt x="97" y="220"/>
                    <a:pt x="98" y="224"/>
                    <a:pt x="98" y="227"/>
                  </a:cubicBezTo>
                  <a:cubicBezTo>
                    <a:pt x="98" y="227"/>
                    <a:pt x="96" y="234"/>
                    <a:pt x="96" y="240"/>
                  </a:cubicBezTo>
                  <a:cubicBezTo>
                    <a:pt x="96" y="266"/>
                    <a:pt x="117" y="288"/>
                    <a:pt x="144" y="288"/>
                  </a:cubicBezTo>
                  <a:cubicBezTo>
                    <a:pt x="170" y="288"/>
                    <a:pt x="192" y="266"/>
                    <a:pt x="192" y="240"/>
                  </a:cubicBezTo>
                  <a:cubicBezTo>
                    <a:pt x="192" y="213"/>
                    <a:pt x="170" y="192"/>
                    <a:pt x="144" y="19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23" presetClass="entr" presetSubtype="16"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childTnLst>
                                </p:cTn>
                              </p:par>
                              <p:par>
                                <p:cTn id="26" presetID="22" presetClass="entr" presetSubtype="2" fill="hold" grpId="0" nodeType="withEffect">
                                  <p:stCondLst>
                                    <p:cond delay="250"/>
                                  </p:stCondLst>
                                  <p:childTnLst>
                                    <p:set>
                                      <p:cBhvr>
                                        <p:cTn id="27" dur="1" fill="hold">
                                          <p:stCondLst>
                                            <p:cond delay="0"/>
                                          </p:stCondLst>
                                        </p:cTn>
                                        <p:tgtEl>
                                          <p:spTgt spid="17"/>
                                        </p:tgtEl>
                                        <p:attrNameLst>
                                          <p:attrName>style.visibility</p:attrName>
                                        </p:attrNameLst>
                                      </p:cBhvr>
                                      <p:to>
                                        <p:strVal val="visible"/>
                                      </p:to>
                                    </p:set>
                                    <p:animEffect transition="in" filter="wipe(right)">
                                      <p:cBhvr>
                                        <p:cTn id="28" dur="300"/>
                                        <p:tgtEl>
                                          <p:spTgt spid="17"/>
                                        </p:tgtEl>
                                      </p:cBhvr>
                                    </p:animEffect>
                                  </p:childTnLst>
                                </p:cTn>
                              </p:par>
                              <p:par>
                                <p:cTn id="29" presetID="22" presetClass="entr" presetSubtype="2" fill="hold" grpId="0" nodeType="with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750"/>
                                        <p:tgtEl>
                                          <p:spTgt spid="16"/>
                                        </p:tgtEl>
                                      </p:cBhvr>
                                    </p:animEffect>
                                  </p:childTnLst>
                                </p:cTn>
                              </p:par>
                              <p:par>
                                <p:cTn id="32" presetID="22" presetClass="entr" presetSubtype="2" fill="hold" grpId="0" nodeType="withEffect">
                                  <p:stCondLst>
                                    <p:cond delay="550"/>
                                  </p:stCondLst>
                                  <p:childTnLst>
                                    <p:set>
                                      <p:cBhvr>
                                        <p:cTn id="33" dur="1" fill="hold">
                                          <p:stCondLst>
                                            <p:cond delay="0"/>
                                          </p:stCondLst>
                                        </p:cTn>
                                        <p:tgtEl>
                                          <p:spTgt spid="15"/>
                                        </p:tgtEl>
                                        <p:attrNameLst>
                                          <p:attrName>style.visibility</p:attrName>
                                        </p:attrNameLst>
                                      </p:cBhvr>
                                      <p:to>
                                        <p:strVal val="visible"/>
                                      </p:to>
                                    </p:set>
                                    <p:animEffect transition="in" filter="wipe(right)">
                                      <p:cBhvr>
                                        <p:cTn id="34" dur="350"/>
                                        <p:tgtEl>
                                          <p:spTgt spid="15"/>
                                        </p:tgtEl>
                                      </p:cBhvr>
                                    </p:animEffect>
                                  </p:childTnLst>
                                </p:cTn>
                              </p:par>
                            </p:childTnLst>
                          </p:cTn>
                        </p:par>
                        <p:par>
                          <p:cTn id="35" fill="hold">
                            <p:stCondLst>
                              <p:cond delay="1939"/>
                            </p:stCondLst>
                            <p:childTnLst>
                              <p:par>
                                <p:cTn id="36" presetID="23" presetClass="entr" presetSubtype="16"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750" fill="hold"/>
                                        <p:tgtEl>
                                          <p:spTgt spid="34"/>
                                        </p:tgtEl>
                                        <p:attrNameLst>
                                          <p:attrName>ppt_w</p:attrName>
                                        </p:attrNameLst>
                                      </p:cBhvr>
                                      <p:tavLst>
                                        <p:tav tm="0">
                                          <p:val>
                                            <p:fltVal val="0"/>
                                          </p:val>
                                        </p:tav>
                                        <p:tav tm="100000">
                                          <p:val>
                                            <p:strVal val="#ppt_w"/>
                                          </p:val>
                                        </p:tav>
                                      </p:tavLst>
                                    </p:anim>
                                    <p:anim calcmode="lin" valueType="num">
                                      <p:cBhvr>
                                        <p:cTn id="39" dur="750" fill="hold"/>
                                        <p:tgtEl>
                                          <p:spTgt spid="34"/>
                                        </p:tgtEl>
                                        <p:attrNameLst>
                                          <p:attrName>ppt_h</p:attrName>
                                        </p:attrNameLst>
                                      </p:cBhvr>
                                      <p:tavLst>
                                        <p:tav tm="0">
                                          <p:val>
                                            <p:fltVal val="0"/>
                                          </p:val>
                                        </p:tav>
                                        <p:tav tm="100000">
                                          <p:val>
                                            <p:strVal val="#ppt_h"/>
                                          </p:val>
                                        </p:tav>
                                      </p:tavLst>
                                    </p:anim>
                                  </p:childTnLst>
                                </p:cTn>
                              </p:par>
                              <p:par>
                                <p:cTn id="40" presetID="22" presetClass="entr" presetSubtype="8" fill="hold" grpId="0" nodeType="withEffect">
                                  <p:stCondLst>
                                    <p:cond delay="25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300"/>
                                        <p:tgtEl>
                                          <p:spTgt spid="11"/>
                                        </p:tgtEl>
                                      </p:cBhvr>
                                    </p:animEffect>
                                  </p:childTnLst>
                                </p:cTn>
                              </p:par>
                              <p:par>
                                <p:cTn id="43" presetID="22" presetClass="entr" presetSubtype="8" fill="hold" grpId="0" nodeType="withEffect">
                                  <p:stCondLst>
                                    <p:cond delay="25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750"/>
                                        <p:tgtEl>
                                          <p:spTgt spid="10"/>
                                        </p:tgtEl>
                                      </p:cBhvr>
                                    </p:animEffect>
                                  </p:childTnLst>
                                </p:cTn>
                              </p:par>
                              <p:par>
                                <p:cTn id="46" presetID="22" presetClass="entr" presetSubtype="8" fill="hold" grpId="0" nodeType="withEffect">
                                  <p:stCondLst>
                                    <p:cond delay="55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350"/>
                                        <p:tgtEl>
                                          <p:spTgt spid="9"/>
                                        </p:tgtEl>
                                      </p:cBhvr>
                                    </p:animEffect>
                                  </p:childTnLst>
                                </p:cTn>
                              </p:par>
                            </p:childTnLst>
                          </p:cTn>
                        </p:par>
                        <p:par>
                          <p:cTn id="49" fill="hold">
                            <p:stCondLst>
                              <p:cond delay="2939"/>
                            </p:stCondLst>
                            <p:childTnLst>
                              <p:par>
                                <p:cTn id="50" presetID="23" presetClass="entr" presetSubtype="16"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750" fill="hold"/>
                                        <p:tgtEl>
                                          <p:spTgt spid="28"/>
                                        </p:tgtEl>
                                        <p:attrNameLst>
                                          <p:attrName>ppt_w</p:attrName>
                                        </p:attrNameLst>
                                      </p:cBhvr>
                                      <p:tavLst>
                                        <p:tav tm="0">
                                          <p:val>
                                            <p:fltVal val="0"/>
                                          </p:val>
                                        </p:tav>
                                        <p:tav tm="100000">
                                          <p:val>
                                            <p:strVal val="#ppt_w"/>
                                          </p:val>
                                        </p:tav>
                                      </p:tavLst>
                                    </p:anim>
                                    <p:anim calcmode="lin" valueType="num">
                                      <p:cBhvr>
                                        <p:cTn id="53" dur="750" fill="hold"/>
                                        <p:tgtEl>
                                          <p:spTgt spid="28"/>
                                        </p:tgtEl>
                                        <p:attrNameLst>
                                          <p:attrName>ppt_h</p:attrName>
                                        </p:attrNameLst>
                                      </p:cBhvr>
                                      <p:tavLst>
                                        <p:tav tm="0">
                                          <p:val>
                                            <p:fltVal val="0"/>
                                          </p:val>
                                        </p:tav>
                                        <p:tav tm="100000">
                                          <p:val>
                                            <p:strVal val="#ppt_h"/>
                                          </p:val>
                                        </p:tav>
                                      </p:tavLst>
                                    </p:anim>
                                  </p:childTnLst>
                                </p:cTn>
                              </p:par>
                              <p:par>
                                <p:cTn id="54" presetID="22" presetClass="entr" presetSubtype="2" fill="hold" grpId="0" nodeType="withEffect">
                                  <p:stCondLst>
                                    <p:cond delay="250"/>
                                  </p:stCondLst>
                                  <p:childTnLst>
                                    <p:set>
                                      <p:cBhvr>
                                        <p:cTn id="55" dur="1" fill="hold">
                                          <p:stCondLst>
                                            <p:cond delay="0"/>
                                          </p:stCondLst>
                                        </p:cTn>
                                        <p:tgtEl>
                                          <p:spTgt spid="14"/>
                                        </p:tgtEl>
                                        <p:attrNameLst>
                                          <p:attrName>style.visibility</p:attrName>
                                        </p:attrNameLst>
                                      </p:cBhvr>
                                      <p:to>
                                        <p:strVal val="visible"/>
                                      </p:to>
                                    </p:set>
                                    <p:animEffect transition="in" filter="wipe(right)">
                                      <p:cBhvr>
                                        <p:cTn id="56" dur="300"/>
                                        <p:tgtEl>
                                          <p:spTgt spid="14"/>
                                        </p:tgtEl>
                                      </p:cBhvr>
                                    </p:animEffect>
                                  </p:childTnLst>
                                </p:cTn>
                              </p:par>
                              <p:par>
                                <p:cTn id="57" presetID="22" presetClass="entr" presetSubtype="2" fill="hold" grpId="0" nodeType="withEffect">
                                  <p:stCondLst>
                                    <p:cond delay="250"/>
                                  </p:stCondLst>
                                  <p:childTnLst>
                                    <p:set>
                                      <p:cBhvr>
                                        <p:cTn id="58" dur="1" fill="hold">
                                          <p:stCondLst>
                                            <p:cond delay="0"/>
                                          </p:stCondLst>
                                        </p:cTn>
                                        <p:tgtEl>
                                          <p:spTgt spid="13"/>
                                        </p:tgtEl>
                                        <p:attrNameLst>
                                          <p:attrName>style.visibility</p:attrName>
                                        </p:attrNameLst>
                                      </p:cBhvr>
                                      <p:to>
                                        <p:strVal val="visible"/>
                                      </p:to>
                                    </p:set>
                                    <p:animEffect transition="in" filter="wipe(right)">
                                      <p:cBhvr>
                                        <p:cTn id="59" dur="750"/>
                                        <p:tgtEl>
                                          <p:spTgt spid="13"/>
                                        </p:tgtEl>
                                      </p:cBhvr>
                                    </p:animEffect>
                                  </p:childTnLst>
                                </p:cTn>
                              </p:par>
                              <p:par>
                                <p:cTn id="60" presetID="22" presetClass="entr" presetSubtype="2" fill="hold" grpId="0" nodeType="withEffect">
                                  <p:stCondLst>
                                    <p:cond delay="550"/>
                                  </p:stCondLst>
                                  <p:childTnLst>
                                    <p:set>
                                      <p:cBhvr>
                                        <p:cTn id="61" dur="1" fill="hold">
                                          <p:stCondLst>
                                            <p:cond delay="0"/>
                                          </p:stCondLst>
                                        </p:cTn>
                                        <p:tgtEl>
                                          <p:spTgt spid="12"/>
                                        </p:tgtEl>
                                        <p:attrNameLst>
                                          <p:attrName>style.visibility</p:attrName>
                                        </p:attrNameLst>
                                      </p:cBhvr>
                                      <p:to>
                                        <p:strVal val="visible"/>
                                      </p:to>
                                    </p:set>
                                    <p:animEffect transition="in" filter="wipe(right)">
                                      <p:cBhvr>
                                        <p:cTn id="62" dur="350"/>
                                        <p:tgtEl>
                                          <p:spTgt spid="12"/>
                                        </p:tgtEl>
                                      </p:cBhvr>
                                    </p:animEffect>
                                  </p:childTnLst>
                                </p:cTn>
                              </p:par>
                            </p:childTnLst>
                          </p:cTn>
                        </p:par>
                        <p:par>
                          <p:cTn id="63" fill="hold">
                            <p:stCondLst>
                              <p:cond delay="3939"/>
                            </p:stCondLst>
                            <p:childTnLst>
                              <p:par>
                                <p:cTn id="64" presetID="22" presetClass="entr" presetSubtype="8" fill="hold" grpId="0" nodeType="afterEffect">
                                  <p:stCondLst>
                                    <p:cond delay="0"/>
                                  </p:stCondLst>
                                  <p:childTnLst>
                                    <p:set>
                                      <p:cBhvr>
                                        <p:cTn id="65" dur="1" fill="hold">
                                          <p:stCondLst>
                                            <p:cond delay="0"/>
                                          </p:stCondLst>
                                        </p:cTn>
                                        <p:tgtEl>
                                          <p:spTgt spid="7">
                                            <p:txEl>
                                              <p:pRg st="0" end="0"/>
                                            </p:txEl>
                                          </p:spTgt>
                                        </p:tgtEl>
                                        <p:attrNameLst>
                                          <p:attrName>style.visibility</p:attrName>
                                        </p:attrNameLst>
                                      </p:cBhvr>
                                      <p:to>
                                        <p:strVal val="visible"/>
                                      </p:to>
                                    </p:set>
                                    <p:animEffect transition="in" filter="wipe(left)">
                                      <p:cBhvr>
                                        <p:cTn id="66" dur="750"/>
                                        <p:tgtEl>
                                          <p:spTgt spid="7">
                                            <p:txEl>
                                              <p:pRg st="0" end="0"/>
                                            </p:txEl>
                                          </p:spTgt>
                                        </p:tgtEl>
                                      </p:cBhvr>
                                    </p:animEffect>
                                  </p:childTnLst>
                                </p:cTn>
                              </p:par>
                            </p:childTnLst>
                          </p:cTn>
                        </p:par>
                        <p:par>
                          <p:cTn id="67" fill="hold">
                            <p:stCondLst>
                              <p:cond delay="4939"/>
                            </p:stCondLst>
                            <p:childTnLst>
                              <p:par>
                                <p:cTn id="68" presetID="41" presetClass="entr" presetSubtype="0" fill="hold" grpId="0" nodeType="afterEffect">
                                  <p:stCondLst>
                                    <p:cond delay="0"/>
                                  </p:stCondLst>
                                  <p:iterate type="lt">
                                    <p:tmPct val="3623"/>
                                  </p:iterate>
                                  <p:childTnLst>
                                    <p:set>
                                      <p:cBhvr>
                                        <p:cTn id="69" dur="1" fill="hold">
                                          <p:stCondLst>
                                            <p:cond delay="0"/>
                                          </p:stCondLst>
                                        </p:cTn>
                                        <p:tgtEl>
                                          <p:spTgt spid="8"/>
                                        </p:tgtEl>
                                        <p:attrNameLst>
                                          <p:attrName>style.visibility</p:attrName>
                                        </p:attrNameLst>
                                      </p:cBhvr>
                                      <p:to>
                                        <p:strVal val="visible"/>
                                      </p:to>
                                    </p:set>
                                    <p:anim calcmode="lin" valueType="num">
                                      <p:cBhvr>
                                        <p:cTn id="70" dur="7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71" dur="750" fill="hold"/>
                                        <p:tgtEl>
                                          <p:spTgt spid="8"/>
                                        </p:tgtEl>
                                        <p:attrNameLst>
                                          <p:attrName>ppt_y</p:attrName>
                                        </p:attrNameLst>
                                      </p:cBhvr>
                                      <p:tavLst>
                                        <p:tav tm="0">
                                          <p:val>
                                            <p:strVal val="#ppt_y"/>
                                          </p:val>
                                        </p:tav>
                                        <p:tav tm="100000">
                                          <p:val>
                                            <p:strVal val="#ppt_y"/>
                                          </p:val>
                                        </p:tav>
                                      </p:tavLst>
                                    </p:anim>
                                    <p:anim calcmode="lin" valueType="num">
                                      <p:cBhvr>
                                        <p:cTn id="72" dur="7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73" dur="7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74" dur="75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7" grpId="0" build="p"/>
      <p:bldP spid="8" grpId="0"/>
      <p:bldP spid="9" grpId="0"/>
      <p:bldP spid="10" grpId="0"/>
      <p:bldP spid="11" grpId="0"/>
      <p:bldP spid="12" grpId="0"/>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7" name="组合 6"/>
          <p:cNvGrpSpPr/>
          <p:nvPr/>
        </p:nvGrpSpPr>
        <p:grpSpPr>
          <a:xfrm>
            <a:off x="3513680" y="1931126"/>
            <a:ext cx="5164640" cy="4944623"/>
            <a:chOff x="3513680" y="1931126"/>
            <a:chExt cx="5164640" cy="4944623"/>
          </a:xfrm>
        </p:grpSpPr>
        <p:pic>
          <p:nvPicPr>
            <p:cNvPr id="8" name="Picture 2" descr="E:\lizzy\PPT-by lizzy\自制PNG\iphone5-b.png"/>
            <p:cNvPicPr>
              <a:picLocks noChangeAspect="1" noChangeArrowheads="1"/>
            </p:cNvPicPr>
            <p:nvPr/>
          </p:nvPicPr>
          <p:blipFill rotWithShape="1">
            <a:blip r:embed="rId1" cstate="print"/>
            <a:srcRect/>
            <a:stretch>
              <a:fillRect/>
            </a:stretch>
          </p:blipFill>
          <p:spPr bwMode="auto">
            <a:xfrm>
              <a:off x="3513680" y="1931126"/>
              <a:ext cx="5164640" cy="4926874"/>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4405360" y="3112168"/>
              <a:ext cx="3276704" cy="3763581"/>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10" name="组合 9"/>
          <p:cNvGrpSpPr/>
          <p:nvPr/>
        </p:nvGrpSpPr>
        <p:grpSpPr>
          <a:xfrm>
            <a:off x="3331408" y="3452388"/>
            <a:ext cx="1484148" cy="1484148"/>
            <a:chOff x="3427660" y="3452388"/>
            <a:chExt cx="1484148" cy="1484148"/>
          </a:xfrm>
        </p:grpSpPr>
        <p:sp>
          <p:nvSpPr>
            <p:cNvPr id="11" name="椭圆 10"/>
            <p:cNvSpPr/>
            <p:nvPr/>
          </p:nvSpPr>
          <p:spPr>
            <a:xfrm>
              <a:off x="3427660" y="3452388"/>
              <a:ext cx="1484148" cy="14841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nvGrpSpPr>
            <p:cNvPr id="12" name="组合 11"/>
            <p:cNvGrpSpPr>
              <a:grpSpLocks noChangeAspect="1"/>
            </p:cNvGrpSpPr>
            <p:nvPr/>
          </p:nvGrpSpPr>
          <p:grpSpPr>
            <a:xfrm>
              <a:off x="3809886" y="3874477"/>
              <a:ext cx="719696" cy="551771"/>
              <a:chOff x="5611813" y="1835150"/>
              <a:chExt cx="285750" cy="219076"/>
            </a:xfrm>
            <a:solidFill>
              <a:schemeClr val="bg1"/>
            </a:solidFill>
          </p:grpSpPr>
          <p:sp>
            <p:nvSpPr>
              <p:cNvPr id="13" name="Freeform 57"/>
              <p:cNvSpPr/>
              <p:nvPr/>
            </p:nvSpPr>
            <p:spPr bwMode="auto">
              <a:xfrm>
                <a:off x="5611813" y="2046288"/>
                <a:ext cx="285750" cy="7938"/>
              </a:xfrm>
              <a:custGeom>
                <a:avLst/>
                <a:gdLst>
                  <a:gd name="T0" fmla="*/ 2 w 76"/>
                  <a:gd name="T1" fmla="*/ 2 h 2"/>
                  <a:gd name="T2" fmla="*/ 0 w 76"/>
                  <a:gd name="T3" fmla="*/ 1 h 2"/>
                  <a:gd name="T4" fmla="*/ 2 w 76"/>
                  <a:gd name="T5" fmla="*/ 0 h 2"/>
                  <a:gd name="T6" fmla="*/ 75 w 76"/>
                  <a:gd name="T7" fmla="*/ 0 h 2"/>
                  <a:gd name="T8" fmla="*/ 76 w 76"/>
                  <a:gd name="T9" fmla="*/ 1 h 2"/>
                  <a:gd name="T10" fmla="*/ 75 w 76"/>
                  <a:gd name="T11" fmla="*/ 2 h 2"/>
                  <a:gd name="T12" fmla="*/ 2 w 7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6" h="2">
                    <a:moveTo>
                      <a:pt x="2" y="2"/>
                    </a:moveTo>
                    <a:cubicBezTo>
                      <a:pt x="1" y="2"/>
                      <a:pt x="0" y="2"/>
                      <a:pt x="0" y="1"/>
                    </a:cubicBezTo>
                    <a:cubicBezTo>
                      <a:pt x="0" y="0"/>
                      <a:pt x="1" y="0"/>
                      <a:pt x="2" y="0"/>
                    </a:cubicBezTo>
                    <a:cubicBezTo>
                      <a:pt x="75" y="0"/>
                      <a:pt x="75" y="0"/>
                      <a:pt x="75" y="0"/>
                    </a:cubicBezTo>
                    <a:cubicBezTo>
                      <a:pt x="75" y="0"/>
                      <a:pt x="76" y="0"/>
                      <a:pt x="76" y="1"/>
                    </a:cubicBezTo>
                    <a:cubicBezTo>
                      <a:pt x="76" y="2"/>
                      <a:pt x="75" y="2"/>
                      <a:pt x="75" y="2"/>
                    </a:cubicBez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4" name="Rectangle 58"/>
              <p:cNvSpPr>
                <a:spLocks noChangeArrowheads="1"/>
              </p:cNvSpPr>
              <p:nvPr/>
            </p:nvSpPr>
            <p:spPr bwMode="auto">
              <a:xfrm>
                <a:off x="5648326" y="1884363"/>
                <a:ext cx="41275" cy="139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5" name="Rectangle 59"/>
              <p:cNvSpPr>
                <a:spLocks noChangeArrowheads="1"/>
              </p:cNvSpPr>
              <p:nvPr/>
            </p:nvSpPr>
            <p:spPr bwMode="auto">
              <a:xfrm>
                <a:off x="5708651" y="1835150"/>
                <a:ext cx="41275" cy="188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6" name="Rectangle 60"/>
              <p:cNvSpPr>
                <a:spLocks noChangeArrowheads="1"/>
              </p:cNvSpPr>
              <p:nvPr/>
            </p:nvSpPr>
            <p:spPr bwMode="auto">
              <a:xfrm>
                <a:off x="5768976" y="1895475"/>
                <a:ext cx="41275"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7" name="Rectangle 61"/>
              <p:cNvSpPr>
                <a:spLocks noChangeArrowheads="1"/>
              </p:cNvSpPr>
              <p:nvPr/>
            </p:nvSpPr>
            <p:spPr bwMode="auto">
              <a:xfrm>
                <a:off x="5829301" y="1936750"/>
                <a:ext cx="41275" cy="873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grpSp>
      </p:grpSp>
      <p:grpSp>
        <p:nvGrpSpPr>
          <p:cNvPr id="18" name="组合 17"/>
          <p:cNvGrpSpPr/>
          <p:nvPr/>
        </p:nvGrpSpPr>
        <p:grpSpPr>
          <a:xfrm>
            <a:off x="7270150" y="4604902"/>
            <a:ext cx="1484148" cy="1484148"/>
            <a:chOff x="7270150" y="4604902"/>
            <a:chExt cx="1484148" cy="1484148"/>
          </a:xfrm>
        </p:grpSpPr>
        <p:sp>
          <p:nvSpPr>
            <p:cNvPr id="19" name="椭圆 18"/>
            <p:cNvSpPr/>
            <p:nvPr/>
          </p:nvSpPr>
          <p:spPr>
            <a:xfrm>
              <a:off x="7270150" y="4604902"/>
              <a:ext cx="1484148" cy="14841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0" name="椭圆形标注 19"/>
            <p:cNvSpPr/>
            <p:nvPr/>
          </p:nvSpPr>
          <p:spPr>
            <a:xfrm>
              <a:off x="7640426" y="5076976"/>
              <a:ext cx="743596" cy="540000"/>
            </a:xfrm>
            <a:prstGeom prst="wedgeEllipseCallout">
              <a:avLst>
                <a:gd name="adj1" fmla="val -38188"/>
                <a:gd name="adj2" fmla="val 618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1" name="矩形 20"/>
          <p:cNvSpPr/>
          <p:nvPr/>
        </p:nvSpPr>
        <p:spPr>
          <a:xfrm>
            <a:off x="8492345" y="1461936"/>
            <a:ext cx="1313168" cy="430883"/>
          </a:xfrm>
          <a:prstGeom prst="rect">
            <a:avLst/>
          </a:prstGeom>
        </p:spPr>
        <p:txBody>
          <a:bodyPr wrap="none" lIns="91434" tIns="45718" rIns="91434" bIns="45718">
            <a:spAutoFit/>
          </a:bodyPr>
          <a:lstStyle/>
          <a:p>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矩形 47"/>
          <p:cNvSpPr>
            <a:spLocks noChangeArrowheads="1"/>
          </p:cNvSpPr>
          <p:nvPr/>
        </p:nvSpPr>
        <p:spPr bwMode="auto">
          <a:xfrm>
            <a:off x="8492347" y="1913377"/>
            <a:ext cx="2583690" cy="112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nSpc>
                <a:spcPct val="120000"/>
              </a:lnSpc>
              <a:spcBef>
                <a:spcPct val="0"/>
              </a:spcBef>
              <a:buFont typeface="Arial" panose="020B0604020202020204" pitchFamily="34" charset="0"/>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在此录入本图表的综合描述说明，在此录入本图表的综合描述说明，在此录入本图表的综合描述说明。</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8" name="组合 27"/>
          <p:cNvGrpSpPr/>
          <p:nvPr/>
        </p:nvGrpSpPr>
        <p:grpSpPr>
          <a:xfrm>
            <a:off x="6836261" y="1734532"/>
            <a:ext cx="1484148" cy="1484148"/>
            <a:chOff x="7270150" y="1939337"/>
            <a:chExt cx="1484148" cy="1484148"/>
          </a:xfrm>
        </p:grpSpPr>
        <p:sp>
          <p:nvSpPr>
            <p:cNvPr id="29" name="椭圆 28"/>
            <p:cNvSpPr/>
            <p:nvPr/>
          </p:nvSpPr>
          <p:spPr>
            <a:xfrm>
              <a:off x="7270150" y="1939337"/>
              <a:ext cx="1484148" cy="1484148"/>
            </a:xfrm>
            <a:prstGeom prst="ellipse">
              <a:avLst/>
            </a:prstGeom>
            <a:solidFill>
              <a:srgbClr val="649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nvGrpSpPr>
            <p:cNvPr id="30" name="组合 29"/>
            <p:cNvGrpSpPr/>
            <p:nvPr/>
          </p:nvGrpSpPr>
          <p:grpSpPr>
            <a:xfrm>
              <a:off x="7628394" y="2388545"/>
              <a:ext cx="767661" cy="585733"/>
              <a:chOff x="12227116" y="4392007"/>
              <a:chExt cx="627436" cy="478740"/>
            </a:xfrm>
          </p:grpSpPr>
          <p:sp>
            <p:nvSpPr>
              <p:cNvPr id="31" name="Freeform 112"/>
              <p:cNvSpPr>
                <a:spLocks noEditPoints="1"/>
              </p:cNvSpPr>
              <p:nvPr/>
            </p:nvSpPr>
            <p:spPr bwMode="auto">
              <a:xfrm>
                <a:off x="12303279" y="4392007"/>
                <a:ext cx="482364" cy="301026"/>
              </a:xfrm>
              <a:custGeom>
                <a:avLst/>
                <a:gdLst>
                  <a:gd name="T0" fmla="*/ 52 w 56"/>
                  <a:gd name="T1" fmla="*/ 0 h 35"/>
                  <a:gd name="T2" fmla="*/ 4 w 56"/>
                  <a:gd name="T3" fmla="*/ 0 h 35"/>
                  <a:gd name="T4" fmla="*/ 0 w 56"/>
                  <a:gd name="T5" fmla="*/ 4 h 35"/>
                  <a:gd name="T6" fmla="*/ 0 w 56"/>
                  <a:gd name="T7" fmla="*/ 31 h 35"/>
                  <a:gd name="T8" fmla="*/ 4 w 56"/>
                  <a:gd name="T9" fmla="*/ 35 h 35"/>
                  <a:gd name="T10" fmla="*/ 52 w 56"/>
                  <a:gd name="T11" fmla="*/ 35 h 35"/>
                  <a:gd name="T12" fmla="*/ 56 w 56"/>
                  <a:gd name="T13" fmla="*/ 31 h 35"/>
                  <a:gd name="T14" fmla="*/ 56 w 56"/>
                  <a:gd name="T15" fmla="*/ 4 h 35"/>
                  <a:gd name="T16" fmla="*/ 52 w 56"/>
                  <a:gd name="T17" fmla="*/ 0 h 35"/>
                  <a:gd name="T18" fmla="*/ 49 w 56"/>
                  <a:gd name="T19" fmla="*/ 27 h 35"/>
                  <a:gd name="T20" fmla="*/ 46 w 56"/>
                  <a:gd name="T21" fmla="*/ 30 h 35"/>
                  <a:gd name="T22" fmla="*/ 9 w 56"/>
                  <a:gd name="T23" fmla="*/ 30 h 35"/>
                  <a:gd name="T24" fmla="*/ 6 w 56"/>
                  <a:gd name="T25" fmla="*/ 27 h 35"/>
                  <a:gd name="T26" fmla="*/ 6 w 56"/>
                  <a:gd name="T27" fmla="*/ 8 h 35"/>
                  <a:gd name="T28" fmla="*/ 9 w 56"/>
                  <a:gd name="T29" fmla="*/ 5 h 35"/>
                  <a:gd name="T30" fmla="*/ 46 w 56"/>
                  <a:gd name="T31" fmla="*/ 5 h 35"/>
                  <a:gd name="T32" fmla="*/ 49 w 56"/>
                  <a:gd name="T33" fmla="*/ 8 h 35"/>
                  <a:gd name="T34" fmla="*/ 49 w 56"/>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35">
                    <a:moveTo>
                      <a:pt x="52" y="0"/>
                    </a:moveTo>
                    <a:cubicBezTo>
                      <a:pt x="4" y="0"/>
                      <a:pt x="4" y="0"/>
                      <a:pt x="4" y="0"/>
                    </a:cubicBezTo>
                    <a:cubicBezTo>
                      <a:pt x="2" y="0"/>
                      <a:pt x="0" y="2"/>
                      <a:pt x="0" y="4"/>
                    </a:cubicBezTo>
                    <a:cubicBezTo>
                      <a:pt x="0" y="31"/>
                      <a:pt x="0" y="31"/>
                      <a:pt x="0" y="31"/>
                    </a:cubicBezTo>
                    <a:cubicBezTo>
                      <a:pt x="0" y="33"/>
                      <a:pt x="2" y="35"/>
                      <a:pt x="4" y="35"/>
                    </a:cubicBezTo>
                    <a:cubicBezTo>
                      <a:pt x="52" y="35"/>
                      <a:pt x="52" y="35"/>
                      <a:pt x="52" y="35"/>
                    </a:cubicBezTo>
                    <a:cubicBezTo>
                      <a:pt x="54" y="35"/>
                      <a:pt x="56" y="33"/>
                      <a:pt x="56" y="31"/>
                    </a:cubicBezTo>
                    <a:cubicBezTo>
                      <a:pt x="56" y="4"/>
                      <a:pt x="56" y="4"/>
                      <a:pt x="56" y="4"/>
                    </a:cubicBezTo>
                    <a:cubicBezTo>
                      <a:pt x="56" y="2"/>
                      <a:pt x="54" y="0"/>
                      <a:pt x="52" y="0"/>
                    </a:cubicBezTo>
                    <a:close/>
                    <a:moveTo>
                      <a:pt x="49" y="27"/>
                    </a:moveTo>
                    <a:cubicBezTo>
                      <a:pt x="49" y="29"/>
                      <a:pt x="48" y="30"/>
                      <a:pt x="46" y="30"/>
                    </a:cubicBezTo>
                    <a:cubicBezTo>
                      <a:pt x="9" y="30"/>
                      <a:pt x="9" y="30"/>
                      <a:pt x="9" y="30"/>
                    </a:cubicBezTo>
                    <a:cubicBezTo>
                      <a:pt x="7" y="30"/>
                      <a:pt x="6" y="29"/>
                      <a:pt x="6" y="27"/>
                    </a:cubicBezTo>
                    <a:cubicBezTo>
                      <a:pt x="6" y="8"/>
                      <a:pt x="6" y="8"/>
                      <a:pt x="6" y="8"/>
                    </a:cubicBezTo>
                    <a:cubicBezTo>
                      <a:pt x="6" y="6"/>
                      <a:pt x="7" y="5"/>
                      <a:pt x="9" y="5"/>
                    </a:cubicBezTo>
                    <a:cubicBezTo>
                      <a:pt x="46" y="5"/>
                      <a:pt x="46" y="5"/>
                      <a:pt x="46" y="5"/>
                    </a:cubicBezTo>
                    <a:cubicBezTo>
                      <a:pt x="48" y="5"/>
                      <a:pt x="49" y="6"/>
                      <a:pt x="49" y="8"/>
                    </a:cubicBezTo>
                    <a:lnTo>
                      <a:pt x="49"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2" name="Freeform 113"/>
              <p:cNvSpPr>
                <a:spLocks noEditPoints="1"/>
              </p:cNvSpPr>
              <p:nvPr/>
            </p:nvSpPr>
            <p:spPr bwMode="auto">
              <a:xfrm>
                <a:off x="12227116" y="4707540"/>
                <a:ext cx="627436" cy="163207"/>
              </a:xfrm>
              <a:custGeom>
                <a:avLst/>
                <a:gdLst>
                  <a:gd name="T0" fmla="*/ 67 w 73"/>
                  <a:gd name="T1" fmla="*/ 3 h 19"/>
                  <a:gd name="T2" fmla="*/ 63 w 73"/>
                  <a:gd name="T3" fmla="*/ 0 h 19"/>
                  <a:gd name="T4" fmla="*/ 10 w 73"/>
                  <a:gd name="T5" fmla="*/ 0 h 19"/>
                  <a:gd name="T6" fmla="*/ 7 w 73"/>
                  <a:gd name="T7" fmla="*/ 3 h 19"/>
                  <a:gd name="T8" fmla="*/ 1 w 73"/>
                  <a:gd name="T9" fmla="*/ 13 h 19"/>
                  <a:gd name="T10" fmla="*/ 73 w 73"/>
                  <a:gd name="T11" fmla="*/ 13 h 19"/>
                  <a:gd name="T12" fmla="*/ 67 w 73"/>
                  <a:gd name="T13" fmla="*/ 3 h 19"/>
                  <a:gd name="T14" fmla="*/ 25 w 73"/>
                  <a:gd name="T15" fmla="*/ 12 h 19"/>
                  <a:gd name="T16" fmla="*/ 27 w 73"/>
                  <a:gd name="T17" fmla="*/ 9 h 19"/>
                  <a:gd name="T18" fmla="*/ 47 w 73"/>
                  <a:gd name="T19" fmla="*/ 9 h 19"/>
                  <a:gd name="T20" fmla="*/ 48 w 73"/>
                  <a:gd name="T21" fmla="*/ 12 h 19"/>
                  <a:gd name="T22" fmla="*/ 25 w 73"/>
                  <a:gd name="T23" fmla="*/ 12 h 19"/>
                  <a:gd name="T24" fmla="*/ 62 w 73"/>
                  <a:gd name="T25" fmla="*/ 7 h 19"/>
                  <a:gd name="T26" fmla="*/ 12 w 73"/>
                  <a:gd name="T27" fmla="*/ 7 h 19"/>
                  <a:gd name="T28" fmla="*/ 9 w 73"/>
                  <a:gd name="T29" fmla="*/ 6 h 19"/>
                  <a:gd name="T30" fmla="*/ 10 w 73"/>
                  <a:gd name="T31" fmla="*/ 3 h 19"/>
                  <a:gd name="T32" fmla="*/ 13 w 73"/>
                  <a:gd name="T33" fmla="*/ 2 h 19"/>
                  <a:gd name="T34" fmla="*/ 61 w 73"/>
                  <a:gd name="T35" fmla="*/ 2 h 19"/>
                  <a:gd name="T36" fmla="*/ 63 w 73"/>
                  <a:gd name="T37" fmla="*/ 3 h 19"/>
                  <a:gd name="T38" fmla="*/ 65 w 73"/>
                  <a:gd name="T39" fmla="*/ 6 h 19"/>
                  <a:gd name="T40" fmla="*/ 62 w 73"/>
                  <a:gd name="T41" fmla="*/ 7 h 19"/>
                  <a:gd name="T42" fmla="*/ 0 w 73"/>
                  <a:gd name="T43" fmla="*/ 15 h 19"/>
                  <a:gd name="T44" fmla="*/ 3 w 73"/>
                  <a:gd name="T45" fmla="*/ 19 h 19"/>
                  <a:gd name="T46" fmla="*/ 70 w 73"/>
                  <a:gd name="T47" fmla="*/ 19 h 19"/>
                  <a:gd name="T48" fmla="*/ 73 w 73"/>
                  <a:gd name="T49" fmla="*/ 15 h 19"/>
                  <a:gd name="T50" fmla="*/ 0 w 73"/>
                  <a:gd name="T5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19">
                    <a:moveTo>
                      <a:pt x="67" y="3"/>
                    </a:moveTo>
                    <a:cubicBezTo>
                      <a:pt x="66" y="1"/>
                      <a:pt x="65" y="0"/>
                      <a:pt x="63" y="0"/>
                    </a:cubicBezTo>
                    <a:cubicBezTo>
                      <a:pt x="10" y="0"/>
                      <a:pt x="10" y="0"/>
                      <a:pt x="10" y="0"/>
                    </a:cubicBezTo>
                    <a:cubicBezTo>
                      <a:pt x="8" y="0"/>
                      <a:pt x="7" y="2"/>
                      <a:pt x="7" y="3"/>
                    </a:cubicBezTo>
                    <a:cubicBezTo>
                      <a:pt x="1" y="13"/>
                      <a:pt x="1" y="13"/>
                      <a:pt x="1" y="13"/>
                    </a:cubicBezTo>
                    <a:cubicBezTo>
                      <a:pt x="73" y="13"/>
                      <a:pt x="73" y="13"/>
                      <a:pt x="73" y="13"/>
                    </a:cubicBezTo>
                    <a:lnTo>
                      <a:pt x="67" y="3"/>
                    </a:lnTo>
                    <a:close/>
                    <a:moveTo>
                      <a:pt x="25" y="12"/>
                    </a:moveTo>
                    <a:cubicBezTo>
                      <a:pt x="27" y="9"/>
                      <a:pt x="27" y="9"/>
                      <a:pt x="27" y="9"/>
                    </a:cubicBezTo>
                    <a:cubicBezTo>
                      <a:pt x="47" y="9"/>
                      <a:pt x="47" y="9"/>
                      <a:pt x="47" y="9"/>
                    </a:cubicBezTo>
                    <a:cubicBezTo>
                      <a:pt x="48" y="12"/>
                      <a:pt x="48" y="12"/>
                      <a:pt x="48" y="12"/>
                    </a:cubicBezTo>
                    <a:lnTo>
                      <a:pt x="25" y="12"/>
                    </a:lnTo>
                    <a:close/>
                    <a:moveTo>
                      <a:pt x="62" y="7"/>
                    </a:moveTo>
                    <a:cubicBezTo>
                      <a:pt x="12" y="7"/>
                      <a:pt x="12" y="7"/>
                      <a:pt x="12" y="7"/>
                    </a:cubicBezTo>
                    <a:cubicBezTo>
                      <a:pt x="9" y="7"/>
                      <a:pt x="9" y="6"/>
                      <a:pt x="9" y="6"/>
                    </a:cubicBezTo>
                    <a:cubicBezTo>
                      <a:pt x="10" y="3"/>
                      <a:pt x="10" y="3"/>
                      <a:pt x="10" y="3"/>
                    </a:cubicBezTo>
                    <a:cubicBezTo>
                      <a:pt x="11" y="3"/>
                      <a:pt x="11" y="2"/>
                      <a:pt x="13" y="2"/>
                    </a:cubicBezTo>
                    <a:cubicBezTo>
                      <a:pt x="61" y="2"/>
                      <a:pt x="61" y="2"/>
                      <a:pt x="61" y="2"/>
                    </a:cubicBezTo>
                    <a:cubicBezTo>
                      <a:pt x="62" y="2"/>
                      <a:pt x="63" y="3"/>
                      <a:pt x="63" y="3"/>
                    </a:cubicBezTo>
                    <a:cubicBezTo>
                      <a:pt x="65" y="6"/>
                      <a:pt x="65" y="6"/>
                      <a:pt x="65" y="6"/>
                    </a:cubicBezTo>
                    <a:cubicBezTo>
                      <a:pt x="65" y="6"/>
                      <a:pt x="65" y="7"/>
                      <a:pt x="62" y="7"/>
                    </a:cubicBezTo>
                    <a:close/>
                    <a:moveTo>
                      <a:pt x="0" y="15"/>
                    </a:moveTo>
                    <a:cubicBezTo>
                      <a:pt x="0" y="16"/>
                      <a:pt x="2" y="17"/>
                      <a:pt x="3" y="19"/>
                    </a:cubicBezTo>
                    <a:cubicBezTo>
                      <a:pt x="70" y="19"/>
                      <a:pt x="70" y="19"/>
                      <a:pt x="70" y="19"/>
                    </a:cubicBezTo>
                    <a:cubicBezTo>
                      <a:pt x="72" y="17"/>
                      <a:pt x="73" y="16"/>
                      <a:pt x="73" y="15"/>
                    </a:cubicBez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grpSp>
      </p:grpSp>
      <p:sp>
        <p:nvSpPr>
          <p:cNvPr id="33" name="矩形 32"/>
          <p:cNvSpPr/>
          <p:nvPr/>
        </p:nvSpPr>
        <p:spPr>
          <a:xfrm>
            <a:off x="8934540" y="4672833"/>
            <a:ext cx="1313168" cy="430883"/>
          </a:xfrm>
          <a:prstGeom prst="rect">
            <a:avLst/>
          </a:prstGeom>
        </p:spPr>
        <p:txBody>
          <a:bodyPr wrap="none" lIns="91434" tIns="45718" rIns="91434" bIns="45718">
            <a:spAutoFit/>
          </a:bodyPr>
          <a:lstStyle/>
          <a:p>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矩形 47"/>
          <p:cNvSpPr>
            <a:spLocks noChangeArrowheads="1"/>
          </p:cNvSpPr>
          <p:nvPr/>
        </p:nvSpPr>
        <p:spPr bwMode="auto">
          <a:xfrm>
            <a:off x="8934542" y="5124274"/>
            <a:ext cx="2583690" cy="112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nSpc>
                <a:spcPct val="120000"/>
              </a:lnSpc>
              <a:spcBef>
                <a:spcPct val="0"/>
              </a:spcBef>
              <a:buFont typeface="Arial" panose="020B0604020202020204" pitchFamily="34" charset="0"/>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在此录入本图表的综合描述说明，在此录入本图表的综合描述说明，在此录入本图表的综合描述说明。</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34"/>
          <p:cNvSpPr/>
          <p:nvPr/>
        </p:nvSpPr>
        <p:spPr>
          <a:xfrm>
            <a:off x="1856640" y="3444108"/>
            <a:ext cx="1313168" cy="430883"/>
          </a:xfrm>
          <a:prstGeom prst="rect">
            <a:avLst/>
          </a:prstGeom>
        </p:spPr>
        <p:txBody>
          <a:bodyPr wrap="none" lIns="91434" tIns="45718" rIns="91434" bIns="45718">
            <a:spAutoFit/>
          </a:bodyPr>
          <a:lstStyle/>
          <a:p>
            <a:pPr algn="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矩形 47"/>
          <p:cNvSpPr>
            <a:spLocks noChangeArrowheads="1"/>
          </p:cNvSpPr>
          <p:nvPr/>
        </p:nvSpPr>
        <p:spPr bwMode="auto">
          <a:xfrm>
            <a:off x="545432" y="3895549"/>
            <a:ext cx="2624376" cy="112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gn="r">
              <a:lnSpc>
                <a:spcPct val="120000"/>
              </a:lnSpc>
              <a:spcBef>
                <a:spcPct val="0"/>
              </a:spcBef>
              <a:buFont typeface="Arial" panose="020B0604020202020204" pitchFamily="34" charset="0"/>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在此录入本图表的综合描述说明，在此录入本图表的综合描述说明，在此录入本图表的综合描述说明。</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ppt_x</p:attrName>
                                        </p:attrNameLst>
                                      </p:cBhvr>
                                      <p:tavLst>
                                        <p:tav tm="0">
                                          <p:val>
                                            <p:strVal val="#ppt_x"/>
                                          </p:val>
                                        </p:tav>
                                        <p:tav tm="100000">
                                          <p:val>
                                            <p:strVal val="#ppt_x"/>
                                          </p:val>
                                        </p:tav>
                                      </p:tavLst>
                                    </p:anim>
                                    <p:anim calcmode="lin" valueType="num">
                                      <p:cBhvr>
                                        <p:cTn id="26" dur="75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439"/>
                            </p:stCondLst>
                            <p:childTnLst>
                              <p:par>
                                <p:cTn id="28" presetID="23" presetClass="entr" presetSubtype="16"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childTnLst>
                                </p:cTn>
                              </p:par>
                            </p:childTnLst>
                          </p:cTn>
                        </p:par>
                        <p:par>
                          <p:cTn id="40" fill="hold">
                            <p:stCondLst>
                              <p:cond delay="2939"/>
                            </p:stCondLst>
                            <p:childTnLst>
                              <p:par>
                                <p:cTn id="41" presetID="2" presetClass="entr" presetSubtype="2"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1+#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1+#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1+#ppt_w/2"/>
                                          </p:val>
                                        </p:tav>
                                        <p:tav tm="100000">
                                          <p:val>
                                            <p:strVal val="#ppt_x"/>
                                          </p:val>
                                        </p:tav>
                                      </p:tavLst>
                                    </p:anim>
                                    <p:anim calcmode="lin" valueType="num">
                                      <p:cBhvr additive="base">
                                        <p:cTn id="52" dur="500" fill="hold"/>
                                        <p:tgtEl>
                                          <p:spTgt spid="33"/>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1+#ppt_w/2"/>
                                          </p:val>
                                        </p:tav>
                                        <p:tav tm="100000">
                                          <p:val>
                                            <p:strVal val="#ppt_x"/>
                                          </p:val>
                                        </p:tav>
                                      </p:tavLst>
                                    </p:anim>
                                    <p:anim calcmode="lin" valueType="num">
                                      <p:cBhvr additive="base">
                                        <p:cTn id="56" dur="500" fill="hold"/>
                                        <p:tgtEl>
                                          <p:spTgt spid="3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0-#ppt_w/2"/>
                                          </p:val>
                                        </p:tav>
                                        <p:tav tm="100000">
                                          <p:val>
                                            <p:strVal val="#ppt_x"/>
                                          </p:val>
                                        </p:tav>
                                      </p:tavLst>
                                    </p:anim>
                                    <p:anim calcmode="lin" valueType="num">
                                      <p:cBhvr additive="base">
                                        <p:cTn id="60" dur="500" fill="hold"/>
                                        <p:tgtEl>
                                          <p:spTgt spid="3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0-#ppt_w/2"/>
                                          </p:val>
                                        </p:tav>
                                        <p:tav tm="100000">
                                          <p:val>
                                            <p:strVal val="#ppt_x"/>
                                          </p:val>
                                        </p:tav>
                                      </p:tavLst>
                                    </p:anim>
                                    <p:anim calcmode="lin" valueType="num">
                                      <p:cBhvr additive="base">
                                        <p:cTn id="64"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21" grpId="0"/>
      <p:bldP spid="22" grpId="0"/>
      <p:bldP spid="33" grpId="0"/>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3"/>
          <p:cNvSpPr txBox="1">
            <a:spLocks noChangeArrowheads="1"/>
          </p:cNvSpPr>
          <p:nvPr/>
        </p:nvSpPr>
        <p:spPr bwMode="auto">
          <a:xfrm>
            <a:off x="806450" y="249877"/>
            <a:ext cx="215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a:solidFill>
                  <a:schemeClr val="tx2"/>
                </a:solidFill>
                <a:latin typeface="微软雅黑" panose="020B0503020204020204" pitchFamily="34" charset="-122"/>
                <a:ea typeface="微软雅黑" panose="020B0503020204020204" pitchFamily="34" charset="-122"/>
              </a:rPr>
              <a:t>请输入您的标题</a:t>
            </a:r>
            <a:endParaRPr lang="zh-CN" altLang="en-US" sz="2200">
              <a:solidFill>
                <a:schemeClr val="tx2"/>
              </a:solidFill>
              <a:latin typeface="微软雅黑" panose="020B0503020204020204" pitchFamily="34" charset="-122"/>
              <a:ea typeface="微软雅黑" panose="020B0503020204020204" pitchFamily="34" charset="-122"/>
            </a:endParaRPr>
          </a:p>
        </p:txBody>
      </p:sp>
      <p:sp>
        <p:nvSpPr>
          <p:cNvPr id="24" name="Freeform 15"/>
          <p:cNvSpPr>
            <a:spLocks noEditPoints="1"/>
          </p:cNvSpPr>
          <p:nvPr/>
        </p:nvSpPr>
        <p:spPr bwMode="auto">
          <a:xfrm>
            <a:off x="300037" y="248290"/>
            <a:ext cx="434975" cy="444500"/>
          </a:xfrm>
          <a:custGeom>
            <a:avLst/>
            <a:gdLst>
              <a:gd name="T0" fmla="*/ 224 w 411"/>
              <a:gd name="T1" fmla="*/ 346 h 411"/>
              <a:gd name="T2" fmla="*/ 193 w 411"/>
              <a:gd name="T3" fmla="*/ 320 h 411"/>
              <a:gd name="T4" fmla="*/ 272 w 411"/>
              <a:gd name="T5" fmla="*/ 227 h 411"/>
              <a:gd name="T6" fmla="*/ 67 w 411"/>
              <a:gd name="T7" fmla="*/ 227 h 411"/>
              <a:gd name="T8" fmla="*/ 67 w 411"/>
              <a:gd name="T9" fmla="*/ 183 h 411"/>
              <a:gd name="T10" fmla="*/ 272 w 411"/>
              <a:gd name="T11" fmla="*/ 183 h 411"/>
              <a:gd name="T12" fmla="*/ 193 w 411"/>
              <a:gd name="T13" fmla="*/ 91 h 411"/>
              <a:gd name="T14" fmla="*/ 224 w 411"/>
              <a:gd name="T15" fmla="*/ 64 h 411"/>
              <a:gd name="T16" fmla="*/ 345 w 411"/>
              <a:gd name="T17" fmla="*/ 205 h 411"/>
              <a:gd name="T18" fmla="*/ 224 w 411"/>
              <a:gd name="T19" fmla="*/ 346 h 411"/>
              <a:gd name="T20" fmla="*/ 206 w 411"/>
              <a:gd name="T21" fmla="*/ 0 h 411"/>
              <a:gd name="T22" fmla="*/ 411 w 411"/>
              <a:gd name="T23" fmla="*/ 205 h 411"/>
              <a:gd name="T24" fmla="*/ 206 w 411"/>
              <a:gd name="T25" fmla="*/ 411 h 411"/>
              <a:gd name="T26" fmla="*/ 0 w 411"/>
              <a:gd name="T27" fmla="*/ 205 h 411"/>
              <a:gd name="T28" fmla="*/ 206 w 411"/>
              <a:gd name="T29" fmla="*/ 0 h 411"/>
              <a:gd name="T30" fmla="*/ 206 w 411"/>
              <a:gd name="T31" fmla="*/ 26 h 411"/>
              <a:gd name="T32" fmla="*/ 385 w 411"/>
              <a:gd name="T33" fmla="*/ 205 h 411"/>
              <a:gd name="T34" fmla="*/ 206 w 411"/>
              <a:gd name="T35" fmla="*/ 385 h 411"/>
              <a:gd name="T36" fmla="*/ 27 w 411"/>
              <a:gd name="T37" fmla="*/ 205 h 411"/>
              <a:gd name="T38" fmla="*/ 206 w 411"/>
              <a:gd name="T39" fmla="*/ 2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1" h="411">
                <a:moveTo>
                  <a:pt x="224" y="346"/>
                </a:moveTo>
                <a:lnTo>
                  <a:pt x="193" y="320"/>
                </a:lnTo>
                <a:lnTo>
                  <a:pt x="272" y="227"/>
                </a:lnTo>
                <a:lnTo>
                  <a:pt x="67" y="227"/>
                </a:lnTo>
                <a:lnTo>
                  <a:pt x="67" y="183"/>
                </a:lnTo>
                <a:lnTo>
                  <a:pt x="272" y="183"/>
                </a:lnTo>
                <a:lnTo>
                  <a:pt x="193" y="91"/>
                </a:lnTo>
                <a:lnTo>
                  <a:pt x="224" y="64"/>
                </a:lnTo>
                <a:lnTo>
                  <a:pt x="345" y="205"/>
                </a:lnTo>
                <a:lnTo>
                  <a:pt x="224" y="346"/>
                </a:lnTo>
                <a:close/>
                <a:moveTo>
                  <a:pt x="206" y="0"/>
                </a:moveTo>
                <a:cubicBezTo>
                  <a:pt x="319" y="0"/>
                  <a:pt x="411" y="92"/>
                  <a:pt x="411" y="205"/>
                </a:cubicBezTo>
                <a:cubicBezTo>
                  <a:pt x="411" y="319"/>
                  <a:pt x="319" y="411"/>
                  <a:pt x="206" y="411"/>
                </a:cubicBezTo>
                <a:cubicBezTo>
                  <a:pt x="92" y="411"/>
                  <a:pt x="0" y="319"/>
                  <a:pt x="0" y="205"/>
                </a:cubicBezTo>
                <a:cubicBezTo>
                  <a:pt x="0" y="92"/>
                  <a:pt x="92" y="0"/>
                  <a:pt x="206" y="0"/>
                </a:cubicBezTo>
                <a:close/>
                <a:moveTo>
                  <a:pt x="206" y="26"/>
                </a:moveTo>
                <a:cubicBezTo>
                  <a:pt x="305" y="26"/>
                  <a:pt x="385" y="106"/>
                  <a:pt x="385" y="205"/>
                </a:cubicBezTo>
                <a:cubicBezTo>
                  <a:pt x="385" y="304"/>
                  <a:pt x="305" y="385"/>
                  <a:pt x="206" y="385"/>
                </a:cubicBezTo>
                <a:cubicBezTo>
                  <a:pt x="107" y="385"/>
                  <a:pt x="27" y="304"/>
                  <a:pt x="27" y="205"/>
                </a:cubicBezTo>
                <a:cubicBezTo>
                  <a:pt x="27" y="106"/>
                  <a:pt x="107" y="26"/>
                  <a:pt x="206"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5" name="Group 10"/>
          <p:cNvGrpSpPr/>
          <p:nvPr/>
        </p:nvGrpSpPr>
        <p:grpSpPr bwMode="auto">
          <a:xfrm>
            <a:off x="808037" y="680090"/>
            <a:ext cx="10079038" cy="36512"/>
            <a:chOff x="0" y="0"/>
            <a:chExt cx="10937876" cy="84138"/>
          </a:xfrm>
        </p:grpSpPr>
        <p:sp>
          <p:nvSpPr>
            <p:cNvPr id="26" name="Rectangle 5"/>
            <p:cNvSpPr>
              <a:spLocks noChangeArrowheads="1"/>
            </p:cNvSpPr>
            <p:nvPr/>
          </p:nvSpPr>
          <p:spPr bwMode="auto">
            <a:xfrm>
              <a:off x="0" y="0"/>
              <a:ext cx="3306763" cy="84138"/>
            </a:xfrm>
            <a:prstGeom prst="rect">
              <a:avLst/>
            </a:prstGeom>
            <a:solidFill>
              <a:srgbClr val="649C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7" name="Rectangle 6"/>
            <p:cNvSpPr>
              <a:spLocks noChangeArrowheads="1"/>
            </p:cNvSpPr>
            <p:nvPr/>
          </p:nvSpPr>
          <p:spPr bwMode="auto">
            <a:xfrm>
              <a:off x="3306763" y="0"/>
              <a:ext cx="7631113" cy="84138"/>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7" name="椭圆 6"/>
          <p:cNvSpPr/>
          <p:nvPr/>
        </p:nvSpPr>
        <p:spPr>
          <a:xfrm>
            <a:off x="2248210" y="1880315"/>
            <a:ext cx="1599292" cy="15992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90" dirty="0">
              <a:ea typeface="微软雅黑" panose="020B0503020204020204" pitchFamily="34" charset="-122"/>
            </a:endParaRPr>
          </a:p>
        </p:txBody>
      </p:sp>
      <p:sp>
        <p:nvSpPr>
          <p:cNvPr id="8" name="TextBox 38"/>
          <p:cNvSpPr txBox="1"/>
          <p:nvPr/>
        </p:nvSpPr>
        <p:spPr>
          <a:xfrm>
            <a:off x="2747132" y="2141352"/>
            <a:ext cx="601447" cy="584775"/>
          </a:xfrm>
          <a:prstGeom prst="rect">
            <a:avLst/>
          </a:prstGeom>
          <a:noFill/>
          <a:ln>
            <a:noFill/>
          </a:ln>
        </p:spPr>
        <p:txBody>
          <a:bodyPr wrap="none" rtlCol="0">
            <a:spAutoFit/>
          </a:bodyPr>
          <a:lstStyle>
            <a:defPPr>
              <a:defRPr lang="en-US"/>
            </a:defPPr>
            <a:lvl1pPr>
              <a:defRPr>
                <a:solidFill>
                  <a:schemeClr val="tx1">
                    <a:lumMod val="75000"/>
                    <a:lumOff val="25000"/>
                  </a:schemeClr>
                </a:solidFill>
                <a:latin typeface="方正大黑简体" panose="02010601030101010101" pitchFamily="2" charset="-122"/>
                <a:ea typeface="方正大黑简体" panose="02010601030101010101" pitchFamily="2" charset="-122"/>
              </a:defRPr>
            </a:lvl1pPr>
          </a:lstStyle>
          <a:p>
            <a:pPr algn="ctr"/>
            <a:r>
              <a:rPr lang="en-US" altLang="zh-CN" sz="3200" dirty="0" smtClean="0">
                <a:solidFill>
                  <a:schemeClr val="bg1"/>
                </a:solidFill>
                <a:latin typeface="+mn-lt"/>
                <a:ea typeface="微软雅黑" panose="020B0503020204020204" pitchFamily="34" charset="-122"/>
              </a:rPr>
              <a:t>01</a:t>
            </a:r>
            <a:endParaRPr lang="en-US" altLang="zh-CN" sz="3200" dirty="0" smtClean="0">
              <a:solidFill>
                <a:schemeClr val="bg1"/>
              </a:solidFill>
              <a:latin typeface="+mn-lt"/>
              <a:ea typeface="微软雅黑" panose="020B0503020204020204" pitchFamily="34" charset="-122"/>
            </a:endParaRPr>
          </a:p>
        </p:txBody>
      </p:sp>
      <p:grpSp>
        <p:nvGrpSpPr>
          <p:cNvPr id="9" name="组合 8"/>
          <p:cNvGrpSpPr/>
          <p:nvPr/>
        </p:nvGrpSpPr>
        <p:grpSpPr>
          <a:xfrm>
            <a:off x="2790191" y="3826145"/>
            <a:ext cx="517976" cy="517976"/>
            <a:chOff x="598385" y="1247400"/>
            <a:chExt cx="517976" cy="517976"/>
          </a:xfrm>
        </p:grpSpPr>
        <p:sp>
          <p:nvSpPr>
            <p:cNvPr id="10" name="椭圆 9"/>
            <p:cNvSpPr/>
            <p:nvPr/>
          </p:nvSpPr>
          <p:spPr>
            <a:xfrm>
              <a:off x="598385" y="1247400"/>
              <a:ext cx="517976" cy="517976"/>
            </a:xfrm>
            <a:prstGeom prst="ellipse">
              <a:avLst/>
            </a:prstGeom>
            <a:solidFill>
              <a:srgbClr val="404040"/>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1" name="Freeform 6"/>
            <p:cNvSpPr/>
            <p:nvPr/>
          </p:nvSpPr>
          <p:spPr bwMode="auto">
            <a:xfrm>
              <a:off x="746122" y="1403023"/>
              <a:ext cx="227944" cy="240007"/>
            </a:xfrm>
            <a:custGeom>
              <a:avLst/>
              <a:gdLst>
                <a:gd name="T0" fmla="*/ 0 w 548"/>
                <a:gd name="T1" fmla="*/ 189 h 577"/>
                <a:gd name="T2" fmla="*/ 0 w 548"/>
                <a:gd name="T3" fmla="*/ 562 h 577"/>
                <a:gd name="T4" fmla="*/ 178 w 548"/>
                <a:gd name="T5" fmla="*/ 577 h 577"/>
                <a:gd name="T6" fmla="*/ 180 w 548"/>
                <a:gd name="T7" fmla="*/ 340 h 577"/>
                <a:gd name="T8" fmla="*/ 355 w 548"/>
                <a:gd name="T9" fmla="*/ 343 h 577"/>
                <a:gd name="T10" fmla="*/ 357 w 548"/>
                <a:gd name="T11" fmla="*/ 577 h 577"/>
                <a:gd name="T12" fmla="*/ 548 w 548"/>
                <a:gd name="T13" fmla="*/ 562 h 577"/>
                <a:gd name="T14" fmla="*/ 548 w 548"/>
                <a:gd name="T15" fmla="*/ 173 h 577"/>
                <a:gd name="T16" fmla="*/ 272 w 548"/>
                <a:gd name="T17" fmla="*/ 0 h 577"/>
                <a:gd name="T18" fmla="*/ 0 w 548"/>
                <a:gd name="T19" fmla="*/ 189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8" h="577">
                  <a:moveTo>
                    <a:pt x="0" y="189"/>
                  </a:moveTo>
                  <a:lnTo>
                    <a:pt x="0" y="562"/>
                  </a:lnTo>
                  <a:lnTo>
                    <a:pt x="178" y="577"/>
                  </a:lnTo>
                  <a:lnTo>
                    <a:pt x="180" y="340"/>
                  </a:lnTo>
                  <a:lnTo>
                    <a:pt x="355" y="343"/>
                  </a:lnTo>
                  <a:lnTo>
                    <a:pt x="357" y="577"/>
                  </a:lnTo>
                  <a:lnTo>
                    <a:pt x="548" y="562"/>
                  </a:lnTo>
                  <a:lnTo>
                    <a:pt x="548" y="173"/>
                  </a:lnTo>
                  <a:lnTo>
                    <a:pt x="272" y="0"/>
                  </a:lnTo>
                  <a:lnTo>
                    <a:pt x="0" y="18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tx1">
                    <a:lumMod val="75000"/>
                    <a:lumOff val="25000"/>
                  </a:schemeClr>
                </a:solidFill>
                <a:ea typeface="微软雅黑" panose="020B0503020204020204" pitchFamily="34" charset="-122"/>
              </a:endParaRPr>
            </a:p>
          </p:txBody>
        </p:sp>
        <p:sp>
          <p:nvSpPr>
            <p:cNvPr id="12" name="Freeform 7"/>
            <p:cNvSpPr/>
            <p:nvPr/>
          </p:nvSpPr>
          <p:spPr bwMode="auto">
            <a:xfrm>
              <a:off x="709102" y="1369746"/>
              <a:ext cx="305312" cy="117716"/>
            </a:xfrm>
            <a:custGeom>
              <a:avLst/>
              <a:gdLst>
                <a:gd name="T0" fmla="*/ 304 w 311"/>
                <a:gd name="T1" fmla="*/ 87 h 120"/>
                <a:gd name="T2" fmla="*/ 157 w 311"/>
                <a:gd name="T3" fmla="*/ 2 h 120"/>
                <a:gd name="T4" fmla="*/ 153 w 311"/>
                <a:gd name="T5" fmla="*/ 0 h 120"/>
                <a:gd name="T6" fmla="*/ 146 w 311"/>
                <a:gd name="T7" fmla="*/ 2 h 120"/>
                <a:gd name="T8" fmla="*/ 6 w 311"/>
                <a:gd name="T9" fmla="*/ 100 h 120"/>
                <a:gd name="T10" fmla="*/ 4 w 311"/>
                <a:gd name="T11" fmla="*/ 114 h 120"/>
                <a:gd name="T12" fmla="*/ 18 w 311"/>
                <a:gd name="T13" fmla="*/ 117 h 120"/>
                <a:gd name="T14" fmla="*/ 152 w 311"/>
                <a:gd name="T15" fmla="*/ 22 h 120"/>
                <a:gd name="T16" fmla="*/ 294 w 311"/>
                <a:gd name="T17" fmla="*/ 105 h 120"/>
                <a:gd name="T18" fmla="*/ 308 w 311"/>
                <a:gd name="T19" fmla="*/ 101 h 120"/>
                <a:gd name="T20" fmla="*/ 304 w 311"/>
                <a:gd name="T21" fmla="*/ 8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20">
                  <a:moveTo>
                    <a:pt x="304" y="87"/>
                  </a:moveTo>
                  <a:cubicBezTo>
                    <a:pt x="157" y="2"/>
                    <a:pt x="157" y="2"/>
                    <a:pt x="157" y="2"/>
                  </a:cubicBezTo>
                  <a:cubicBezTo>
                    <a:pt x="156" y="1"/>
                    <a:pt x="154" y="0"/>
                    <a:pt x="153" y="0"/>
                  </a:cubicBezTo>
                  <a:cubicBezTo>
                    <a:pt x="150" y="0"/>
                    <a:pt x="148" y="1"/>
                    <a:pt x="146" y="2"/>
                  </a:cubicBezTo>
                  <a:cubicBezTo>
                    <a:pt x="6" y="100"/>
                    <a:pt x="6" y="100"/>
                    <a:pt x="6" y="100"/>
                  </a:cubicBezTo>
                  <a:cubicBezTo>
                    <a:pt x="2" y="103"/>
                    <a:pt x="0" y="109"/>
                    <a:pt x="4" y="114"/>
                  </a:cubicBezTo>
                  <a:cubicBezTo>
                    <a:pt x="7" y="119"/>
                    <a:pt x="13" y="120"/>
                    <a:pt x="18" y="117"/>
                  </a:cubicBezTo>
                  <a:cubicBezTo>
                    <a:pt x="152" y="22"/>
                    <a:pt x="152" y="22"/>
                    <a:pt x="152" y="22"/>
                  </a:cubicBezTo>
                  <a:cubicBezTo>
                    <a:pt x="294" y="105"/>
                    <a:pt x="294" y="105"/>
                    <a:pt x="294" y="105"/>
                  </a:cubicBezTo>
                  <a:cubicBezTo>
                    <a:pt x="299" y="108"/>
                    <a:pt x="305" y="106"/>
                    <a:pt x="308" y="101"/>
                  </a:cubicBezTo>
                  <a:cubicBezTo>
                    <a:pt x="311" y="97"/>
                    <a:pt x="309" y="90"/>
                    <a:pt x="304" y="8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tx1">
                    <a:lumMod val="75000"/>
                    <a:lumOff val="25000"/>
                  </a:schemeClr>
                </a:solidFill>
                <a:ea typeface="微软雅黑" panose="020B0503020204020204" pitchFamily="34" charset="-122"/>
              </a:endParaRPr>
            </a:p>
          </p:txBody>
        </p:sp>
      </p:grpSp>
      <p:sp>
        <p:nvSpPr>
          <p:cNvPr id="13" name="椭圆 12"/>
          <p:cNvSpPr/>
          <p:nvPr/>
        </p:nvSpPr>
        <p:spPr>
          <a:xfrm>
            <a:off x="5309596" y="1880315"/>
            <a:ext cx="1599292" cy="1599292"/>
          </a:xfrm>
          <a:prstGeom prst="ellipse">
            <a:avLst/>
          </a:prstGeom>
          <a:solidFill>
            <a:schemeClr val="accent2"/>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anose="020B0503020204020204" pitchFamily="34" charset="-122"/>
            </a:endParaRPr>
          </a:p>
        </p:txBody>
      </p:sp>
      <p:sp>
        <p:nvSpPr>
          <p:cNvPr id="14" name="TextBox 48"/>
          <p:cNvSpPr txBox="1"/>
          <p:nvPr/>
        </p:nvSpPr>
        <p:spPr>
          <a:xfrm>
            <a:off x="5808519" y="2141352"/>
            <a:ext cx="601447" cy="584775"/>
          </a:xfrm>
          <a:prstGeom prst="rect">
            <a:avLst/>
          </a:prstGeom>
          <a:noFill/>
          <a:ln>
            <a:noFill/>
          </a:ln>
        </p:spPr>
        <p:txBody>
          <a:bodyPr wrap="none" rtlCol="0">
            <a:spAutoFit/>
          </a:bodyPr>
          <a:lstStyle>
            <a:defPPr>
              <a:defRPr lang="zh-CN"/>
            </a:defPPr>
            <a:lvl1pPr algn="ctr">
              <a:defRPr sz="3200">
                <a:solidFill>
                  <a:schemeClr val="bg1"/>
                </a:solidFill>
                <a:ea typeface="微软雅黑" panose="020B0503020204020204" pitchFamily="34" charset="-122"/>
              </a:defRPr>
            </a:lvl1pPr>
          </a:lstStyle>
          <a:p>
            <a:r>
              <a:rPr lang="en-US" altLang="zh-CN" dirty="0" smtClean="0"/>
              <a:t>02</a:t>
            </a:r>
            <a:endParaRPr lang="zh-CN" altLang="en-US" dirty="0"/>
          </a:p>
        </p:txBody>
      </p:sp>
      <p:sp>
        <p:nvSpPr>
          <p:cNvPr id="15" name="椭圆 14"/>
          <p:cNvSpPr/>
          <p:nvPr/>
        </p:nvSpPr>
        <p:spPr>
          <a:xfrm>
            <a:off x="8370982" y="1880315"/>
            <a:ext cx="1599292" cy="1599292"/>
          </a:xfrm>
          <a:prstGeom prst="ellipse">
            <a:avLst/>
          </a:prstGeom>
          <a:solidFill>
            <a:schemeClr val="accent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a typeface="微软雅黑" panose="020B0503020204020204" pitchFamily="34" charset="-122"/>
            </a:endParaRPr>
          </a:p>
        </p:txBody>
      </p:sp>
      <p:sp>
        <p:nvSpPr>
          <p:cNvPr id="16" name="TextBox 53"/>
          <p:cNvSpPr txBox="1"/>
          <p:nvPr/>
        </p:nvSpPr>
        <p:spPr>
          <a:xfrm>
            <a:off x="8869905" y="2141352"/>
            <a:ext cx="601447" cy="584775"/>
          </a:xfrm>
          <a:prstGeom prst="rect">
            <a:avLst/>
          </a:prstGeom>
          <a:noFill/>
          <a:ln>
            <a:noFill/>
          </a:ln>
        </p:spPr>
        <p:txBody>
          <a:bodyPr wrap="none" rtlCol="0">
            <a:spAutoFit/>
          </a:bodyPr>
          <a:lstStyle>
            <a:defPPr>
              <a:defRPr lang="zh-CN"/>
            </a:defPPr>
            <a:lvl1pPr algn="ctr">
              <a:defRPr sz="3200">
                <a:solidFill>
                  <a:schemeClr val="bg1"/>
                </a:solidFill>
                <a:ea typeface="微软雅黑" panose="020B0503020204020204" pitchFamily="34" charset="-122"/>
              </a:defRPr>
            </a:lvl1pPr>
          </a:lstStyle>
          <a:p>
            <a:r>
              <a:rPr lang="en-US" altLang="zh-CN" dirty="0" smtClean="0"/>
              <a:t>03</a:t>
            </a:r>
            <a:endParaRPr lang="zh-CN" altLang="en-US" dirty="0"/>
          </a:p>
        </p:txBody>
      </p:sp>
      <p:grpSp>
        <p:nvGrpSpPr>
          <p:cNvPr id="17" name="组合 16"/>
          <p:cNvGrpSpPr/>
          <p:nvPr/>
        </p:nvGrpSpPr>
        <p:grpSpPr>
          <a:xfrm>
            <a:off x="5850916" y="3826145"/>
            <a:ext cx="517976" cy="517976"/>
            <a:chOff x="5218110" y="2699335"/>
            <a:chExt cx="517976" cy="517976"/>
          </a:xfrm>
        </p:grpSpPr>
        <p:sp>
          <p:nvSpPr>
            <p:cNvPr id="18" name="椭圆 17"/>
            <p:cNvSpPr/>
            <p:nvPr/>
          </p:nvSpPr>
          <p:spPr>
            <a:xfrm>
              <a:off x="5218110" y="2699335"/>
              <a:ext cx="517976" cy="517976"/>
            </a:xfrm>
            <a:prstGeom prst="ellipse">
              <a:avLst/>
            </a:prstGeom>
            <a:solidFill>
              <a:srgbClr val="404040"/>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9" name="Freeform 12"/>
            <p:cNvSpPr/>
            <p:nvPr/>
          </p:nvSpPr>
          <p:spPr bwMode="auto">
            <a:xfrm>
              <a:off x="5364675" y="2874996"/>
              <a:ext cx="232742" cy="113878"/>
            </a:xfrm>
            <a:custGeom>
              <a:avLst/>
              <a:gdLst>
                <a:gd name="T0" fmla="*/ 103 w 237"/>
                <a:gd name="T1" fmla="*/ 99 h 116"/>
                <a:gd name="T2" fmla="*/ 134 w 237"/>
                <a:gd name="T3" fmla="*/ 95 h 116"/>
                <a:gd name="T4" fmla="*/ 226 w 237"/>
                <a:gd name="T5" fmla="*/ 12 h 116"/>
                <a:gd name="T6" fmla="*/ 219 w 237"/>
                <a:gd name="T7" fmla="*/ 0 h 116"/>
                <a:gd name="T8" fmla="*/ 13 w 237"/>
                <a:gd name="T9" fmla="*/ 0 h 116"/>
                <a:gd name="T10" fmla="*/ 6 w 237"/>
                <a:gd name="T11" fmla="*/ 10 h 116"/>
                <a:gd name="T12" fmla="*/ 103 w 237"/>
                <a:gd name="T13" fmla="*/ 99 h 116"/>
              </a:gdLst>
              <a:ahLst/>
              <a:cxnLst>
                <a:cxn ang="0">
                  <a:pos x="T0" y="T1"/>
                </a:cxn>
                <a:cxn ang="0">
                  <a:pos x="T2" y="T3"/>
                </a:cxn>
                <a:cxn ang="0">
                  <a:pos x="T4" y="T5"/>
                </a:cxn>
                <a:cxn ang="0">
                  <a:pos x="T6" y="T7"/>
                </a:cxn>
                <a:cxn ang="0">
                  <a:pos x="T8" y="T9"/>
                </a:cxn>
                <a:cxn ang="0">
                  <a:pos x="T10" y="T11"/>
                </a:cxn>
                <a:cxn ang="0">
                  <a:pos x="T12" y="T13"/>
                </a:cxn>
              </a:cxnLst>
              <a:rect l="0" t="0" r="r" b="b"/>
              <a:pathLst>
                <a:path w="237" h="116">
                  <a:moveTo>
                    <a:pt x="103" y="99"/>
                  </a:moveTo>
                  <a:cubicBezTo>
                    <a:pt x="103" y="99"/>
                    <a:pt x="115" y="116"/>
                    <a:pt x="134" y="95"/>
                  </a:cubicBezTo>
                  <a:cubicBezTo>
                    <a:pt x="226" y="12"/>
                    <a:pt x="226" y="12"/>
                    <a:pt x="226" y="12"/>
                  </a:cubicBezTo>
                  <a:cubicBezTo>
                    <a:pt x="226" y="12"/>
                    <a:pt x="237" y="1"/>
                    <a:pt x="219" y="0"/>
                  </a:cubicBezTo>
                  <a:cubicBezTo>
                    <a:pt x="13" y="0"/>
                    <a:pt x="13" y="0"/>
                    <a:pt x="13" y="0"/>
                  </a:cubicBezTo>
                  <a:cubicBezTo>
                    <a:pt x="13" y="0"/>
                    <a:pt x="0" y="1"/>
                    <a:pt x="6" y="10"/>
                  </a:cubicBezTo>
                  <a:lnTo>
                    <a:pt x="103" y="9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0" name="Freeform 13"/>
            <p:cNvSpPr/>
            <p:nvPr/>
          </p:nvSpPr>
          <p:spPr bwMode="auto">
            <a:xfrm>
              <a:off x="5515126" y="2893699"/>
              <a:ext cx="81460" cy="149205"/>
            </a:xfrm>
            <a:custGeom>
              <a:avLst/>
              <a:gdLst>
                <a:gd name="T0" fmla="*/ 82 w 83"/>
                <a:gd name="T1" fmla="*/ 132 h 152"/>
                <a:gd name="T2" fmla="*/ 82 w 83"/>
                <a:gd name="T3" fmla="*/ 17 h 152"/>
                <a:gd name="T4" fmla="*/ 70 w 83"/>
                <a:gd name="T5" fmla="*/ 12 h 152"/>
                <a:gd name="T6" fmla="*/ 6 w 83"/>
                <a:gd name="T7" fmla="*/ 74 h 152"/>
                <a:gd name="T8" fmla="*/ 10 w 83"/>
                <a:gd name="T9" fmla="*/ 84 h 152"/>
                <a:gd name="T10" fmla="*/ 67 w 83"/>
                <a:gd name="T11" fmla="*/ 137 h 152"/>
                <a:gd name="T12" fmla="*/ 82 w 83"/>
                <a:gd name="T13" fmla="*/ 132 h 152"/>
              </a:gdLst>
              <a:ahLst/>
              <a:cxnLst>
                <a:cxn ang="0">
                  <a:pos x="T0" y="T1"/>
                </a:cxn>
                <a:cxn ang="0">
                  <a:pos x="T2" y="T3"/>
                </a:cxn>
                <a:cxn ang="0">
                  <a:pos x="T4" y="T5"/>
                </a:cxn>
                <a:cxn ang="0">
                  <a:pos x="T6" y="T7"/>
                </a:cxn>
                <a:cxn ang="0">
                  <a:pos x="T8" y="T9"/>
                </a:cxn>
                <a:cxn ang="0">
                  <a:pos x="T10" y="T11"/>
                </a:cxn>
                <a:cxn ang="0">
                  <a:pos x="T12" y="T13"/>
                </a:cxn>
              </a:cxnLst>
              <a:rect l="0" t="0" r="r" b="b"/>
              <a:pathLst>
                <a:path w="83" h="152">
                  <a:moveTo>
                    <a:pt x="82" y="132"/>
                  </a:moveTo>
                  <a:cubicBezTo>
                    <a:pt x="82" y="17"/>
                    <a:pt x="82" y="17"/>
                    <a:pt x="82" y="17"/>
                  </a:cubicBezTo>
                  <a:cubicBezTo>
                    <a:pt x="80" y="0"/>
                    <a:pt x="70" y="12"/>
                    <a:pt x="70" y="12"/>
                  </a:cubicBezTo>
                  <a:cubicBezTo>
                    <a:pt x="6" y="74"/>
                    <a:pt x="6" y="74"/>
                    <a:pt x="6" y="74"/>
                  </a:cubicBezTo>
                  <a:cubicBezTo>
                    <a:pt x="0" y="80"/>
                    <a:pt x="10" y="84"/>
                    <a:pt x="10" y="84"/>
                  </a:cubicBezTo>
                  <a:cubicBezTo>
                    <a:pt x="67" y="137"/>
                    <a:pt x="67" y="137"/>
                    <a:pt x="67" y="137"/>
                  </a:cubicBezTo>
                  <a:cubicBezTo>
                    <a:pt x="83" y="152"/>
                    <a:pt x="82" y="132"/>
                    <a:pt x="82" y="132"/>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1" name="Freeform 14"/>
            <p:cNvSpPr/>
            <p:nvPr/>
          </p:nvSpPr>
          <p:spPr bwMode="auto">
            <a:xfrm>
              <a:off x="5362597" y="2980977"/>
              <a:ext cx="229832" cy="76473"/>
            </a:xfrm>
            <a:custGeom>
              <a:avLst/>
              <a:gdLst>
                <a:gd name="T0" fmla="*/ 224 w 234"/>
                <a:gd name="T1" fmla="*/ 66 h 78"/>
                <a:gd name="T2" fmla="*/ 144 w 234"/>
                <a:gd name="T3" fmla="*/ 0 h 78"/>
                <a:gd name="T4" fmla="*/ 117 w 234"/>
                <a:gd name="T5" fmla="*/ 13 h 78"/>
                <a:gd name="T6" fmla="*/ 90 w 234"/>
                <a:gd name="T7" fmla="*/ 0 h 78"/>
                <a:gd name="T8" fmla="*/ 10 w 234"/>
                <a:gd name="T9" fmla="*/ 66 h 78"/>
                <a:gd name="T10" fmla="*/ 13 w 234"/>
                <a:gd name="T11" fmla="*/ 78 h 78"/>
                <a:gd name="T12" fmla="*/ 117 w 234"/>
                <a:gd name="T13" fmla="*/ 78 h 78"/>
                <a:gd name="T14" fmla="*/ 118 w 234"/>
                <a:gd name="T15" fmla="*/ 78 h 78"/>
                <a:gd name="T16" fmla="*/ 221 w 234"/>
                <a:gd name="T17" fmla="*/ 78 h 78"/>
                <a:gd name="T18" fmla="*/ 224 w 234"/>
                <a:gd name="T19" fmla="*/ 6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78">
                  <a:moveTo>
                    <a:pt x="224" y="66"/>
                  </a:moveTo>
                  <a:cubicBezTo>
                    <a:pt x="144" y="0"/>
                    <a:pt x="144" y="0"/>
                    <a:pt x="144" y="0"/>
                  </a:cubicBezTo>
                  <a:cubicBezTo>
                    <a:pt x="144" y="0"/>
                    <a:pt x="132" y="12"/>
                    <a:pt x="117" y="13"/>
                  </a:cubicBezTo>
                  <a:cubicBezTo>
                    <a:pt x="102" y="12"/>
                    <a:pt x="90" y="0"/>
                    <a:pt x="90" y="0"/>
                  </a:cubicBezTo>
                  <a:cubicBezTo>
                    <a:pt x="10" y="66"/>
                    <a:pt x="10" y="66"/>
                    <a:pt x="10" y="66"/>
                  </a:cubicBezTo>
                  <a:cubicBezTo>
                    <a:pt x="0" y="73"/>
                    <a:pt x="13" y="78"/>
                    <a:pt x="13" y="78"/>
                  </a:cubicBezTo>
                  <a:cubicBezTo>
                    <a:pt x="117" y="78"/>
                    <a:pt x="117" y="78"/>
                    <a:pt x="117" y="78"/>
                  </a:cubicBezTo>
                  <a:cubicBezTo>
                    <a:pt x="118" y="78"/>
                    <a:pt x="118" y="78"/>
                    <a:pt x="118" y="78"/>
                  </a:cubicBezTo>
                  <a:cubicBezTo>
                    <a:pt x="221" y="78"/>
                    <a:pt x="221" y="78"/>
                    <a:pt x="221" y="78"/>
                  </a:cubicBezTo>
                  <a:cubicBezTo>
                    <a:pt x="221" y="78"/>
                    <a:pt x="234" y="73"/>
                    <a:pt x="224" y="6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2" name="Freeform 15"/>
            <p:cNvSpPr/>
            <p:nvPr/>
          </p:nvSpPr>
          <p:spPr bwMode="auto">
            <a:xfrm>
              <a:off x="5356779" y="2896608"/>
              <a:ext cx="88525" cy="143386"/>
            </a:xfrm>
            <a:custGeom>
              <a:avLst/>
              <a:gdLst>
                <a:gd name="T0" fmla="*/ 1 w 90"/>
                <a:gd name="T1" fmla="*/ 127 h 146"/>
                <a:gd name="T2" fmla="*/ 1 w 90"/>
                <a:gd name="T3" fmla="*/ 17 h 146"/>
                <a:gd name="T4" fmla="*/ 14 w 90"/>
                <a:gd name="T5" fmla="*/ 11 h 146"/>
                <a:gd name="T6" fmla="*/ 84 w 90"/>
                <a:gd name="T7" fmla="*/ 71 h 146"/>
                <a:gd name="T8" fmla="*/ 79 w 90"/>
                <a:gd name="T9" fmla="*/ 81 h 146"/>
                <a:gd name="T10" fmla="*/ 17 w 90"/>
                <a:gd name="T11" fmla="*/ 131 h 146"/>
                <a:gd name="T12" fmla="*/ 1 w 90"/>
                <a:gd name="T13" fmla="*/ 127 h 146"/>
              </a:gdLst>
              <a:ahLst/>
              <a:cxnLst>
                <a:cxn ang="0">
                  <a:pos x="T0" y="T1"/>
                </a:cxn>
                <a:cxn ang="0">
                  <a:pos x="T2" y="T3"/>
                </a:cxn>
                <a:cxn ang="0">
                  <a:pos x="T4" y="T5"/>
                </a:cxn>
                <a:cxn ang="0">
                  <a:pos x="T6" y="T7"/>
                </a:cxn>
                <a:cxn ang="0">
                  <a:pos x="T8" y="T9"/>
                </a:cxn>
                <a:cxn ang="0">
                  <a:pos x="T10" y="T11"/>
                </a:cxn>
                <a:cxn ang="0">
                  <a:pos x="T12" y="T13"/>
                </a:cxn>
              </a:cxnLst>
              <a:rect l="0" t="0" r="r" b="b"/>
              <a:pathLst>
                <a:path w="90" h="146">
                  <a:moveTo>
                    <a:pt x="1" y="127"/>
                  </a:moveTo>
                  <a:cubicBezTo>
                    <a:pt x="1" y="17"/>
                    <a:pt x="1" y="17"/>
                    <a:pt x="1" y="17"/>
                  </a:cubicBezTo>
                  <a:cubicBezTo>
                    <a:pt x="4" y="0"/>
                    <a:pt x="14" y="11"/>
                    <a:pt x="14" y="11"/>
                  </a:cubicBezTo>
                  <a:cubicBezTo>
                    <a:pt x="84" y="71"/>
                    <a:pt x="84" y="71"/>
                    <a:pt x="84" y="71"/>
                  </a:cubicBezTo>
                  <a:cubicBezTo>
                    <a:pt x="90" y="76"/>
                    <a:pt x="79" y="81"/>
                    <a:pt x="79" y="81"/>
                  </a:cubicBezTo>
                  <a:cubicBezTo>
                    <a:pt x="17" y="131"/>
                    <a:pt x="17" y="131"/>
                    <a:pt x="17" y="131"/>
                  </a:cubicBezTo>
                  <a:cubicBezTo>
                    <a:pt x="0" y="146"/>
                    <a:pt x="1" y="127"/>
                    <a:pt x="1" y="12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grpSp>
      <p:grpSp>
        <p:nvGrpSpPr>
          <p:cNvPr id="28" name="组合 27"/>
          <p:cNvGrpSpPr/>
          <p:nvPr/>
        </p:nvGrpSpPr>
        <p:grpSpPr>
          <a:xfrm>
            <a:off x="8911640" y="3826145"/>
            <a:ext cx="517976" cy="517976"/>
            <a:chOff x="5227635" y="3563865"/>
            <a:chExt cx="517976" cy="517976"/>
          </a:xfrm>
        </p:grpSpPr>
        <p:sp>
          <p:nvSpPr>
            <p:cNvPr id="29" name="椭圆 28"/>
            <p:cNvSpPr/>
            <p:nvPr/>
          </p:nvSpPr>
          <p:spPr>
            <a:xfrm>
              <a:off x="5227635" y="3563865"/>
              <a:ext cx="517976" cy="517976"/>
            </a:xfrm>
            <a:prstGeom prst="ellipse">
              <a:avLst/>
            </a:prstGeom>
            <a:solidFill>
              <a:srgbClr val="404040"/>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0" name="Freeform 20"/>
            <p:cNvSpPr/>
            <p:nvPr/>
          </p:nvSpPr>
          <p:spPr bwMode="auto">
            <a:xfrm>
              <a:off x="5486631" y="3705211"/>
              <a:ext cx="133623" cy="133623"/>
            </a:xfrm>
            <a:custGeom>
              <a:avLst/>
              <a:gdLst>
                <a:gd name="T0" fmla="*/ 31 w 111"/>
                <a:gd name="T1" fmla="*/ 108 h 111"/>
                <a:gd name="T2" fmla="*/ 42 w 111"/>
                <a:gd name="T3" fmla="*/ 96 h 111"/>
                <a:gd name="T4" fmla="*/ 54 w 111"/>
                <a:gd name="T5" fmla="*/ 85 h 111"/>
                <a:gd name="T6" fmla="*/ 58 w 111"/>
                <a:gd name="T7" fmla="*/ 83 h 111"/>
                <a:gd name="T8" fmla="*/ 71 w 111"/>
                <a:gd name="T9" fmla="*/ 70 h 111"/>
                <a:gd name="T10" fmla="*/ 82 w 111"/>
                <a:gd name="T11" fmla="*/ 58 h 111"/>
                <a:gd name="T12" fmla="*/ 53 w 111"/>
                <a:gd name="T13" fmla="*/ 29 h 111"/>
                <a:gd name="T14" fmla="*/ 41 w 111"/>
                <a:gd name="T15" fmla="*/ 40 h 111"/>
                <a:gd name="T16" fmla="*/ 28 w 111"/>
                <a:gd name="T17" fmla="*/ 52 h 111"/>
                <a:gd name="T18" fmla="*/ 26 w 111"/>
                <a:gd name="T19" fmla="*/ 57 h 111"/>
                <a:gd name="T20" fmla="*/ 14 w 111"/>
                <a:gd name="T21" fmla="*/ 69 h 111"/>
                <a:gd name="T22" fmla="*/ 2 w 111"/>
                <a:gd name="T23" fmla="*/ 80 h 111"/>
                <a:gd name="T24" fmla="*/ 0 w 111"/>
                <a:gd name="T25" fmla="*/ 62 h 111"/>
                <a:gd name="T26" fmla="*/ 22 w 111"/>
                <a:gd name="T27" fmla="*/ 24 h 111"/>
                <a:gd name="T28" fmla="*/ 67 w 111"/>
                <a:gd name="T29" fmla="*/ 2 h 111"/>
                <a:gd name="T30" fmla="*/ 109 w 111"/>
                <a:gd name="T31" fmla="*/ 50 h 111"/>
                <a:gd name="T32" fmla="*/ 87 w 111"/>
                <a:gd name="T33" fmla="*/ 88 h 111"/>
                <a:gd name="T34" fmla="*/ 49 w 111"/>
                <a:gd name="T35" fmla="*/ 110 h 111"/>
                <a:gd name="T36" fmla="*/ 31 w 111"/>
                <a:gd name="T37"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11">
                  <a:moveTo>
                    <a:pt x="31" y="108"/>
                  </a:moveTo>
                  <a:cubicBezTo>
                    <a:pt x="34" y="104"/>
                    <a:pt x="38" y="100"/>
                    <a:pt x="42" y="96"/>
                  </a:cubicBezTo>
                  <a:cubicBezTo>
                    <a:pt x="46" y="93"/>
                    <a:pt x="49" y="88"/>
                    <a:pt x="54" y="85"/>
                  </a:cubicBezTo>
                  <a:cubicBezTo>
                    <a:pt x="55" y="84"/>
                    <a:pt x="57" y="84"/>
                    <a:pt x="58" y="83"/>
                  </a:cubicBezTo>
                  <a:cubicBezTo>
                    <a:pt x="62" y="80"/>
                    <a:pt x="66" y="75"/>
                    <a:pt x="71" y="70"/>
                  </a:cubicBezTo>
                  <a:cubicBezTo>
                    <a:pt x="75" y="66"/>
                    <a:pt x="80" y="62"/>
                    <a:pt x="82" y="58"/>
                  </a:cubicBezTo>
                  <a:cubicBezTo>
                    <a:pt x="93" y="39"/>
                    <a:pt x="73" y="18"/>
                    <a:pt x="53" y="29"/>
                  </a:cubicBezTo>
                  <a:cubicBezTo>
                    <a:pt x="49" y="31"/>
                    <a:pt x="45" y="36"/>
                    <a:pt x="41" y="40"/>
                  </a:cubicBezTo>
                  <a:cubicBezTo>
                    <a:pt x="37" y="44"/>
                    <a:pt x="31" y="49"/>
                    <a:pt x="28" y="52"/>
                  </a:cubicBezTo>
                  <a:cubicBezTo>
                    <a:pt x="27" y="54"/>
                    <a:pt x="27" y="56"/>
                    <a:pt x="26" y="57"/>
                  </a:cubicBezTo>
                  <a:cubicBezTo>
                    <a:pt x="23" y="62"/>
                    <a:pt x="18" y="65"/>
                    <a:pt x="14" y="69"/>
                  </a:cubicBezTo>
                  <a:cubicBezTo>
                    <a:pt x="10" y="73"/>
                    <a:pt x="7" y="77"/>
                    <a:pt x="2" y="80"/>
                  </a:cubicBezTo>
                  <a:cubicBezTo>
                    <a:pt x="1" y="74"/>
                    <a:pt x="0" y="70"/>
                    <a:pt x="0" y="62"/>
                  </a:cubicBezTo>
                  <a:cubicBezTo>
                    <a:pt x="2" y="45"/>
                    <a:pt x="12" y="35"/>
                    <a:pt x="22" y="24"/>
                  </a:cubicBezTo>
                  <a:cubicBezTo>
                    <a:pt x="34" y="12"/>
                    <a:pt x="45" y="0"/>
                    <a:pt x="67" y="2"/>
                  </a:cubicBezTo>
                  <a:cubicBezTo>
                    <a:pt x="90" y="3"/>
                    <a:pt x="111" y="22"/>
                    <a:pt x="109" y="50"/>
                  </a:cubicBezTo>
                  <a:cubicBezTo>
                    <a:pt x="108" y="68"/>
                    <a:pt x="98" y="77"/>
                    <a:pt x="87" y="88"/>
                  </a:cubicBezTo>
                  <a:cubicBezTo>
                    <a:pt x="76" y="98"/>
                    <a:pt x="67" y="109"/>
                    <a:pt x="49" y="110"/>
                  </a:cubicBezTo>
                  <a:cubicBezTo>
                    <a:pt x="42" y="111"/>
                    <a:pt x="37" y="110"/>
                    <a:pt x="31" y="10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1" name="Freeform 21"/>
            <p:cNvSpPr/>
            <p:nvPr/>
          </p:nvSpPr>
          <p:spPr bwMode="auto">
            <a:xfrm>
              <a:off x="5439710" y="3776102"/>
              <a:ext cx="109653" cy="109653"/>
            </a:xfrm>
            <a:custGeom>
              <a:avLst/>
              <a:gdLst>
                <a:gd name="T0" fmla="*/ 75 w 91"/>
                <a:gd name="T1" fmla="*/ 2 h 91"/>
                <a:gd name="T2" fmla="*/ 90 w 91"/>
                <a:gd name="T3" fmla="*/ 15 h 91"/>
                <a:gd name="T4" fmla="*/ 72 w 91"/>
                <a:gd name="T5" fmla="*/ 36 h 91"/>
                <a:gd name="T6" fmla="*/ 34 w 91"/>
                <a:gd name="T7" fmla="*/ 74 h 91"/>
                <a:gd name="T8" fmla="*/ 12 w 91"/>
                <a:gd name="T9" fmla="*/ 91 h 91"/>
                <a:gd name="T10" fmla="*/ 0 w 91"/>
                <a:gd name="T11" fmla="*/ 79 h 91"/>
                <a:gd name="T12" fmla="*/ 7 w 91"/>
                <a:gd name="T13" fmla="*/ 67 h 91"/>
                <a:gd name="T14" fmla="*/ 64 w 91"/>
                <a:gd name="T15" fmla="*/ 10 h 91"/>
                <a:gd name="T16" fmla="*/ 75 w 91"/>
                <a:gd name="T17" fmla="*/ 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75" y="2"/>
                  </a:moveTo>
                  <a:cubicBezTo>
                    <a:pt x="84" y="0"/>
                    <a:pt x="91" y="6"/>
                    <a:pt x="90" y="15"/>
                  </a:cubicBezTo>
                  <a:cubicBezTo>
                    <a:pt x="89" y="22"/>
                    <a:pt x="77" y="31"/>
                    <a:pt x="72" y="36"/>
                  </a:cubicBezTo>
                  <a:cubicBezTo>
                    <a:pt x="58" y="49"/>
                    <a:pt x="47" y="60"/>
                    <a:pt x="34" y="74"/>
                  </a:cubicBezTo>
                  <a:cubicBezTo>
                    <a:pt x="28" y="79"/>
                    <a:pt x="21" y="90"/>
                    <a:pt x="12" y="91"/>
                  </a:cubicBezTo>
                  <a:cubicBezTo>
                    <a:pt x="6" y="91"/>
                    <a:pt x="0" y="86"/>
                    <a:pt x="0" y="79"/>
                  </a:cubicBezTo>
                  <a:cubicBezTo>
                    <a:pt x="0" y="74"/>
                    <a:pt x="3" y="70"/>
                    <a:pt x="7" y="67"/>
                  </a:cubicBezTo>
                  <a:cubicBezTo>
                    <a:pt x="26" y="47"/>
                    <a:pt x="45" y="29"/>
                    <a:pt x="64" y="10"/>
                  </a:cubicBezTo>
                  <a:cubicBezTo>
                    <a:pt x="67" y="7"/>
                    <a:pt x="70" y="2"/>
                    <a:pt x="75"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2" name="Freeform 22"/>
            <p:cNvSpPr/>
            <p:nvPr/>
          </p:nvSpPr>
          <p:spPr bwMode="auto">
            <a:xfrm>
              <a:off x="5367288" y="3824554"/>
              <a:ext cx="133623" cy="133623"/>
            </a:xfrm>
            <a:custGeom>
              <a:avLst/>
              <a:gdLst>
                <a:gd name="T0" fmla="*/ 80 w 111"/>
                <a:gd name="T1" fmla="*/ 2 h 111"/>
                <a:gd name="T2" fmla="*/ 78 w 111"/>
                <a:gd name="T3" fmla="*/ 5 h 111"/>
                <a:gd name="T4" fmla="*/ 57 w 111"/>
                <a:gd name="T5" fmla="*/ 26 h 111"/>
                <a:gd name="T6" fmla="*/ 40 w 111"/>
                <a:gd name="T7" fmla="*/ 41 h 111"/>
                <a:gd name="T8" fmla="*/ 26 w 111"/>
                <a:gd name="T9" fmla="*/ 64 h 111"/>
                <a:gd name="T10" fmla="*/ 56 w 111"/>
                <a:gd name="T11" fmla="*/ 83 h 111"/>
                <a:gd name="T12" fmla="*/ 70 w 111"/>
                <a:gd name="T13" fmla="*/ 71 h 111"/>
                <a:gd name="T14" fmla="*/ 82 w 111"/>
                <a:gd name="T15" fmla="*/ 59 h 111"/>
                <a:gd name="T16" fmla="*/ 85 w 111"/>
                <a:gd name="T17" fmla="*/ 53 h 111"/>
                <a:gd name="T18" fmla="*/ 97 w 111"/>
                <a:gd name="T19" fmla="*/ 42 h 111"/>
                <a:gd name="T20" fmla="*/ 108 w 111"/>
                <a:gd name="T21" fmla="*/ 31 h 111"/>
                <a:gd name="T22" fmla="*/ 111 w 111"/>
                <a:gd name="T23" fmla="*/ 45 h 111"/>
                <a:gd name="T24" fmla="*/ 89 w 111"/>
                <a:gd name="T25" fmla="*/ 85 h 111"/>
                <a:gd name="T26" fmla="*/ 42 w 111"/>
                <a:gd name="T27" fmla="*/ 109 h 111"/>
                <a:gd name="T28" fmla="*/ 2 w 111"/>
                <a:gd name="T29" fmla="*/ 68 h 111"/>
                <a:gd name="T30" fmla="*/ 25 w 111"/>
                <a:gd name="T31" fmla="*/ 22 h 111"/>
                <a:gd name="T32" fmla="*/ 64 w 111"/>
                <a:gd name="T33" fmla="*/ 0 h 111"/>
                <a:gd name="T34" fmla="*/ 80 w 111"/>
                <a:gd name="T35" fmla="*/ 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1">
                  <a:moveTo>
                    <a:pt x="80" y="2"/>
                  </a:moveTo>
                  <a:cubicBezTo>
                    <a:pt x="80" y="4"/>
                    <a:pt x="78" y="4"/>
                    <a:pt x="78" y="5"/>
                  </a:cubicBezTo>
                  <a:cubicBezTo>
                    <a:pt x="71" y="12"/>
                    <a:pt x="64" y="19"/>
                    <a:pt x="57" y="26"/>
                  </a:cubicBezTo>
                  <a:cubicBezTo>
                    <a:pt x="51" y="29"/>
                    <a:pt x="46" y="35"/>
                    <a:pt x="40" y="41"/>
                  </a:cubicBezTo>
                  <a:cubicBezTo>
                    <a:pt x="34" y="47"/>
                    <a:pt x="26" y="52"/>
                    <a:pt x="26" y="64"/>
                  </a:cubicBezTo>
                  <a:cubicBezTo>
                    <a:pt x="26" y="79"/>
                    <a:pt x="41" y="90"/>
                    <a:pt x="56" y="83"/>
                  </a:cubicBezTo>
                  <a:cubicBezTo>
                    <a:pt x="61" y="81"/>
                    <a:pt x="65" y="76"/>
                    <a:pt x="70" y="71"/>
                  </a:cubicBezTo>
                  <a:cubicBezTo>
                    <a:pt x="74" y="67"/>
                    <a:pt x="79" y="63"/>
                    <a:pt x="82" y="59"/>
                  </a:cubicBezTo>
                  <a:cubicBezTo>
                    <a:pt x="83" y="57"/>
                    <a:pt x="84" y="55"/>
                    <a:pt x="85" y="53"/>
                  </a:cubicBezTo>
                  <a:cubicBezTo>
                    <a:pt x="88" y="49"/>
                    <a:pt x="93" y="45"/>
                    <a:pt x="97" y="42"/>
                  </a:cubicBezTo>
                  <a:cubicBezTo>
                    <a:pt x="101" y="38"/>
                    <a:pt x="104" y="34"/>
                    <a:pt x="108" y="31"/>
                  </a:cubicBezTo>
                  <a:cubicBezTo>
                    <a:pt x="110" y="36"/>
                    <a:pt x="111" y="40"/>
                    <a:pt x="111" y="45"/>
                  </a:cubicBezTo>
                  <a:cubicBezTo>
                    <a:pt x="111" y="65"/>
                    <a:pt x="100" y="74"/>
                    <a:pt x="89" y="85"/>
                  </a:cubicBezTo>
                  <a:cubicBezTo>
                    <a:pt x="77" y="97"/>
                    <a:pt x="67" y="111"/>
                    <a:pt x="42" y="109"/>
                  </a:cubicBezTo>
                  <a:cubicBezTo>
                    <a:pt x="21" y="107"/>
                    <a:pt x="4" y="90"/>
                    <a:pt x="2" y="68"/>
                  </a:cubicBezTo>
                  <a:cubicBezTo>
                    <a:pt x="0" y="44"/>
                    <a:pt x="13" y="34"/>
                    <a:pt x="25" y="22"/>
                  </a:cubicBezTo>
                  <a:cubicBezTo>
                    <a:pt x="36" y="11"/>
                    <a:pt x="45" y="1"/>
                    <a:pt x="64" y="0"/>
                  </a:cubicBezTo>
                  <a:cubicBezTo>
                    <a:pt x="70" y="0"/>
                    <a:pt x="75" y="1"/>
                    <a:pt x="80"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grpSp>
      <p:sp>
        <p:nvSpPr>
          <p:cNvPr id="33" name="矩形 32"/>
          <p:cNvSpPr/>
          <p:nvPr/>
        </p:nvSpPr>
        <p:spPr>
          <a:xfrm>
            <a:off x="2374918" y="4551338"/>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矩形 33"/>
          <p:cNvSpPr>
            <a:spLocks noChangeArrowheads="1"/>
          </p:cNvSpPr>
          <p:nvPr/>
        </p:nvSpPr>
        <p:spPr bwMode="auto">
          <a:xfrm>
            <a:off x="1823044" y="5035834"/>
            <a:ext cx="2416910"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a:t>
            </a:r>
            <a:r>
              <a:rPr lang="zh-CN" altLang="en-US" sz="1400" dirty="0" smtClean="0">
                <a:solidFill>
                  <a:schemeClr val="tx1">
                    <a:lumMod val="75000"/>
                    <a:lumOff val="25000"/>
                  </a:schemeClr>
                </a:solidFill>
                <a:sym typeface="微软雅黑" panose="020B0503020204020204" pitchFamily="34" charset="-122"/>
              </a:rPr>
              <a:t>的综</a:t>
            </a:r>
            <a:r>
              <a:rPr lang="zh-CN" altLang="en-US" sz="1400" dirty="0">
                <a:solidFill>
                  <a:schemeClr val="tx1">
                    <a:lumMod val="75000"/>
                    <a:lumOff val="25000"/>
                  </a:schemeClr>
                </a:solidFill>
                <a:sym typeface="微软雅黑" panose="020B0503020204020204" pitchFamily="34" charset="-122"/>
              </a:rPr>
              <a:t>合</a:t>
            </a:r>
            <a:r>
              <a:rPr lang="zh-CN" altLang="en-US" sz="1400" dirty="0" smtClean="0">
                <a:solidFill>
                  <a:schemeClr val="tx1">
                    <a:lumMod val="75000"/>
                    <a:lumOff val="25000"/>
                  </a:schemeClr>
                </a:solidFill>
                <a:sym typeface="微软雅黑" panose="020B0503020204020204" pitchFamily="34" charset="-122"/>
              </a:rPr>
              <a:t>描述</a:t>
            </a:r>
            <a:r>
              <a:rPr lang="zh-CN" altLang="en-US" sz="1400" dirty="0">
                <a:solidFill>
                  <a:schemeClr val="tx1">
                    <a:lumMod val="75000"/>
                    <a:lumOff val="25000"/>
                  </a:schemeClr>
                </a:solidFill>
                <a:sym typeface="微软雅黑" panose="020B0503020204020204" pitchFamily="34" charset="-122"/>
              </a:rPr>
              <a:t>说明，在此录入上述图表</a:t>
            </a:r>
            <a:r>
              <a:rPr lang="zh-CN" altLang="en-US" sz="1400" dirty="0" smtClean="0">
                <a:solidFill>
                  <a:schemeClr val="tx1">
                    <a:lumMod val="75000"/>
                    <a:lumOff val="25000"/>
                  </a:schemeClr>
                </a:solidFill>
                <a:sym typeface="微软雅黑" panose="020B0503020204020204" pitchFamily="34" charset="-122"/>
              </a:rPr>
              <a:t>的综合描述说明。</a:t>
            </a:r>
            <a:endParaRPr lang="zh-CN" altLang="en-US" sz="1400" dirty="0">
              <a:solidFill>
                <a:schemeClr val="tx1">
                  <a:lumMod val="75000"/>
                  <a:lumOff val="25000"/>
                </a:schemeClr>
              </a:solidFill>
              <a:sym typeface="微软雅黑" panose="020B0503020204020204" pitchFamily="34" charset="-122"/>
            </a:endParaRPr>
          </a:p>
        </p:txBody>
      </p:sp>
      <p:sp>
        <p:nvSpPr>
          <p:cNvPr id="35" name="矩形 34"/>
          <p:cNvSpPr/>
          <p:nvPr/>
        </p:nvSpPr>
        <p:spPr>
          <a:xfrm>
            <a:off x="5491351" y="4551338"/>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矩形 35"/>
          <p:cNvSpPr>
            <a:spLocks noChangeArrowheads="1"/>
          </p:cNvSpPr>
          <p:nvPr/>
        </p:nvSpPr>
        <p:spPr bwMode="auto">
          <a:xfrm>
            <a:off x="4939477" y="5035834"/>
            <a:ext cx="2416910"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a:t>
            </a:r>
            <a:r>
              <a:rPr lang="zh-CN" altLang="en-US" sz="1400" dirty="0" smtClean="0">
                <a:solidFill>
                  <a:schemeClr val="tx1">
                    <a:lumMod val="75000"/>
                    <a:lumOff val="25000"/>
                  </a:schemeClr>
                </a:solidFill>
                <a:sym typeface="微软雅黑" panose="020B0503020204020204" pitchFamily="34" charset="-122"/>
              </a:rPr>
              <a:t>的综</a:t>
            </a:r>
            <a:r>
              <a:rPr lang="zh-CN" altLang="en-US" sz="1400" dirty="0">
                <a:solidFill>
                  <a:schemeClr val="tx1">
                    <a:lumMod val="75000"/>
                    <a:lumOff val="25000"/>
                  </a:schemeClr>
                </a:solidFill>
                <a:sym typeface="微软雅黑" panose="020B0503020204020204" pitchFamily="34" charset="-122"/>
              </a:rPr>
              <a:t>合</a:t>
            </a:r>
            <a:r>
              <a:rPr lang="zh-CN" altLang="en-US" sz="1400" dirty="0" smtClean="0">
                <a:solidFill>
                  <a:schemeClr val="tx1">
                    <a:lumMod val="75000"/>
                    <a:lumOff val="25000"/>
                  </a:schemeClr>
                </a:solidFill>
                <a:sym typeface="微软雅黑" panose="020B0503020204020204" pitchFamily="34" charset="-122"/>
              </a:rPr>
              <a:t>描述</a:t>
            </a:r>
            <a:r>
              <a:rPr lang="zh-CN" altLang="en-US" sz="1400" dirty="0">
                <a:solidFill>
                  <a:schemeClr val="tx1">
                    <a:lumMod val="75000"/>
                    <a:lumOff val="25000"/>
                  </a:schemeClr>
                </a:solidFill>
                <a:sym typeface="微软雅黑" panose="020B0503020204020204" pitchFamily="34" charset="-122"/>
              </a:rPr>
              <a:t>说明，在此录入上述图表</a:t>
            </a:r>
            <a:r>
              <a:rPr lang="zh-CN" altLang="en-US" sz="1400" dirty="0" smtClean="0">
                <a:solidFill>
                  <a:schemeClr val="tx1">
                    <a:lumMod val="75000"/>
                    <a:lumOff val="25000"/>
                  </a:schemeClr>
                </a:solidFill>
                <a:sym typeface="微软雅黑" panose="020B0503020204020204" pitchFamily="34" charset="-122"/>
              </a:rPr>
              <a:t>的综合描述说明。</a:t>
            </a:r>
            <a:endParaRPr lang="zh-CN" altLang="en-US" sz="1400" dirty="0">
              <a:solidFill>
                <a:schemeClr val="tx1">
                  <a:lumMod val="75000"/>
                  <a:lumOff val="25000"/>
                </a:schemeClr>
              </a:solidFill>
              <a:sym typeface="微软雅黑" panose="020B0503020204020204" pitchFamily="34" charset="-122"/>
            </a:endParaRPr>
          </a:p>
        </p:txBody>
      </p:sp>
      <p:sp>
        <p:nvSpPr>
          <p:cNvPr id="37" name="矩形 36"/>
          <p:cNvSpPr/>
          <p:nvPr/>
        </p:nvSpPr>
        <p:spPr>
          <a:xfrm>
            <a:off x="8576787" y="4551338"/>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矩形 37"/>
          <p:cNvSpPr>
            <a:spLocks noChangeArrowheads="1"/>
          </p:cNvSpPr>
          <p:nvPr/>
        </p:nvSpPr>
        <p:spPr bwMode="auto">
          <a:xfrm>
            <a:off x="8024913" y="5035834"/>
            <a:ext cx="2416910"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a:t>
            </a:r>
            <a:r>
              <a:rPr lang="zh-CN" altLang="en-US" sz="1400" dirty="0" smtClean="0">
                <a:solidFill>
                  <a:schemeClr val="tx1">
                    <a:lumMod val="75000"/>
                    <a:lumOff val="25000"/>
                  </a:schemeClr>
                </a:solidFill>
                <a:sym typeface="微软雅黑" panose="020B0503020204020204" pitchFamily="34" charset="-122"/>
              </a:rPr>
              <a:t>的综</a:t>
            </a:r>
            <a:r>
              <a:rPr lang="zh-CN" altLang="en-US" sz="1400" dirty="0">
                <a:solidFill>
                  <a:schemeClr val="tx1">
                    <a:lumMod val="75000"/>
                    <a:lumOff val="25000"/>
                  </a:schemeClr>
                </a:solidFill>
                <a:sym typeface="微软雅黑" panose="020B0503020204020204" pitchFamily="34" charset="-122"/>
              </a:rPr>
              <a:t>合</a:t>
            </a:r>
            <a:r>
              <a:rPr lang="zh-CN" altLang="en-US" sz="1400" dirty="0" smtClean="0">
                <a:solidFill>
                  <a:schemeClr val="tx1">
                    <a:lumMod val="75000"/>
                    <a:lumOff val="25000"/>
                  </a:schemeClr>
                </a:solidFill>
                <a:sym typeface="微软雅黑" panose="020B0503020204020204" pitchFamily="34" charset="-122"/>
              </a:rPr>
              <a:t>描述</a:t>
            </a:r>
            <a:r>
              <a:rPr lang="zh-CN" altLang="en-US" sz="1400" dirty="0">
                <a:solidFill>
                  <a:schemeClr val="tx1">
                    <a:lumMod val="75000"/>
                    <a:lumOff val="25000"/>
                  </a:schemeClr>
                </a:solidFill>
                <a:sym typeface="微软雅黑" panose="020B0503020204020204" pitchFamily="34" charset="-122"/>
              </a:rPr>
              <a:t>说明，在此录入上述图表</a:t>
            </a:r>
            <a:r>
              <a:rPr lang="zh-CN" altLang="en-US" sz="1400" dirty="0" smtClean="0">
                <a:solidFill>
                  <a:schemeClr val="tx1">
                    <a:lumMod val="75000"/>
                    <a:lumOff val="25000"/>
                  </a:schemeClr>
                </a:solidFill>
                <a:sym typeface="微软雅黑" panose="020B0503020204020204" pitchFamily="34" charset="-122"/>
              </a:rPr>
              <a:t>的综合描述说明。</a:t>
            </a:r>
            <a:endParaRPr lang="zh-CN" altLang="en-US" sz="1400" dirty="0">
              <a:solidFill>
                <a:schemeClr val="tx1">
                  <a:lumMod val="75000"/>
                  <a:lumOff val="25000"/>
                </a:schemeClr>
              </a:solidFill>
              <a:sym typeface="微软雅黑" panose="020B0503020204020204" pitchFamily="34" charset="-122"/>
            </a:endParaRPr>
          </a:p>
        </p:txBody>
      </p:sp>
      <p:sp>
        <p:nvSpPr>
          <p:cNvPr id="39" name="文本框 2"/>
          <p:cNvSpPr txBox="1"/>
          <p:nvPr/>
        </p:nvSpPr>
        <p:spPr>
          <a:xfrm>
            <a:off x="2570801" y="2702757"/>
            <a:ext cx="954107"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关键字</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40" name="文本框 41"/>
          <p:cNvSpPr txBox="1"/>
          <p:nvPr/>
        </p:nvSpPr>
        <p:spPr>
          <a:xfrm>
            <a:off x="5632188" y="2702757"/>
            <a:ext cx="954107"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关键字</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41" name="文本框 42"/>
          <p:cNvSpPr txBox="1"/>
          <p:nvPr/>
        </p:nvSpPr>
        <p:spPr>
          <a:xfrm>
            <a:off x="8756314" y="2702757"/>
            <a:ext cx="954107"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关键字</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2" presetClass="entr" presetSubtype="1" fill="hold" grpId="0" nodeType="afterEffect" p14:presetBounceEnd="80000">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14:bounceEnd="80000">
                                          <p:cBhvr additive="base">
                                            <p:cTn id="24" dur="10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7"/>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80000">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14:bounceEnd="80000">
                                          <p:cBhvr additive="base">
                                            <p:cTn id="28" dur="1000" fill="hold"/>
                                            <p:tgtEl>
                                              <p:spTgt spid="13"/>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1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80000">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14:bounceEnd="80000">
                                          <p:cBhvr additive="base">
                                            <p:cTn id="32" dur="1000" fill="hold"/>
                                            <p:tgtEl>
                                              <p:spTgt spid="15"/>
                                            </p:tgtEl>
                                            <p:attrNameLst>
                                              <p:attrName>ppt_x</p:attrName>
                                            </p:attrNameLst>
                                          </p:cBhvr>
                                          <p:tavLst>
                                            <p:tav tm="0">
                                              <p:val>
                                                <p:strVal val="#ppt_x"/>
                                              </p:val>
                                            </p:tav>
                                            <p:tav tm="100000">
                                              <p:val>
                                                <p:strVal val="#ppt_x"/>
                                              </p:val>
                                            </p:tav>
                                          </p:tavLst>
                                        </p:anim>
                                        <p:anim calcmode="lin" valueType="num" p14:bounceEnd="80000">
                                          <p:cBhvr additive="base">
                                            <p:cTn id="33" dur="1000" fill="hold"/>
                                            <p:tgtEl>
                                              <p:spTgt spid="15"/>
                                            </p:tgtEl>
                                            <p:attrNameLst>
                                              <p:attrName>ppt_y</p:attrName>
                                            </p:attrNameLst>
                                          </p:cBhvr>
                                          <p:tavLst>
                                            <p:tav tm="0">
                                              <p:val>
                                                <p:strVal val="0-#ppt_h/2"/>
                                              </p:val>
                                            </p:tav>
                                            <p:tav tm="100000">
                                              <p:val>
                                                <p:strVal val="#ppt_y"/>
                                              </p:val>
                                            </p:tav>
                                          </p:tavLst>
                                        </p:anim>
                                      </p:childTnLst>
                                    </p:cTn>
                                  </p:par>
                                  <p:par>
                                    <p:cTn id="34" presetID="47" presetClass="entr" presetSubtype="0" fill="hold" nodeType="withEffect">
                                      <p:stCondLst>
                                        <p:cond delay="10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1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100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par>
                                    <p:cTn id="49" presetID="10" presetClass="entr" presetSubtype="0" fill="hold" grpId="0" nodeType="withEffect">
                                      <p:stCondLst>
                                        <p:cond delay="150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150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ntr" presetSubtype="0" fill="hold" grpId="0" nodeType="withEffect">
                                      <p:stCondLst>
                                        <p:cond delay="150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22" presetClass="entr" presetSubtype="1" fill="hold" grpId="0" nodeType="withEffect">
                                      <p:stCondLst>
                                        <p:cond delay="750"/>
                                      </p:stCondLst>
                                      <p:childTnLst>
                                        <p:set>
                                          <p:cBhvr>
                                            <p:cTn id="59" dur="1" fill="hold">
                                              <p:stCondLst>
                                                <p:cond delay="0"/>
                                              </p:stCondLst>
                                            </p:cTn>
                                            <p:tgtEl>
                                              <p:spTgt spid="8"/>
                                            </p:tgtEl>
                                            <p:attrNameLst>
                                              <p:attrName>style.visibility</p:attrName>
                                            </p:attrNameLst>
                                          </p:cBhvr>
                                          <p:to>
                                            <p:strVal val="visible"/>
                                          </p:to>
                                        </p:set>
                                        <p:animEffect transition="in" filter="wipe(up)">
                                          <p:cBhvr>
                                            <p:cTn id="60" dur="750"/>
                                            <p:tgtEl>
                                              <p:spTgt spid="8"/>
                                            </p:tgtEl>
                                          </p:cBhvr>
                                        </p:animEffect>
                                      </p:childTnLst>
                                    </p:cTn>
                                  </p:par>
                                  <p:par>
                                    <p:cTn id="61" presetID="22" presetClass="entr" presetSubtype="1" fill="hold" grpId="0" nodeType="withEffect">
                                      <p:stCondLst>
                                        <p:cond delay="750"/>
                                      </p:stCondLst>
                                      <p:childTnLst>
                                        <p:set>
                                          <p:cBhvr>
                                            <p:cTn id="62" dur="1" fill="hold">
                                              <p:stCondLst>
                                                <p:cond delay="0"/>
                                              </p:stCondLst>
                                            </p:cTn>
                                            <p:tgtEl>
                                              <p:spTgt spid="14"/>
                                            </p:tgtEl>
                                            <p:attrNameLst>
                                              <p:attrName>style.visibility</p:attrName>
                                            </p:attrNameLst>
                                          </p:cBhvr>
                                          <p:to>
                                            <p:strVal val="visible"/>
                                          </p:to>
                                        </p:set>
                                        <p:animEffect transition="in" filter="wipe(up)">
                                          <p:cBhvr>
                                            <p:cTn id="63" dur="750"/>
                                            <p:tgtEl>
                                              <p:spTgt spid="14"/>
                                            </p:tgtEl>
                                          </p:cBhvr>
                                        </p:animEffect>
                                      </p:childTnLst>
                                    </p:cTn>
                                  </p:par>
                                  <p:par>
                                    <p:cTn id="64" presetID="22" presetClass="entr" presetSubtype="1" fill="hold" grpId="0" nodeType="withEffect">
                                      <p:stCondLst>
                                        <p:cond delay="750"/>
                                      </p:stCondLst>
                                      <p:childTnLst>
                                        <p:set>
                                          <p:cBhvr>
                                            <p:cTn id="65" dur="1" fill="hold">
                                              <p:stCondLst>
                                                <p:cond delay="0"/>
                                              </p:stCondLst>
                                            </p:cTn>
                                            <p:tgtEl>
                                              <p:spTgt spid="16"/>
                                            </p:tgtEl>
                                            <p:attrNameLst>
                                              <p:attrName>style.visibility</p:attrName>
                                            </p:attrNameLst>
                                          </p:cBhvr>
                                          <p:to>
                                            <p:strVal val="visible"/>
                                          </p:to>
                                        </p:set>
                                        <p:animEffect transition="in" filter="wipe(up)">
                                          <p:cBhvr>
                                            <p:cTn id="66" dur="750"/>
                                            <p:tgtEl>
                                              <p:spTgt spid="16"/>
                                            </p:tgtEl>
                                          </p:cBhvr>
                                        </p:animEffect>
                                      </p:childTnLst>
                                    </p:cTn>
                                  </p:par>
                                </p:childTnLst>
                              </p:cTn>
                            </p:par>
                            <p:par>
                              <p:cTn id="67" fill="hold">
                                <p:stCondLst>
                                  <p:cond delay="2439"/>
                                </p:stCondLst>
                                <p:childTnLst>
                                  <p:par>
                                    <p:cTn id="68" presetID="14" presetClass="entr" presetSubtype="10"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400"/>
                                            <p:tgtEl>
                                              <p:spTgt spid="33"/>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randombar(horizontal)">
                                          <p:cBhvr>
                                            <p:cTn id="73" dur="400"/>
                                            <p:tgtEl>
                                              <p:spTgt spid="34"/>
                                            </p:tgtEl>
                                          </p:cBhvr>
                                        </p:animEffect>
                                      </p:childTnLst>
                                    </p:cTn>
                                  </p:par>
                                </p:childTnLst>
                              </p:cTn>
                            </p:par>
                            <p:par>
                              <p:cTn id="74" fill="hold">
                                <p:stCondLst>
                                  <p:cond delay="2939"/>
                                </p:stCondLst>
                                <p:childTnLst>
                                  <p:par>
                                    <p:cTn id="75" presetID="14" presetClass="entr" presetSubtype="10"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randombar(horizontal)">
                                          <p:cBhvr>
                                            <p:cTn id="77" dur="400"/>
                                            <p:tgtEl>
                                              <p:spTgt spid="35"/>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randombar(horizontal)">
                                          <p:cBhvr>
                                            <p:cTn id="80" dur="400"/>
                                            <p:tgtEl>
                                              <p:spTgt spid="36"/>
                                            </p:tgtEl>
                                          </p:cBhvr>
                                        </p:animEffect>
                                      </p:childTnLst>
                                    </p:cTn>
                                  </p:par>
                                </p:childTnLst>
                              </p:cTn>
                            </p:par>
                            <p:par>
                              <p:cTn id="81" fill="hold">
                                <p:stCondLst>
                                  <p:cond delay="3439"/>
                                </p:stCondLst>
                                <p:childTnLst>
                                  <p:par>
                                    <p:cTn id="82" presetID="14" presetClass="entr" presetSubtype="10" fill="hold" grpId="0"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randombar(horizontal)">
                                          <p:cBhvr>
                                            <p:cTn id="84" dur="400"/>
                                            <p:tgtEl>
                                              <p:spTgt spid="37"/>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randombar(horizontal)">
                                          <p:cBhvr>
                                            <p:cTn id="87" dur="4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7" grpId="0" animBg="1"/>
          <p:bldP spid="8" grpId="0"/>
          <p:bldP spid="13" grpId="0" animBg="1"/>
          <p:bldP spid="14" grpId="0"/>
          <p:bldP spid="15" grpId="0" animBg="1"/>
          <p:bldP spid="16" grpId="0"/>
          <p:bldP spid="33" grpId="0"/>
          <p:bldP spid="34" grpId="0"/>
          <p:bldP spid="35" grpId="0"/>
          <p:bldP spid="36" grpId="0"/>
          <p:bldP spid="37" grpId="0"/>
          <p:bldP spid="38" grpId="0"/>
          <p:bldP spid="39" grpId="0"/>
          <p:bldP spid="40" grpId="0"/>
          <p:bldP spid="4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300"/>
                                            <p:tgtEl>
                                              <p:spTgt spid="2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4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400" fill="hold"/>
                                            <p:tgtEl>
                                              <p:spTgt spid="23"/>
                                            </p:tgtEl>
                                            <p:attrNameLst>
                                              <p:attrName>ppt_y</p:attrName>
                                            </p:attrNameLst>
                                          </p:cBhvr>
                                          <p:tavLst>
                                            <p:tav tm="0">
                                              <p:val>
                                                <p:strVal val="#ppt_y"/>
                                              </p:val>
                                            </p:tav>
                                            <p:tav tm="100000">
                                              <p:val>
                                                <p:strVal val="#ppt_y"/>
                                              </p:val>
                                            </p:tav>
                                          </p:tavLst>
                                        </p:anim>
                                        <p:anim calcmode="lin" valueType="num">
                                          <p:cBhvr>
                                            <p:cTn id="13" dur="4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4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400" tmFilter="0,0; .5, 1; 1, 1"/>
                                            <p:tgtEl>
                                              <p:spTgt spid="23"/>
                                            </p:tgtEl>
                                          </p:cBhvr>
                                        </p:animEffect>
                                      </p:childTnLst>
                                    </p:cTn>
                                  </p:par>
                                </p:childTnLst>
                              </p:cTn>
                            </p:par>
                            <p:par>
                              <p:cTn id="16" fill="hold">
                                <p:stCondLst>
                                  <p:cond delay="939"/>
                                </p:stCondLst>
                                <p:childTnLst>
                                  <p:par>
                                    <p:cTn id="17" presetID="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00" fill="hold"/>
                                            <p:tgtEl>
                                              <p:spTgt spid="24"/>
                                            </p:tgtEl>
                                            <p:attrNameLst>
                                              <p:attrName>ppt_x</p:attrName>
                                            </p:attrNameLst>
                                          </p:cBhvr>
                                          <p:tavLst>
                                            <p:tav tm="0">
                                              <p:val>
                                                <p:strVal val="0-#ppt_w/2"/>
                                              </p:val>
                                            </p:tav>
                                            <p:tav tm="100000">
                                              <p:val>
                                                <p:strVal val="#ppt_x"/>
                                              </p:val>
                                            </p:tav>
                                          </p:tavLst>
                                        </p:anim>
                                        <p:anim calcmode="lin" valueType="num">
                                          <p:cBhvr additive="base">
                                            <p:cTn id="20" dur="3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1439"/>
                                </p:stCondLst>
                                <p:childTnLst>
                                  <p:par>
                                    <p:cTn id="22" presetID="2" presetClass="entr" presetSubtype="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ppt_x"/>
                                              </p:val>
                                            </p:tav>
                                            <p:tav tm="100000">
                                              <p:val>
                                                <p:strVal val="#ppt_x"/>
                                              </p:val>
                                            </p:tav>
                                          </p:tavLst>
                                        </p:anim>
                                        <p:anim calcmode="lin" valueType="num">
                                          <p:cBhvr additive="base">
                                            <p:cTn id="25" dur="1000" fill="hold"/>
                                            <p:tgtEl>
                                              <p:spTgt spid="7"/>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1000" fill="hold"/>
                                            <p:tgtEl>
                                              <p:spTgt spid="13"/>
                                            </p:tgtEl>
                                            <p:attrNameLst>
                                              <p:attrName>ppt_x</p:attrName>
                                            </p:attrNameLst>
                                          </p:cBhvr>
                                          <p:tavLst>
                                            <p:tav tm="0">
                                              <p:val>
                                                <p:strVal val="#ppt_x"/>
                                              </p:val>
                                            </p:tav>
                                            <p:tav tm="100000">
                                              <p:val>
                                                <p:strVal val="#ppt_x"/>
                                              </p:val>
                                            </p:tav>
                                          </p:tavLst>
                                        </p:anim>
                                        <p:anim calcmode="lin" valueType="num">
                                          <p:cBhvr additive="base">
                                            <p:cTn id="29" dur="1000" fill="hold"/>
                                            <p:tgtEl>
                                              <p:spTgt spid="1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1000" fill="hold"/>
                                            <p:tgtEl>
                                              <p:spTgt spid="15"/>
                                            </p:tgtEl>
                                            <p:attrNameLst>
                                              <p:attrName>ppt_x</p:attrName>
                                            </p:attrNameLst>
                                          </p:cBhvr>
                                          <p:tavLst>
                                            <p:tav tm="0">
                                              <p:val>
                                                <p:strVal val="#ppt_x"/>
                                              </p:val>
                                            </p:tav>
                                            <p:tav tm="100000">
                                              <p:val>
                                                <p:strVal val="#ppt_x"/>
                                              </p:val>
                                            </p:tav>
                                          </p:tavLst>
                                        </p:anim>
                                        <p:anim calcmode="lin" valueType="num">
                                          <p:cBhvr additive="base">
                                            <p:cTn id="33" dur="1000" fill="hold"/>
                                            <p:tgtEl>
                                              <p:spTgt spid="15"/>
                                            </p:tgtEl>
                                            <p:attrNameLst>
                                              <p:attrName>ppt_y</p:attrName>
                                            </p:attrNameLst>
                                          </p:cBhvr>
                                          <p:tavLst>
                                            <p:tav tm="0">
                                              <p:val>
                                                <p:strVal val="0-#ppt_h/2"/>
                                              </p:val>
                                            </p:tav>
                                            <p:tav tm="100000">
                                              <p:val>
                                                <p:strVal val="#ppt_y"/>
                                              </p:val>
                                            </p:tav>
                                          </p:tavLst>
                                        </p:anim>
                                      </p:childTnLst>
                                    </p:cTn>
                                  </p:par>
                                  <p:par>
                                    <p:cTn id="34" presetID="47" presetClass="entr" presetSubtype="0" fill="hold" nodeType="withEffect">
                                      <p:stCondLst>
                                        <p:cond delay="10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1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100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par>
                                    <p:cTn id="49" presetID="10" presetClass="entr" presetSubtype="0" fill="hold" grpId="0" nodeType="withEffect">
                                      <p:stCondLst>
                                        <p:cond delay="150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150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ntr" presetSubtype="0" fill="hold" grpId="0" nodeType="withEffect">
                                      <p:stCondLst>
                                        <p:cond delay="150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22" presetClass="entr" presetSubtype="1" fill="hold" grpId="0" nodeType="withEffect">
                                      <p:stCondLst>
                                        <p:cond delay="750"/>
                                      </p:stCondLst>
                                      <p:childTnLst>
                                        <p:set>
                                          <p:cBhvr>
                                            <p:cTn id="59" dur="1" fill="hold">
                                              <p:stCondLst>
                                                <p:cond delay="0"/>
                                              </p:stCondLst>
                                            </p:cTn>
                                            <p:tgtEl>
                                              <p:spTgt spid="8"/>
                                            </p:tgtEl>
                                            <p:attrNameLst>
                                              <p:attrName>style.visibility</p:attrName>
                                            </p:attrNameLst>
                                          </p:cBhvr>
                                          <p:to>
                                            <p:strVal val="visible"/>
                                          </p:to>
                                        </p:set>
                                        <p:animEffect transition="in" filter="wipe(up)">
                                          <p:cBhvr>
                                            <p:cTn id="60" dur="750"/>
                                            <p:tgtEl>
                                              <p:spTgt spid="8"/>
                                            </p:tgtEl>
                                          </p:cBhvr>
                                        </p:animEffect>
                                      </p:childTnLst>
                                    </p:cTn>
                                  </p:par>
                                  <p:par>
                                    <p:cTn id="61" presetID="22" presetClass="entr" presetSubtype="1" fill="hold" grpId="0" nodeType="withEffect">
                                      <p:stCondLst>
                                        <p:cond delay="750"/>
                                      </p:stCondLst>
                                      <p:childTnLst>
                                        <p:set>
                                          <p:cBhvr>
                                            <p:cTn id="62" dur="1" fill="hold">
                                              <p:stCondLst>
                                                <p:cond delay="0"/>
                                              </p:stCondLst>
                                            </p:cTn>
                                            <p:tgtEl>
                                              <p:spTgt spid="14"/>
                                            </p:tgtEl>
                                            <p:attrNameLst>
                                              <p:attrName>style.visibility</p:attrName>
                                            </p:attrNameLst>
                                          </p:cBhvr>
                                          <p:to>
                                            <p:strVal val="visible"/>
                                          </p:to>
                                        </p:set>
                                        <p:animEffect transition="in" filter="wipe(up)">
                                          <p:cBhvr>
                                            <p:cTn id="63" dur="750"/>
                                            <p:tgtEl>
                                              <p:spTgt spid="14"/>
                                            </p:tgtEl>
                                          </p:cBhvr>
                                        </p:animEffect>
                                      </p:childTnLst>
                                    </p:cTn>
                                  </p:par>
                                  <p:par>
                                    <p:cTn id="64" presetID="22" presetClass="entr" presetSubtype="1" fill="hold" grpId="0" nodeType="withEffect">
                                      <p:stCondLst>
                                        <p:cond delay="750"/>
                                      </p:stCondLst>
                                      <p:childTnLst>
                                        <p:set>
                                          <p:cBhvr>
                                            <p:cTn id="65" dur="1" fill="hold">
                                              <p:stCondLst>
                                                <p:cond delay="0"/>
                                              </p:stCondLst>
                                            </p:cTn>
                                            <p:tgtEl>
                                              <p:spTgt spid="16"/>
                                            </p:tgtEl>
                                            <p:attrNameLst>
                                              <p:attrName>style.visibility</p:attrName>
                                            </p:attrNameLst>
                                          </p:cBhvr>
                                          <p:to>
                                            <p:strVal val="visible"/>
                                          </p:to>
                                        </p:set>
                                        <p:animEffect transition="in" filter="wipe(up)">
                                          <p:cBhvr>
                                            <p:cTn id="66" dur="750"/>
                                            <p:tgtEl>
                                              <p:spTgt spid="16"/>
                                            </p:tgtEl>
                                          </p:cBhvr>
                                        </p:animEffect>
                                      </p:childTnLst>
                                    </p:cTn>
                                  </p:par>
                                </p:childTnLst>
                              </p:cTn>
                            </p:par>
                            <p:par>
                              <p:cTn id="67" fill="hold">
                                <p:stCondLst>
                                  <p:cond delay="2439"/>
                                </p:stCondLst>
                                <p:childTnLst>
                                  <p:par>
                                    <p:cTn id="68" presetID="14" presetClass="entr" presetSubtype="10"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400"/>
                                            <p:tgtEl>
                                              <p:spTgt spid="33"/>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randombar(horizontal)">
                                          <p:cBhvr>
                                            <p:cTn id="73" dur="400"/>
                                            <p:tgtEl>
                                              <p:spTgt spid="34"/>
                                            </p:tgtEl>
                                          </p:cBhvr>
                                        </p:animEffect>
                                      </p:childTnLst>
                                    </p:cTn>
                                  </p:par>
                                </p:childTnLst>
                              </p:cTn>
                            </p:par>
                            <p:par>
                              <p:cTn id="74" fill="hold">
                                <p:stCondLst>
                                  <p:cond delay="2939"/>
                                </p:stCondLst>
                                <p:childTnLst>
                                  <p:par>
                                    <p:cTn id="75" presetID="14" presetClass="entr" presetSubtype="10"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randombar(horizontal)">
                                          <p:cBhvr>
                                            <p:cTn id="77" dur="400"/>
                                            <p:tgtEl>
                                              <p:spTgt spid="35"/>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randombar(horizontal)">
                                          <p:cBhvr>
                                            <p:cTn id="80" dur="400"/>
                                            <p:tgtEl>
                                              <p:spTgt spid="36"/>
                                            </p:tgtEl>
                                          </p:cBhvr>
                                        </p:animEffect>
                                      </p:childTnLst>
                                    </p:cTn>
                                  </p:par>
                                </p:childTnLst>
                              </p:cTn>
                            </p:par>
                            <p:par>
                              <p:cTn id="81" fill="hold">
                                <p:stCondLst>
                                  <p:cond delay="3439"/>
                                </p:stCondLst>
                                <p:childTnLst>
                                  <p:par>
                                    <p:cTn id="82" presetID="14" presetClass="entr" presetSubtype="10" fill="hold" grpId="0"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randombar(horizontal)">
                                          <p:cBhvr>
                                            <p:cTn id="84" dur="400"/>
                                            <p:tgtEl>
                                              <p:spTgt spid="37"/>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randombar(horizontal)">
                                          <p:cBhvr>
                                            <p:cTn id="87" dur="4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nimBg="1"/>
          <p:bldP spid="7" grpId="0" animBg="1"/>
          <p:bldP spid="8" grpId="0"/>
          <p:bldP spid="13" grpId="0" animBg="1"/>
          <p:bldP spid="14" grpId="0"/>
          <p:bldP spid="15" grpId="0" animBg="1"/>
          <p:bldP spid="16" grpId="0"/>
          <p:bldP spid="33" grpId="0"/>
          <p:bldP spid="34" grpId="0"/>
          <p:bldP spid="35" grpId="0"/>
          <p:bldP spid="36" grpId="0"/>
          <p:bldP spid="37" grpId="0"/>
          <p:bldP spid="38" grpId="0"/>
          <p:bldP spid="39" grpId="0"/>
          <p:bldP spid="40" grpId="0"/>
          <p:bldP spid="41" grpId="0"/>
        </p:bldLst>
      </p:timing>
    </mc:Fallback>
  </mc:AlternateContent>
</p:sld>
</file>

<file path=ppt/tags/tag1.xml><?xml version="1.0" encoding="utf-8"?>
<p:tagLst xmlns:p="http://schemas.openxmlformats.org/presentationml/2006/main">
  <p:tag name="MH" val="20150429225421"/>
  <p:tag name="MH_LIBRARY" val="CONTENTS"/>
  <p:tag name="MH_TYPE" val="NUMBER"/>
  <p:tag name="ID" val="547142"/>
  <p:tag name="MH_ORDER" val="1"/>
</p:tagLst>
</file>

<file path=ppt/tags/tag2.xml><?xml version="1.0" encoding="utf-8"?>
<p:tagLst xmlns:p="http://schemas.openxmlformats.org/presentationml/2006/main">
  <p:tag name="MH" val="20150429225421"/>
  <p:tag name="MH_LIBRARY" val="CONTENTS"/>
  <p:tag name="MH_TYPE" val="ENTRY"/>
  <p:tag name="ID" val="547142"/>
  <p:tag name="MH_ORDER" val="1"/>
</p:tagLst>
</file>

<file path=ppt/tags/tag3.xml><?xml version="1.0" encoding="utf-8"?>
<p:tagLst xmlns:p="http://schemas.openxmlformats.org/presentationml/2006/main">
  <p:tag name="MH" val="20150429225421"/>
  <p:tag name="MH_LIBRARY" val="CONTENTS"/>
  <p:tag name="MH_TYPE" val="ENTRY"/>
  <p:tag name="ID" val="547142"/>
  <p:tag name="MH_ORDER" val="2"/>
</p:tagLst>
</file>

<file path=ppt/tags/tag4.xml><?xml version="1.0" encoding="utf-8"?>
<p:tagLst xmlns:p="http://schemas.openxmlformats.org/presentationml/2006/main">
  <p:tag name="MH" val="20150429225421"/>
  <p:tag name="MH_LIBRARY" val="CONTENTS"/>
  <p:tag name="MH_TYPE" val="NUMBER"/>
  <p:tag name="ID" val="547142"/>
  <p:tag name="MH_ORDER" val="2"/>
</p:tagLst>
</file>

<file path=ppt/tags/tag5.xml><?xml version="1.0" encoding="utf-8"?>
<p:tagLst xmlns:p="http://schemas.openxmlformats.org/presentationml/2006/main">
  <p:tag name="MH" val="20150429225421"/>
  <p:tag name="MH_LIBRARY" val="CONTENTS"/>
  <p:tag name="MH_TYPE" val="NUMBER"/>
  <p:tag name="ID" val="547142"/>
  <p:tag name="MH_ORDER" val="1"/>
</p:tagLst>
</file>

<file path=ppt/tags/tag6.xml><?xml version="1.0" encoding="utf-8"?>
<p:tagLst xmlns:p="http://schemas.openxmlformats.org/presentationml/2006/main">
  <p:tag name="MH" val="20150429225421"/>
  <p:tag name="MH_LIBRARY" val="CONTENTS"/>
  <p:tag name="MH_TYPE" val="ENTRY"/>
  <p:tag name="ID" val="547142"/>
  <p:tag name="MH_ORDER" val="1"/>
</p:tagLst>
</file>

<file path=ppt/tags/tag7.xml><?xml version="1.0" encoding="utf-8"?>
<p:tagLst xmlns:p="http://schemas.openxmlformats.org/presentationml/2006/main">
  <p:tag name="MH" val="20150429225421"/>
  <p:tag name="MH_LIBRARY" val="CONTENTS"/>
  <p:tag name="MH_TYPE" val="ENTRY"/>
  <p:tag name="ID" val="547142"/>
  <p:tag name="MH_ORDER" val="2"/>
</p:tagLst>
</file>

<file path=ppt/tags/tag8.xml><?xml version="1.0" encoding="utf-8"?>
<p:tagLst xmlns:p="http://schemas.openxmlformats.org/presentationml/2006/main">
  <p:tag name="MH" val="20150429225421"/>
  <p:tag name="MH_LIBRARY" val="CONTENTS"/>
  <p:tag name="MH_TYPE" val="NUMBER"/>
  <p:tag name="ID" val="547142"/>
  <p:tag name="MH_ORDER"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4226</Words>
  <Application>WPS 演示</Application>
  <PresentationFormat>自定义</PresentationFormat>
  <Paragraphs>523</Paragraphs>
  <Slides>28</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28</vt:i4>
      </vt:variant>
    </vt:vector>
  </HeadingPairs>
  <TitlesOfParts>
    <vt:vector size="47" baseType="lpstr">
      <vt:lpstr>Arial</vt:lpstr>
      <vt:lpstr>宋体</vt:lpstr>
      <vt:lpstr>Wingdings</vt:lpstr>
      <vt:lpstr>微软雅黑</vt:lpstr>
      <vt:lpstr>Times New Roman</vt:lpstr>
      <vt:lpstr>Open Sans</vt:lpstr>
      <vt:lpstr>方正正大黑简体</vt:lpstr>
      <vt:lpstr>Impact</vt:lpstr>
      <vt:lpstr>方正大黑简体</vt:lpstr>
      <vt:lpstr>Calibri</vt:lpstr>
      <vt:lpstr>Calibri Light</vt:lpstr>
      <vt:lpstr>Arial Unicode MS</vt:lpstr>
      <vt:lpstr>UKIJ Qolyazma</vt:lpstr>
      <vt:lpstr>Agency FB</vt:lpstr>
      <vt:lpstr>Arial Rounded MT Bold</vt:lpstr>
      <vt:lpstr>Arial</vt:lpstr>
      <vt:lpstr>黑体</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14</cp:revision>
  <dcterms:created xsi:type="dcterms:W3CDTF">2015-05-05T08:02:00Z</dcterms:created>
  <dcterms:modified xsi:type="dcterms:W3CDTF">2017-05-26T04:26:21Z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2052-10.1.0.6391</vt:lpwstr>
  </property>
</Properties>
</file>