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5040313" cy="7561263"/>
  <p:notesSz cx="8361363" cy="12341225"/>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343677" algn="l" rtl="0" fontAlgn="base">
      <a:spcBef>
        <a:spcPct val="0"/>
      </a:spcBef>
      <a:spcAft>
        <a:spcPct val="0"/>
      </a:spcAft>
      <a:defRPr kumimoji="1" kern="1200">
        <a:solidFill>
          <a:schemeClr val="tx1"/>
        </a:solidFill>
        <a:latin typeface="Arial" charset="0"/>
        <a:ea typeface="新細明體" pitchFamily="18" charset="-120"/>
        <a:cs typeface="+mn-cs"/>
      </a:defRPr>
    </a:lvl2pPr>
    <a:lvl3pPr marL="687354" algn="l" rtl="0" fontAlgn="base">
      <a:spcBef>
        <a:spcPct val="0"/>
      </a:spcBef>
      <a:spcAft>
        <a:spcPct val="0"/>
      </a:spcAft>
      <a:defRPr kumimoji="1" kern="1200">
        <a:solidFill>
          <a:schemeClr val="tx1"/>
        </a:solidFill>
        <a:latin typeface="Arial" charset="0"/>
        <a:ea typeface="新細明體" pitchFamily="18" charset="-120"/>
        <a:cs typeface="+mn-cs"/>
      </a:defRPr>
    </a:lvl3pPr>
    <a:lvl4pPr marL="1031032" algn="l" rtl="0" fontAlgn="base">
      <a:spcBef>
        <a:spcPct val="0"/>
      </a:spcBef>
      <a:spcAft>
        <a:spcPct val="0"/>
      </a:spcAft>
      <a:defRPr kumimoji="1" kern="1200">
        <a:solidFill>
          <a:schemeClr val="tx1"/>
        </a:solidFill>
        <a:latin typeface="Arial" charset="0"/>
        <a:ea typeface="新細明體" pitchFamily="18" charset="-120"/>
        <a:cs typeface="+mn-cs"/>
      </a:defRPr>
    </a:lvl4pPr>
    <a:lvl5pPr marL="1374709" algn="l" rtl="0" fontAlgn="base">
      <a:spcBef>
        <a:spcPct val="0"/>
      </a:spcBef>
      <a:spcAft>
        <a:spcPct val="0"/>
      </a:spcAft>
      <a:defRPr kumimoji="1" kern="1200">
        <a:solidFill>
          <a:schemeClr val="tx1"/>
        </a:solidFill>
        <a:latin typeface="Arial" charset="0"/>
        <a:ea typeface="新細明體" pitchFamily="18" charset="-120"/>
        <a:cs typeface="+mn-cs"/>
      </a:defRPr>
    </a:lvl5pPr>
    <a:lvl6pPr marL="1718386" algn="l" defTabSz="687354" rtl="0" eaLnBrk="1" latinLnBrk="0" hangingPunct="1">
      <a:defRPr kumimoji="1" kern="1200">
        <a:solidFill>
          <a:schemeClr val="tx1"/>
        </a:solidFill>
        <a:latin typeface="Arial" charset="0"/>
        <a:ea typeface="新細明體" pitchFamily="18" charset="-120"/>
        <a:cs typeface="+mn-cs"/>
      </a:defRPr>
    </a:lvl6pPr>
    <a:lvl7pPr marL="2062063" algn="l" defTabSz="687354" rtl="0" eaLnBrk="1" latinLnBrk="0" hangingPunct="1">
      <a:defRPr kumimoji="1" kern="1200">
        <a:solidFill>
          <a:schemeClr val="tx1"/>
        </a:solidFill>
        <a:latin typeface="Arial" charset="0"/>
        <a:ea typeface="新細明體" pitchFamily="18" charset="-120"/>
        <a:cs typeface="+mn-cs"/>
      </a:defRPr>
    </a:lvl7pPr>
    <a:lvl8pPr marL="2405741" algn="l" defTabSz="687354" rtl="0" eaLnBrk="1" latinLnBrk="0" hangingPunct="1">
      <a:defRPr kumimoji="1" kern="1200">
        <a:solidFill>
          <a:schemeClr val="tx1"/>
        </a:solidFill>
        <a:latin typeface="Arial" charset="0"/>
        <a:ea typeface="新細明體" pitchFamily="18" charset="-120"/>
        <a:cs typeface="+mn-cs"/>
      </a:defRPr>
    </a:lvl8pPr>
    <a:lvl9pPr marL="2749418" algn="l" defTabSz="687354"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a:srgbClr val="000000"/>
    <a:srgbClr val="FF0000"/>
    <a:srgbClr val="F9F9F9"/>
    <a:srgbClr val="72BFC5"/>
    <a:srgbClr val="10253F"/>
    <a:srgbClr val="EAF5F6"/>
    <a:srgbClr val="0099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280" d="100"/>
          <a:sy n="280" d="100"/>
        </p:scale>
        <p:origin x="996" y="4704"/>
      </p:cViewPr>
      <p:guideLst>
        <p:guide orient="horz" pos="2382"/>
        <p:guide orient="horz" pos="2762"/>
        <p:guide orient="horz" pos="3074"/>
        <p:guide orient="horz" pos="3766"/>
        <p:guide pos="158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2"/>
            <a:ext cx="3623621" cy="616244"/>
          </a:xfrm>
          <a:prstGeom prst="rect">
            <a:avLst/>
          </a:prstGeom>
          <a:noFill/>
          <a:ln w="9525">
            <a:noFill/>
            <a:miter lim="800000"/>
            <a:headEnd/>
            <a:tailEnd/>
          </a:ln>
          <a:effectLst/>
        </p:spPr>
        <p:txBody>
          <a:bodyPr vert="horz" wrap="square" lIns="110634" tIns="55317" rIns="110634" bIns="55317" numCol="1" anchor="t" anchorCtr="0" compatLnSpc="1">
            <a:prstTxWarp prst="textNoShape">
              <a:avLst/>
            </a:prstTxWarp>
          </a:bodyPr>
          <a:lstStyle>
            <a:lvl1pPr defTabSz="1105723">
              <a:defRPr sz="1400"/>
            </a:lvl1pPr>
          </a:lstStyle>
          <a:p>
            <a:pPr>
              <a:defRPr/>
            </a:pPr>
            <a:endParaRPr lang="en-US" altLang="zh-TW"/>
          </a:p>
        </p:txBody>
      </p:sp>
      <p:sp>
        <p:nvSpPr>
          <p:cNvPr id="17411" name="Rectangle 3"/>
          <p:cNvSpPr>
            <a:spLocks noGrp="1" noChangeArrowheads="1"/>
          </p:cNvSpPr>
          <p:nvPr>
            <p:ph type="dt" idx="1"/>
          </p:nvPr>
        </p:nvSpPr>
        <p:spPr bwMode="auto">
          <a:xfrm>
            <a:off x="4735929" y="2"/>
            <a:ext cx="3623621" cy="616244"/>
          </a:xfrm>
          <a:prstGeom prst="rect">
            <a:avLst/>
          </a:prstGeom>
          <a:noFill/>
          <a:ln w="9525">
            <a:noFill/>
            <a:miter lim="800000"/>
            <a:headEnd/>
            <a:tailEnd/>
          </a:ln>
          <a:effectLst/>
        </p:spPr>
        <p:txBody>
          <a:bodyPr vert="horz" wrap="square" lIns="110634" tIns="55317" rIns="110634" bIns="55317" numCol="1" anchor="t" anchorCtr="0" compatLnSpc="1">
            <a:prstTxWarp prst="textNoShape">
              <a:avLst/>
            </a:prstTxWarp>
          </a:bodyPr>
          <a:lstStyle>
            <a:lvl1pPr algn="r" defTabSz="1105723">
              <a:defRPr sz="1400"/>
            </a:lvl1pPr>
          </a:lstStyle>
          <a:p>
            <a:pPr>
              <a:defRPr/>
            </a:pPr>
            <a:fld id="{99EA8006-1516-4997-9DE5-687A93F84CC3}" type="datetimeFigureOut">
              <a:rPr lang="zh-TW" altLang="en-US"/>
              <a:pPr>
                <a:defRPr/>
              </a:pPr>
              <a:t>2017/5/12</a:t>
            </a:fld>
            <a:endParaRPr lang="en-US" altLang="zh-TW"/>
          </a:p>
        </p:txBody>
      </p:sp>
      <p:sp>
        <p:nvSpPr>
          <p:cNvPr id="34820" name="Rectangle 4"/>
          <p:cNvSpPr>
            <a:spLocks noGrp="1" noRot="1" noChangeAspect="1" noChangeArrowheads="1" noTextEdit="1"/>
          </p:cNvSpPr>
          <p:nvPr>
            <p:ph type="sldImg" idx="2"/>
          </p:nvPr>
        </p:nvSpPr>
        <p:spPr bwMode="auto">
          <a:xfrm>
            <a:off x="2638425" y="928688"/>
            <a:ext cx="3084513" cy="46275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836501" y="5860450"/>
            <a:ext cx="6688364" cy="5554368"/>
          </a:xfrm>
          <a:prstGeom prst="rect">
            <a:avLst/>
          </a:prstGeom>
          <a:noFill/>
          <a:ln w="9525">
            <a:noFill/>
            <a:miter lim="800000"/>
            <a:headEnd/>
            <a:tailEnd/>
          </a:ln>
          <a:effectLst/>
        </p:spPr>
        <p:txBody>
          <a:bodyPr vert="horz" wrap="square" lIns="110634" tIns="55317" rIns="110634" bIns="5531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1" y="11722943"/>
            <a:ext cx="3623621" cy="616244"/>
          </a:xfrm>
          <a:prstGeom prst="rect">
            <a:avLst/>
          </a:prstGeom>
          <a:noFill/>
          <a:ln w="9525">
            <a:noFill/>
            <a:miter lim="800000"/>
            <a:headEnd/>
            <a:tailEnd/>
          </a:ln>
          <a:effectLst/>
        </p:spPr>
        <p:txBody>
          <a:bodyPr vert="horz" wrap="square" lIns="110634" tIns="55317" rIns="110634" bIns="55317" numCol="1" anchor="b" anchorCtr="0" compatLnSpc="1">
            <a:prstTxWarp prst="textNoShape">
              <a:avLst/>
            </a:prstTxWarp>
          </a:bodyPr>
          <a:lstStyle>
            <a:lvl1pPr defTabSz="1105723">
              <a:defRPr sz="1400"/>
            </a:lvl1pPr>
          </a:lstStyle>
          <a:p>
            <a:pPr>
              <a:defRPr/>
            </a:pPr>
            <a:endParaRPr lang="en-US" altLang="zh-TW"/>
          </a:p>
        </p:txBody>
      </p:sp>
      <p:sp>
        <p:nvSpPr>
          <p:cNvPr id="17415" name="Rectangle 7"/>
          <p:cNvSpPr>
            <a:spLocks noGrp="1" noChangeArrowheads="1"/>
          </p:cNvSpPr>
          <p:nvPr>
            <p:ph type="sldNum" sz="quarter" idx="5"/>
          </p:nvPr>
        </p:nvSpPr>
        <p:spPr bwMode="auto">
          <a:xfrm>
            <a:off x="4735929" y="11722943"/>
            <a:ext cx="3623621" cy="616244"/>
          </a:xfrm>
          <a:prstGeom prst="rect">
            <a:avLst/>
          </a:prstGeom>
          <a:noFill/>
          <a:ln w="9525">
            <a:noFill/>
            <a:miter lim="800000"/>
            <a:headEnd/>
            <a:tailEnd/>
          </a:ln>
          <a:effectLst/>
        </p:spPr>
        <p:txBody>
          <a:bodyPr vert="horz" wrap="square" lIns="110634" tIns="55317" rIns="110634" bIns="55317" numCol="1" anchor="b" anchorCtr="0" compatLnSpc="1">
            <a:prstTxWarp prst="textNoShape">
              <a:avLst/>
            </a:prstTxWarp>
          </a:bodyPr>
          <a:lstStyle>
            <a:lvl1pPr algn="r" defTabSz="1105723">
              <a:defRPr sz="14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Calibri" pitchFamily="34" charset="0"/>
        <a:ea typeface="新細明體" pitchFamily="18" charset="-120"/>
        <a:cs typeface="+mn-cs"/>
      </a:defRPr>
    </a:lvl1pPr>
    <a:lvl2pPr marL="343677" algn="l" rtl="0" eaLnBrk="0" fontAlgn="base" hangingPunct="0">
      <a:spcBef>
        <a:spcPct val="30000"/>
      </a:spcBef>
      <a:spcAft>
        <a:spcPct val="0"/>
      </a:spcAft>
      <a:defRPr sz="900" kern="1200">
        <a:solidFill>
          <a:schemeClr val="tx1"/>
        </a:solidFill>
        <a:latin typeface="Calibri" pitchFamily="34" charset="0"/>
        <a:ea typeface="新細明體" pitchFamily="18" charset="-120"/>
        <a:cs typeface="+mn-cs"/>
      </a:defRPr>
    </a:lvl2pPr>
    <a:lvl3pPr marL="687354" algn="l" rtl="0" eaLnBrk="0" fontAlgn="base" hangingPunct="0">
      <a:spcBef>
        <a:spcPct val="30000"/>
      </a:spcBef>
      <a:spcAft>
        <a:spcPct val="0"/>
      </a:spcAft>
      <a:defRPr sz="900" kern="1200">
        <a:solidFill>
          <a:schemeClr val="tx1"/>
        </a:solidFill>
        <a:latin typeface="Calibri" pitchFamily="34" charset="0"/>
        <a:ea typeface="新細明體" pitchFamily="18" charset="-120"/>
        <a:cs typeface="+mn-cs"/>
      </a:defRPr>
    </a:lvl3pPr>
    <a:lvl4pPr marL="1031032" algn="l" rtl="0" eaLnBrk="0" fontAlgn="base" hangingPunct="0">
      <a:spcBef>
        <a:spcPct val="30000"/>
      </a:spcBef>
      <a:spcAft>
        <a:spcPct val="0"/>
      </a:spcAft>
      <a:defRPr sz="900" kern="1200">
        <a:solidFill>
          <a:schemeClr val="tx1"/>
        </a:solidFill>
        <a:latin typeface="Calibri" pitchFamily="34" charset="0"/>
        <a:ea typeface="新細明體" pitchFamily="18" charset="-120"/>
        <a:cs typeface="+mn-cs"/>
      </a:defRPr>
    </a:lvl4pPr>
    <a:lvl5pPr marL="1374709" algn="l" rtl="0" eaLnBrk="0" fontAlgn="base" hangingPunct="0">
      <a:spcBef>
        <a:spcPct val="30000"/>
      </a:spcBef>
      <a:spcAft>
        <a:spcPct val="0"/>
      </a:spcAft>
      <a:defRPr sz="900" kern="1200">
        <a:solidFill>
          <a:schemeClr val="tx1"/>
        </a:solidFill>
        <a:latin typeface="Calibri" pitchFamily="34" charset="0"/>
        <a:ea typeface="新細明體" pitchFamily="18" charset="-120"/>
        <a:cs typeface="+mn-cs"/>
      </a:defRPr>
    </a:lvl5pPr>
    <a:lvl6pPr marL="1718386" algn="l" defTabSz="687354" rtl="0" eaLnBrk="1" latinLnBrk="0" hangingPunct="1">
      <a:defRPr sz="900" kern="1200">
        <a:solidFill>
          <a:schemeClr val="tx1"/>
        </a:solidFill>
        <a:latin typeface="+mn-lt"/>
        <a:ea typeface="+mn-ea"/>
        <a:cs typeface="+mn-cs"/>
      </a:defRPr>
    </a:lvl6pPr>
    <a:lvl7pPr marL="2062063" algn="l" defTabSz="687354" rtl="0" eaLnBrk="1" latinLnBrk="0" hangingPunct="1">
      <a:defRPr sz="900" kern="1200">
        <a:solidFill>
          <a:schemeClr val="tx1"/>
        </a:solidFill>
        <a:latin typeface="+mn-lt"/>
        <a:ea typeface="+mn-ea"/>
        <a:cs typeface="+mn-cs"/>
      </a:defRPr>
    </a:lvl7pPr>
    <a:lvl8pPr marL="2405741" algn="l" defTabSz="687354" rtl="0" eaLnBrk="1" latinLnBrk="0" hangingPunct="1">
      <a:defRPr sz="900" kern="1200">
        <a:solidFill>
          <a:schemeClr val="tx1"/>
        </a:solidFill>
        <a:latin typeface="+mn-lt"/>
        <a:ea typeface="+mn-ea"/>
        <a:cs typeface="+mn-cs"/>
      </a:defRPr>
    </a:lvl8pPr>
    <a:lvl9pPr marL="2749418" algn="l" defTabSz="687354"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4031" y="1626157"/>
            <a:ext cx="5712355" cy="1122072"/>
          </a:xfrm>
        </p:spPr>
        <p:txBody>
          <a:bodyPr/>
          <a:lstStyle/>
          <a:p>
            <a:r>
              <a:rPr lang="en-US"/>
              <a:t>Click to edit Master title style</a:t>
            </a:r>
          </a:p>
        </p:txBody>
      </p:sp>
      <p:sp>
        <p:nvSpPr>
          <p:cNvPr id="3" name="Subtitle 2"/>
          <p:cNvSpPr>
            <a:spLocks noGrp="1"/>
          </p:cNvSpPr>
          <p:nvPr>
            <p:ph type="subTitle" idx="1"/>
          </p:nvPr>
        </p:nvSpPr>
        <p:spPr>
          <a:xfrm>
            <a:off x="1008063" y="2966342"/>
            <a:ext cx="4704292" cy="1337762"/>
          </a:xfrm>
        </p:spPr>
        <p:txBody>
          <a:bodyPr/>
          <a:lstStyle>
            <a:lvl1pPr marL="0" indent="0" algn="ctr">
              <a:buNone/>
              <a:defRPr/>
            </a:lvl1pPr>
            <a:lvl2pPr marL="343677" indent="0" algn="ctr">
              <a:buNone/>
              <a:defRPr/>
            </a:lvl2pPr>
            <a:lvl3pPr marL="687354" indent="0" algn="ctr">
              <a:buNone/>
              <a:defRPr/>
            </a:lvl3pPr>
            <a:lvl4pPr marL="1031032" indent="0" algn="ctr">
              <a:buNone/>
              <a:defRPr/>
            </a:lvl4pPr>
            <a:lvl5pPr marL="1374709" indent="0" algn="ctr">
              <a:buNone/>
              <a:defRPr/>
            </a:lvl5pPr>
            <a:lvl6pPr marL="1718386" indent="0" algn="ctr">
              <a:buNone/>
              <a:defRPr/>
            </a:lvl6pPr>
            <a:lvl7pPr marL="2062063" indent="0" algn="ctr">
              <a:buNone/>
              <a:defRPr/>
            </a:lvl7pPr>
            <a:lvl8pPr marL="2405741" indent="0" algn="ctr">
              <a:buNone/>
              <a:defRPr/>
            </a:lvl8pPr>
            <a:lvl9pPr marL="274941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72303" y="209632"/>
            <a:ext cx="1512094" cy="44664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6021" y="209632"/>
            <a:ext cx="4424275" cy="44664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867" y="3363793"/>
            <a:ext cx="5712355" cy="1039674"/>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530867" y="2218698"/>
            <a:ext cx="5712355" cy="1145095"/>
          </a:xfrm>
        </p:spPr>
        <p:txBody>
          <a:bodyPr anchor="b"/>
          <a:lstStyle>
            <a:lvl1pPr marL="0" indent="0">
              <a:buNone/>
              <a:defRPr sz="1500"/>
            </a:lvl1pPr>
            <a:lvl2pPr marL="343677" indent="0">
              <a:buNone/>
              <a:defRPr sz="1400"/>
            </a:lvl2pPr>
            <a:lvl3pPr marL="687354" indent="0">
              <a:buNone/>
              <a:defRPr sz="1200"/>
            </a:lvl3pPr>
            <a:lvl4pPr marL="1031032" indent="0">
              <a:buNone/>
              <a:defRPr sz="1100"/>
            </a:lvl4pPr>
            <a:lvl5pPr marL="1374709" indent="0">
              <a:buNone/>
              <a:defRPr sz="1100"/>
            </a:lvl5pPr>
            <a:lvl6pPr marL="1718386" indent="0">
              <a:buNone/>
              <a:defRPr sz="1100"/>
            </a:lvl6pPr>
            <a:lvl7pPr marL="2062063" indent="0">
              <a:buNone/>
              <a:defRPr sz="1100"/>
            </a:lvl7pPr>
            <a:lvl8pPr marL="2405741" indent="0">
              <a:buNone/>
              <a:defRPr sz="1100"/>
            </a:lvl8pPr>
            <a:lvl9pPr marL="2749418"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6021" y="1221435"/>
            <a:ext cx="2968184" cy="3454674"/>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16212" y="1221435"/>
            <a:ext cx="2968184" cy="3454674"/>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36021" y="1171754"/>
            <a:ext cx="2969351" cy="488331"/>
          </a:xfrm>
        </p:spPr>
        <p:txBody>
          <a:bodyPr anchor="b"/>
          <a:lstStyle>
            <a:lvl1pPr marL="0" indent="0">
              <a:buNone/>
              <a:defRPr sz="1800" b="1"/>
            </a:lvl1pPr>
            <a:lvl2pPr marL="343677" indent="0">
              <a:buNone/>
              <a:defRPr sz="1500" b="1"/>
            </a:lvl2pPr>
            <a:lvl3pPr marL="687354" indent="0">
              <a:buNone/>
              <a:defRPr sz="1400" b="1"/>
            </a:lvl3pPr>
            <a:lvl4pPr marL="1031032" indent="0">
              <a:buNone/>
              <a:defRPr sz="1200" b="1"/>
            </a:lvl4pPr>
            <a:lvl5pPr marL="1374709" indent="0">
              <a:buNone/>
              <a:defRPr sz="1200" b="1"/>
            </a:lvl5pPr>
            <a:lvl6pPr marL="1718386" indent="0">
              <a:buNone/>
              <a:defRPr sz="1200" b="1"/>
            </a:lvl6pPr>
            <a:lvl7pPr marL="2062063" indent="0">
              <a:buNone/>
              <a:defRPr sz="1200" b="1"/>
            </a:lvl7pPr>
            <a:lvl8pPr marL="2405741" indent="0">
              <a:buNone/>
              <a:defRPr sz="1200" b="1"/>
            </a:lvl8pPr>
            <a:lvl9pPr marL="2749418" indent="0">
              <a:buNone/>
              <a:defRPr sz="1200" b="1"/>
            </a:lvl9pPr>
          </a:lstStyle>
          <a:p>
            <a:pPr lvl="0"/>
            <a:r>
              <a:rPr lang="en-US"/>
              <a:t>Click to edit Master text styles</a:t>
            </a:r>
          </a:p>
        </p:txBody>
      </p:sp>
      <p:sp>
        <p:nvSpPr>
          <p:cNvPr id="4" name="Content Placeholder 3"/>
          <p:cNvSpPr>
            <a:spLocks noGrp="1"/>
          </p:cNvSpPr>
          <p:nvPr>
            <p:ph sz="half" idx="2"/>
          </p:nvPr>
        </p:nvSpPr>
        <p:spPr>
          <a:xfrm>
            <a:off x="336021" y="1660085"/>
            <a:ext cx="2969351" cy="3016023"/>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13879" y="1171754"/>
            <a:ext cx="2970518" cy="488331"/>
          </a:xfrm>
        </p:spPr>
        <p:txBody>
          <a:bodyPr anchor="b"/>
          <a:lstStyle>
            <a:lvl1pPr marL="0" indent="0">
              <a:buNone/>
              <a:defRPr sz="1800" b="1"/>
            </a:lvl1pPr>
            <a:lvl2pPr marL="343677" indent="0">
              <a:buNone/>
              <a:defRPr sz="1500" b="1"/>
            </a:lvl2pPr>
            <a:lvl3pPr marL="687354" indent="0">
              <a:buNone/>
              <a:defRPr sz="1400" b="1"/>
            </a:lvl3pPr>
            <a:lvl4pPr marL="1031032" indent="0">
              <a:buNone/>
              <a:defRPr sz="1200" b="1"/>
            </a:lvl4pPr>
            <a:lvl5pPr marL="1374709" indent="0">
              <a:buNone/>
              <a:defRPr sz="1200" b="1"/>
            </a:lvl5pPr>
            <a:lvl6pPr marL="1718386" indent="0">
              <a:buNone/>
              <a:defRPr sz="1200" b="1"/>
            </a:lvl6pPr>
            <a:lvl7pPr marL="2062063" indent="0">
              <a:buNone/>
              <a:defRPr sz="1200" b="1"/>
            </a:lvl7pPr>
            <a:lvl8pPr marL="2405741" indent="0">
              <a:buNone/>
              <a:defRPr sz="1200" b="1"/>
            </a:lvl8pPr>
            <a:lvl9pPr marL="2749418"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13879" y="1660085"/>
            <a:ext cx="2970518" cy="3016023"/>
          </a:xfr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6021" y="208420"/>
            <a:ext cx="2210971" cy="886994"/>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2627496" y="208420"/>
            <a:ext cx="3756900" cy="446768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6021" y="1095414"/>
            <a:ext cx="2210971" cy="3580695"/>
          </a:xfrm>
        </p:spPr>
        <p:txBody>
          <a:bodyPr/>
          <a:lstStyle>
            <a:lvl1pPr marL="0" indent="0">
              <a:buNone/>
              <a:defRPr sz="1100"/>
            </a:lvl1pPr>
            <a:lvl2pPr marL="343677" indent="0">
              <a:buNone/>
              <a:defRPr sz="900"/>
            </a:lvl2pPr>
            <a:lvl3pPr marL="687354" indent="0">
              <a:buNone/>
              <a:defRPr sz="800"/>
            </a:lvl3pPr>
            <a:lvl4pPr marL="1031032" indent="0">
              <a:buNone/>
              <a:defRPr sz="700"/>
            </a:lvl4pPr>
            <a:lvl5pPr marL="1374709" indent="0">
              <a:buNone/>
              <a:defRPr sz="700"/>
            </a:lvl5pPr>
            <a:lvl6pPr marL="1718386" indent="0">
              <a:buNone/>
              <a:defRPr sz="700"/>
            </a:lvl6pPr>
            <a:lvl7pPr marL="2062063" indent="0">
              <a:buNone/>
              <a:defRPr sz="700"/>
            </a:lvl7pPr>
            <a:lvl8pPr marL="2405741" indent="0">
              <a:buNone/>
              <a:defRPr sz="700"/>
            </a:lvl8pPr>
            <a:lvl9pPr marL="274941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17249" y="3664304"/>
            <a:ext cx="4032250" cy="432592"/>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317249" y="467732"/>
            <a:ext cx="4032250" cy="3140832"/>
          </a:xfrm>
        </p:spPr>
        <p:txBody>
          <a:bodyPr/>
          <a:lstStyle>
            <a:lvl1pPr marL="0" indent="0">
              <a:buNone/>
              <a:defRPr sz="2400"/>
            </a:lvl1pPr>
            <a:lvl2pPr marL="343677" indent="0">
              <a:buNone/>
              <a:defRPr sz="2100"/>
            </a:lvl2pPr>
            <a:lvl3pPr marL="687354" indent="0">
              <a:buNone/>
              <a:defRPr sz="1800"/>
            </a:lvl3pPr>
            <a:lvl4pPr marL="1031032" indent="0">
              <a:buNone/>
              <a:defRPr sz="1500"/>
            </a:lvl4pPr>
            <a:lvl5pPr marL="1374709" indent="0">
              <a:buNone/>
              <a:defRPr sz="1500"/>
            </a:lvl5pPr>
            <a:lvl6pPr marL="1718386" indent="0">
              <a:buNone/>
              <a:defRPr sz="1500"/>
            </a:lvl6pPr>
            <a:lvl7pPr marL="2062063" indent="0">
              <a:buNone/>
              <a:defRPr sz="1500"/>
            </a:lvl7pPr>
            <a:lvl8pPr marL="2405741" indent="0">
              <a:buNone/>
              <a:defRPr sz="1500"/>
            </a:lvl8pPr>
            <a:lvl9pPr marL="2749418" indent="0">
              <a:buNone/>
              <a:defRPr sz="1500"/>
            </a:lvl9pPr>
          </a:lstStyle>
          <a:p>
            <a:pPr lvl="0"/>
            <a:endParaRPr lang="en-US" noProof="0"/>
          </a:p>
        </p:txBody>
      </p:sp>
      <p:sp>
        <p:nvSpPr>
          <p:cNvPr id="4" name="Text Placeholder 3"/>
          <p:cNvSpPr>
            <a:spLocks noGrp="1"/>
          </p:cNvSpPr>
          <p:nvPr>
            <p:ph type="body" sz="half" idx="2"/>
          </p:nvPr>
        </p:nvSpPr>
        <p:spPr>
          <a:xfrm>
            <a:off x="1317249" y="4096896"/>
            <a:ext cx="4032250" cy="614352"/>
          </a:xfrm>
        </p:spPr>
        <p:txBody>
          <a:bodyPr/>
          <a:lstStyle>
            <a:lvl1pPr marL="0" indent="0">
              <a:buNone/>
              <a:defRPr sz="1100"/>
            </a:lvl1pPr>
            <a:lvl2pPr marL="343677" indent="0">
              <a:buNone/>
              <a:defRPr sz="900"/>
            </a:lvl2pPr>
            <a:lvl3pPr marL="687354" indent="0">
              <a:buNone/>
              <a:defRPr sz="800"/>
            </a:lvl3pPr>
            <a:lvl4pPr marL="1031032" indent="0">
              <a:buNone/>
              <a:defRPr sz="700"/>
            </a:lvl4pPr>
            <a:lvl5pPr marL="1374709" indent="0">
              <a:buNone/>
              <a:defRPr sz="700"/>
            </a:lvl5pPr>
            <a:lvl6pPr marL="1718386" indent="0">
              <a:buNone/>
              <a:defRPr sz="700"/>
            </a:lvl6pPr>
            <a:lvl7pPr marL="2062063" indent="0">
              <a:buNone/>
              <a:defRPr sz="700"/>
            </a:lvl7pPr>
            <a:lvl8pPr marL="2405741" indent="0">
              <a:buNone/>
              <a:defRPr sz="700"/>
            </a:lvl8pPr>
            <a:lvl9pPr marL="274941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2016" y="302935"/>
            <a:ext cx="4536282" cy="126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735" tIns="34368" rIns="68735" bIns="34368"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252016" y="1764295"/>
            <a:ext cx="4536282" cy="4989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735" tIns="34368" rIns="68735" bIns="3436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252016" y="6885112"/>
            <a:ext cx="1176073" cy="524684"/>
          </a:xfrm>
          <a:prstGeom prst="rect">
            <a:avLst/>
          </a:prstGeom>
          <a:noFill/>
          <a:ln w="9525">
            <a:noFill/>
            <a:miter lim="800000"/>
            <a:headEnd/>
            <a:tailEnd/>
          </a:ln>
          <a:effectLst/>
        </p:spPr>
        <p:txBody>
          <a:bodyPr vert="horz" wrap="square" lIns="68735" tIns="34368" rIns="68735" bIns="34368" numCol="1" anchor="t" anchorCtr="0" compatLnSpc="1">
            <a:prstTxWarp prst="textNoShape">
              <a:avLst/>
            </a:prstTxWarp>
          </a:bodyPr>
          <a:lstStyle>
            <a:lvl1pPr>
              <a:defRPr sz="11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1722107" y="6885112"/>
            <a:ext cx="1596099" cy="524684"/>
          </a:xfrm>
          <a:prstGeom prst="rect">
            <a:avLst/>
          </a:prstGeom>
          <a:noFill/>
          <a:ln w="9525">
            <a:noFill/>
            <a:miter lim="800000"/>
            <a:headEnd/>
            <a:tailEnd/>
          </a:ln>
          <a:effectLst/>
        </p:spPr>
        <p:txBody>
          <a:bodyPr vert="horz" wrap="square" lIns="68735" tIns="34368" rIns="68735" bIns="34368" numCol="1" anchor="t" anchorCtr="0" compatLnSpc="1">
            <a:prstTxWarp prst="textNoShape">
              <a:avLst/>
            </a:prstTxWarp>
          </a:bodyPr>
          <a:lstStyle>
            <a:lvl1pPr algn="ctr">
              <a:defRPr sz="11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3612224" y="6885112"/>
            <a:ext cx="1176073" cy="524684"/>
          </a:xfrm>
          <a:prstGeom prst="rect">
            <a:avLst/>
          </a:prstGeom>
          <a:noFill/>
          <a:ln w="9525">
            <a:noFill/>
            <a:miter lim="800000"/>
            <a:headEnd/>
            <a:tailEnd/>
          </a:ln>
          <a:effectLst/>
        </p:spPr>
        <p:txBody>
          <a:bodyPr vert="horz" wrap="square" lIns="68735" tIns="34368" rIns="68735" bIns="34368" numCol="1" anchor="t" anchorCtr="0" compatLnSpc="1">
            <a:prstTxWarp prst="textNoShape">
              <a:avLst/>
            </a:prstTxWarp>
          </a:bodyPr>
          <a:lstStyle>
            <a:lvl1pPr algn="r">
              <a:defRPr sz="11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3300">
          <a:solidFill>
            <a:schemeClr val="tx2"/>
          </a:solidFill>
          <a:latin typeface="+mj-lt"/>
          <a:ea typeface="+mj-ea"/>
          <a:cs typeface="+mj-cs"/>
        </a:defRPr>
      </a:lvl1pPr>
      <a:lvl2pPr algn="ctr" rtl="0" eaLnBrk="0" fontAlgn="base" hangingPunct="0">
        <a:spcBef>
          <a:spcPct val="0"/>
        </a:spcBef>
        <a:spcAft>
          <a:spcPct val="0"/>
        </a:spcAft>
        <a:defRPr kumimoji="1" sz="3300">
          <a:solidFill>
            <a:schemeClr val="tx2"/>
          </a:solidFill>
          <a:latin typeface="Arial" charset="0"/>
          <a:ea typeface="新細明體" charset="-120"/>
        </a:defRPr>
      </a:lvl2pPr>
      <a:lvl3pPr algn="ctr" rtl="0" eaLnBrk="0" fontAlgn="base" hangingPunct="0">
        <a:spcBef>
          <a:spcPct val="0"/>
        </a:spcBef>
        <a:spcAft>
          <a:spcPct val="0"/>
        </a:spcAft>
        <a:defRPr kumimoji="1" sz="3300">
          <a:solidFill>
            <a:schemeClr val="tx2"/>
          </a:solidFill>
          <a:latin typeface="Arial" charset="0"/>
          <a:ea typeface="新細明體" charset="-120"/>
        </a:defRPr>
      </a:lvl3pPr>
      <a:lvl4pPr algn="ctr" rtl="0" eaLnBrk="0" fontAlgn="base" hangingPunct="0">
        <a:spcBef>
          <a:spcPct val="0"/>
        </a:spcBef>
        <a:spcAft>
          <a:spcPct val="0"/>
        </a:spcAft>
        <a:defRPr kumimoji="1" sz="3300">
          <a:solidFill>
            <a:schemeClr val="tx2"/>
          </a:solidFill>
          <a:latin typeface="Arial" charset="0"/>
          <a:ea typeface="新細明體" charset="-120"/>
        </a:defRPr>
      </a:lvl4pPr>
      <a:lvl5pPr algn="ctr" rtl="0" eaLnBrk="0" fontAlgn="base" hangingPunct="0">
        <a:spcBef>
          <a:spcPct val="0"/>
        </a:spcBef>
        <a:spcAft>
          <a:spcPct val="0"/>
        </a:spcAft>
        <a:defRPr kumimoji="1" sz="3300">
          <a:solidFill>
            <a:schemeClr val="tx2"/>
          </a:solidFill>
          <a:latin typeface="Arial" charset="0"/>
          <a:ea typeface="新細明體" charset="-120"/>
        </a:defRPr>
      </a:lvl5pPr>
      <a:lvl6pPr marL="343677" algn="ctr" rtl="0" fontAlgn="base">
        <a:spcBef>
          <a:spcPct val="0"/>
        </a:spcBef>
        <a:spcAft>
          <a:spcPct val="0"/>
        </a:spcAft>
        <a:defRPr kumimoji="1" sz="3300">
          <a:solidFill>
            <a:schemeClr val="tx2"/>
          </a:solidFill>
          <a:latin typeface="Arial" charset="0"/>
          <a:ea typeface="新細明體" charset="-120"/>
        </a:defRPr>
      </a:lvl6pPr>
      <a:lvl7pPr marL="687354" algn="ctr" rtl="0" fontAlgn="base">
        <a:spcBef>
          <a:spcPct val="0"/>
        </a:spcBef>
        <a:spcAft>
          <a:spcPct val="0"/>
        </a:spcAft>
        <a:defRPr kumimoji="1" sz="3300">
          <a:solidFill>
            <a:schemeClr val="tx2"/>
          </a:solidFill>
          <a:latin typeface="Arial" charset="0"/>
          <a:ea typeface="新細明體" charset="-120"/>
        </a:defRPr>
      </a:lvl7pPr>
      <a:lvl8pPr marL="1031032" algn="ctr" rtl="0" fontAlgn="base">
        <a:spcBef>
          <a:spcPct val="0"/>
        </a:spcBef>
        <a:spcAft>
          <a:spcPct val="0"/>
        </a:spcAft>
        <a:defRPr kumimoji="1" sz="3300">
          <a:solidFill>
            <a:schemeClr val="tx2"/>
          </a:solidFill>
          <a:latin typeface="Arial" charset="0"/>
          <a:ea typeface="新細明體" charset="-120"/>
        </a:defRPr>
      </a:lvl8pPr>
      <a:lvl9pPr marL="1374709" algn="ctr" rtl="0" fontAlgn="base">
        <a:spcBef>
          <a:spcPct val="0"/>
        </a:spcBef>
        <a:spcAft>
          <a:spcPct val="0"/>
        </a:spcAft>
        <a:defRPr kumimoji="1" sz="3300">
          <a:solidFill>
            <a:schemeClr val="tx2"/>
          </a:solidFill>
          <a:latin typeface="Arial" charset="0"/>
          <a:ea typeface="新細明體" charset="-120"/>
        </a:defRPr>
      </a:lvl9pPr>
    </p:titleStyle>
    <p:bodyStyle>
      <a:lvl1pPr marL="257758" indent="-257758" algn="l" rtl="0" eaLnBrk="0" fontAlgn="base" hangingPunct="0">
        <a:spcBef>
          <a:spcPct val="20000"/>
        </a:spcBef>
        <a:spcAft>
          <a:spcPct val="0"/>
        </a:spcAft>
        <a:buChar char="•"/>
        <a:defRPr kumimoji="1" sz="2400">
          <a:solidFill>
            <a:schemeClr val="tx1"/>
          </a:solidFill>
          <a:latin typeface="+mn-lt"/>
          <a:ea typeface="+mn-ea"/>
          <a:cs typeface="+mn-cs"/>
        </a:defRPr>
      </a:lvl1pPr>
      <a:lvl2pPr marL="558476" indent="-214798" algn="l" rtl="0" eaLnBrk="0" fontAlgn="base" hangingPunct="0">
        <a:spcBef>
          <a:spcPct val="20000"/>
        </a:spcBef>
        <a:spcAft>
          <a:spcPct val="0"/>
        </a:spcAft>
        <a:buChar char="–"/>
        <a:defRPr kumimoji="1" sz="2100">
          <a:solidFill>
            <a:schemeClr val="tx1"/>
          </a:solidFill>
          <a:latin typeface="+mn-lt"/>
          <a:ea typeface="+mn-ea"/>
        </a:defRPr>
      </a:lvl2pPr>
      <a:lvl3pPr marL="859193" indent="-171839" algn="l" rtl="0" eaLnBrk="0" fontAlgn="base" hangingPunct="0">
        <a:spcBef>
          <a:spcPct val="20000"/>
        </a:spcBef>
        <a:spcAft>
          <a:spcPct val="0"/>
        </a:spcAft>
        <a:buChar char="•"/>
        <a:defRPr kumimoji="1" sz="1800">
          <a:solidFill>
            <a:schemeClr val="tx1"/>
          </a:solidFill>
          <a:latin typeface="+mn-lt"/>
          <a:ea typeface="+mn-ea"/>
        </a:defRPr>
      </a:lvl3pPr>
      <a:lvl4pPr marL="1202870" indent="-171839" algn="l" rtl="0" eaLnBrk="0" fontAlgn="base" hangingPunct="0">
        <a:spcBef>
          <a:spcPct val="20000"/>
        </a:spcBef>
        <a:spcAft>
          <a:spcPct val="0"/>
        </a:spcAft>
        <a:buChar char="–"/>
        <a:defRPr kumimoji="1" sz="1500">
          <a:solidFill>
            <a:schemeClr val="tx1"/>
          </a:solidFill>
          <a:latin typeface="+mn-lt"/>
          <a:ea typeface="+mn-ea"/>
        </a:defRPr>
      </a:lvl4pPr>
      <a:lvl5pPr marL="1546548" indent="-171839" algn="l" rtl="0" eaLnBrk="0" fontAlgn="base" hangingPunct="0">
        <a:spcBef>
          <a:spcPct val="20000"/>
        </a:spcBef>
        <a:spcAft>
          <a:spcPct val="0"/>
        </a:spcAft>
        <a:buChar char="»"/>
        <a:defRPr kumimoji="1" sz="1500">
          <a:solidFill>
            <a:schemeClr val="tx1"/>
          </a:solidFill>
          <a:latin typeface="+mn-lt"/>
          <a:ea typeface="+mn-ea"/>
        </a:defRPr>
      </a:lvl5pPr>
      <a:lvl6pPr marL="1890225" indent="-171839" algn="l" rtl="0" fontAlgn="base">
        <a:spcBef>
          <a:spcPct val="20000"/>
        </a:spcBef>
        <a:spcAft>
          <a:spcPct val="0"/>
        </a:spcAft>
        <a:buChar char="»"/>
        <a:defRPr kumimoji="1" sz="1500">
          <a:solidFill>
            <a:schemeClr val="tx1"/>
          </a:solidFill>
          <a:latin typeface="+mn-lt"/>
          <a:ea typeface="+mn-ea"/>
        </a:defRPr>
      </a:lvl6pPr>
      <a:lvl7pPr marL="2233902" indent="-171839" algn="l" rtl="0" fontAlgn="base">
        <a:spcBef>
          <a:spcPct val="20000"/>
        </a:spcBef>
        <a:spcAft>
          <a:spcPct val="0"/>
        </a:spcAft>
        <a:buChar char="»"/>
        <a:defRPr kumimoji="1" sz="1500">
          <a:solidFill>
            <a:schemeClr val="tx1"/>
          </a:solidFill>
          <a:latin typeface="+mn-lt"/>
          <a:ea typeface="+mn-ea"/>
        </a:defRPr>
      </a:lvl7pPr>
      <a:lvl8pPr marL="2577579" indent="-171839" algn="l" rtl="0" fontAlgn="base">
        <a:spcBef>
          <a:spcPct val="20000"/>
        </a:spcBef>
        <a:spcAft>
          <a:spcPct val="0"/>
        </a:spcAft>
        <a:buChar char="»"/>
        <a:defRPr kumimoji="1" sz="1500">
          <a:solidFill>
            <a:schemeClr val="tx1"/>
          </a:solidFill>
          <a:latin typeface="+mn-lt"/>
          <a:ea typeface="+mn-ea"/>
        </a:defRPr>
      </a:lvl8pPr>
      <a:lvl9pPr marL="2921257" indent="-171839" algn="l" rtl="0" fontAlgn="base">
        <a:spcBef>
          <a:spcPct val="20000"/>
        </a:spcBef>
        <a:spcAft>
          <a:spcPct val="0"/>
        </a:spcAft>
        <a:buChar char="»"/>
        <a:defRPr kumimoji="1" sz="1500">
          <a:solidFill>
            <a:schemeClr val="tx1"/>
          </a:solidFill>
          <a:latin typeface="+mn-lt"/>
          <a:ea typeface="+mn-ea"/>
        </a:defRPr>
      </a:lvl9pPr>
    </p:bodyStyle>
    <p:otherStyle>
      <a:defPPr>
        <a:defRPr lang="en-US"/>
      </a:defPPr>
      <a:lvl1pPr marL="0" algn="l" defTabSz="687354" rtl="0" eaLnBrk="1" latinLnBrk="0" hangingPunct="1">
        <a:defRPr sz="1400" kern="1200">
          <a:solidFill>
            <a:schemeClr val="tx1"/>
          </a:solidFill>
          <a:latin typeface="+mn-lt"/>
          <a:ea typeface="+mn-ea"/>
          <a:cs typeface="+mn-cs"/>
        </a:defRPr>
      </a:lvl1pPr>
      <a:lvl2pPr marL="343677" algn="l" defTabSz="687354" rtl="0" eaLnBrk="1" latinLnBrk="0" hangingPunct="1">
        <a:defRPr sz="1400" kern="1200">
          <a:solidFill>
            <a:schemeClr val="tx1"/>
          </a:solidFill>
          <a:latin typeface="+mn-lt"/>
          <a:ea typeface="+mn-ea"/>
          <a:cs typeface="+mn-cs"/>
        </a:defRPr>
      </a:lvl2pPr>
      <a:lvl3pPr marL="687354" algn="l" defTabSz="687354" rtl="0" eaLnBrk="1" latinLnBrk="0" hangingPunct="1">
        <a:defRPr sz="1400" kern="1200">
          <a:solidFill>
            <a:schemeClr val="tx1"/>
          </a:solidFill>
          <a:latin typeface="+mn-lt"/>
          <a:ea typeface="+mn-ea"/>
          <a:cs typeface="+mn-cs"/>
        </a:defRPr>
      </a:lvl3pPr>
      <a:lvl4pPr marL="1031032" algn="l" defTabSz="687354" rtl="0" eaLnBrk="1" latinLnBrk="0" hangingPunct="1">
        <a:defRPr sz="1400" kern="1200">
          <a:solidFill>
            <a:schemeClr val="tx1"/>
          </a:solidFill>
          <a:latin typeface="+mn-lt"/>
          <a:ea typeface="+mn-ea"/>
          <a:cs typeface="+mn-cs"/>
        </a:defRPr>
      </a:lvl4pPr>
      <a:lvl5pPr marL="1374709" algn="l" defTabSz="687354" rtl="0" eaLnBrk="1" latinLnBrk="0" hangingPunct="1">
        <a:defRPr sz="1400" kern="1200">
          <a:solidFill>
            <a:schemeClr val="tx1"/>
          </a:solidFill>
          <a:latin typeface="+mn-lt"/>
          <a:ea typeface="+mn-ea"/>
          <a:cs typeface="+mn-cs"/>
        </a:defRPr>
      </a:lvl5pPr>
      <a:lvl6pPr marL="1718386" algn="l" defTabSz="687354" rtl="0" eaLnBrk="1" latinLnBrk="0" hangingPunct="1">
        <a:defRPr sz="1400" kern="1200">
          <a:solidFill>
            <a:schemeClr val="tx1"/>
          </a:solidFill>
          <a:latin typeface="+mn-lt"/>
          <a:ea typeface="+mn-ea"/>
          <a:cs typeface="+mn-cs"/>
        </a:defRPr>
      </a:lvl6pPr>
      <a:lvl7pPr marL="2062063" algn="l" defTabSz="687354" rtl="0" eaLnBrk="1" latinLnBrk="0" hangingPunct="1">
        <a:defRPr sz="1400" kern="1200">
          <a:solidFill>
            <a:schemeClr val="tx1"/>
          </a:solidFill>
          <a:latin typeface="+mn-lt"/>
          <a:ea typeface="+mn-ea"/>
          <a:cs typeface="+mn-cs"/>
        </a:defRPr>
      </a:lvl7pPr>
      <a:lvl8pPr marL="2405741" algn="l" defTabSz="687354" rtl="0" eaLnBrk="1" latinLnBrk="0" hangingPunct="1">
        <a:defRPr sz="1400" kern="1200">
          <a:solidFill>
            <a:schemeClr val="tx1"/>
          </a:solidFill>
          <a:latin typeface="+mn-lt"/>
          <a:ea typeface="+mn-ea"/>
          <a:cs typeface="+mn-cs"/>
        </a:defRPr>
      </a:lvl8pPr>
      <a:lvl9pPr marL="2749418" algn="l" defTabSz="68735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3.jpeg"/><Relationship Id="rId2" Type="http://schemas.openxmlformats.org/officeDocument/2006/relationships/image" Target="../media/image72.jpeg"/><Relationship Id="rId1" Type="http://schemas.openxmlformats.org/officeDocument/2006/relationships/slideLayout" Target="../slideLayouts/slideLayout7.xml"/><Relationship Id="rId5" Type="http://schemas.openxmlformats.org/officeDocument/2006/relationships/image" Target="../media/image75.jpeg"/><Relationship Id="rId4" Type="http://schemas.openxmlformats.org/officeDocument/2006/relationships/image" Target="../media/image7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7.jpeg"/><Relationship Id="rId2" Type="http://schemas.openxmlformats.org/officeDocument/2006/relationships/image" Target="../media/image76.jpeg"/><Relationship Id="rId1" Type="http://schemas.openxmlformats.org/officeDocument/2006/relationships/slideLayout" Target="../slideLayouts/slideLayout7.xml"/><Relationship Id="rId5" Type="http://schemas.openxmlformats.org/officeDocument/2006/relationships/image" Target="../media/image79.jpeg"/><Relationship Id="rId4" Type="http://schemas.openxmlformats.org/officeDocument/2006/relationships/image" Target="../media/image7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18" Type="http://schemas.openxmlformats.org/officeDocument/2006/relationships/image" Target="../media/image18.jpeg"/><Relationship Id="rId26" Type="http://schemas.openxmlformats.org/officeDocument/2006/relationships/image" Target="../media/image26.jpeg"/><Relationship Id="rId3" Type="http://schemas.openxmlformats.org/officeDocument/2006/relationships/image" Target="../media/image3.jpeg"/><Relationship Id="rId21" Type="http://schemas.openxmlformats.org/officeDocument/2006/relationships/image" Target="../media/image21.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5" Type="http://schemas.openxmlformats.org/officeDocument/2006/relationships/image" Target="../media/image25.jpeg"/><Relationship Id="rId2" Type="http://schemas.openxmlformats.org/officeDocument/2006/relationships/image" Target="../media/image2.jpeg"/><Relationship Id="rId16" Type="http://schemas.openxmlformats.org/officeDocument/2006/relationships/image" Target="../media/image16.jpeg"/><Relationship Id="rId20" Type="http://schemas.openxmlformats.org/officeDocument/2006/relationships/image" Target="../media/image20.jpeg"/><Relationship Id="rId29" Type="http://schemas.openxmlformats.org/officeDocument/2006/relationships/image" Target="../media/image29.jpeg"/><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11.jpeg"/><Relationship Id="rId24" Type="http://schemas.openxmlformats.org/officeDocument/2006/relationships/image" Target="../media/image24.jpeg"/><Relationship Id="rId32" Type="http://schemas.openxmlformats.org/officeDocument/2006/relationships/image" Target="../media/image32.jpeg"/><Relationship Id="rId5" Type="http://schemas.openxmlformats.org/officeDocument/2006/relationships/image" Target="../media/image5.jpeg"/><Relationship Id="rId15" Type="http://schemas.openxmlformats.org/officeDocument/2006/relationships/image" Target="../media/image15.jpeg"/><Relationship Id="rId23" Type="http://schemas.openxmlformats.org/officeDocument/2006/relationships/image" Target="../media/image23.jpeg"/><Relationship Id="rId28" Type="http://schemas.openxmlformats.org/officeDocument/2006/relationships/image" Target="../media/image28.jpeg"/><Relationship Id="rId10" Type="http://schemas.openxmlformats.org/officeDocument/2006/relationships/image" Target="../media/image10.jpeg"/><Relationship Id="rId19" Type="http://schemas.openxmlformats.org/officeDocument/2006/relationships/image" Target="../media/image19.jpeg"/><Relationship Id="rId31" Type="http://schemas.openxmlformats.org/officeDocument/2006/relationships/image" Target="../media/image31.jpeg"/><Relationship Id="rId4" Type="http://schemas.openxmlformats.org/officeDocument/2006/relationships/image" Target="../media/image4.jpeg"/><Relationship Id="rId9" Type="http://schemas.openxmlformats.org/officeDocument/2006/relationships/image" Target="../media/image9.jpeg"/><Relationship Id="rId14" Type="http://schemas.openxmlformats.org/officeDocument/2006/relationships/image" Target="../media/image14.jpeg"/><Relationship Id="rId22" Type="http://schemas.openxmlformats.org/officeDocument/2006/relationships/image" Target="../media/image22.jpeg"/><Relationship Id="rId27" Type="http://schemas.openxmlformats.org/officeDocument/2006/relationships/image" Target="../media/image27.jpeg"/><Relationship Id="rId30" Type="http://schemas.openxmlformats.org/officeDocument/2006/relationships/image" Target="../media/image30.jpeg"/></Relationships>
</file>

<file path=ppt/slides/_rels/slide3.xml.rels><?xml version="1.0" encoding="UTF-8" standalone="yes"?>
<Relationships xmlns="http://schemas.openxmlformats.org/package/2006/relationships"><Relationship Id="rId8" Type="http://schemas.openxmlformats.org/officeDocument/2006/relationships/image" Target="../media/image39.jpeg"/><Relationship Id="rId3" Type="http://schemas.openxmlformats.org/officeDocument/2006/relationships/image" Target="../media/image34.jpeg"/><Relationship Id="rId7" Type="http://schemas.openxmlformats.org/officeDocument/2006/relationships/image" Target="../media/image38.jpeg"/><Relationship Id="rId2" Type="http://schemas.openxmlformats.org/officeDocument/2006/relationships/image" Target="../media/image33.jpeg"/><Relationship Id="rId1" Type="http://schemas.openxmlformats.org/officeDocument/2006/relationships/slideLayout" Target="../slideLayouts/slideLayout7.xml"/><Relationship Id="rId6" Type="http://schemas.openxmlformats.org/officeDocument/2006/relationships/image" Target="../media/image37.jpg"/><Relationship Id="rId11" Type="http://schemas.openxmlformats.org/officeDocument/2006/relationships/image" Target="../media/image42.jpeg"/><Relationship Id="rId5" Type="http://schemas.openxmlformats.org/officeDocument/2006/relationships/image" Target="../media/image36.jpeg"/><Relationship Id="rId10" Type="http://schemas.openxmlformats.org/officeDocument/2006/relationships/image" Target="../media/image41.jpeg"/><Relationship Id="rId4" Type="http://schemas.openxmlformats.org/officeDocument/2006/relationships/image" Target="../media/image35.jpeg"/><Relationship Id="rId9" Type="http://schemas.openxmlformats.org/officeDocument/2006/relationships/image" Target="../media/image40.jpeg"/></Relationships>
</file>

<file path=ppt/slides/_rels/slide4.xml.rels><?xml version="1.0" encoding="UTF-8" standalone="yes"?>
<Relationships xmlns="http://schemas.openxmlformats.org/package/2006/relationships"><Relationship Id="rId8" Type="http://schemas.openxmlformats.org/officeDocument/2006/relationships/image" Target="../media/image49.jpeg"/><Relationship Id="rId3" Type="http://schemas.openxmlformats.org/officeDocument/2006/relationships/image" Target="../media/image44.jpeg"/><Relationship Id="rId7" Type="http://schemas.openxmlformats.org/officeDocument/2006/relationships/image" Target="../media/image48.jpeg"/><Relationship Id="rId2" Type="http://schemas.openxmlformats.org/officeDocument/2006/relationships/image" Target="../media/image43.jpeg"/><Relationship Id="rId1" Type="http://schemas.openxmlformats.org/officeDocument/2006/relationships/slideLayout" Target="../slideLayouts/slideLayout7.xml"/><Relationship Id="rId6" Type="http://schemas.openxmlformats.org/officeDocument/2006/relationships/image" Target="../media/image47.jpeg"/><Relationship Id="rId5" Type="http://schemas.openxmlformats.org/officeDocument/2006/relationships/image" Target="../media/image46.jpeg"/><Relationship Id="rId4" Type="http://schemas.openxmlformats.org/officeDocument/2006/relationships/image" Target="../media/image45.jpeg"/></Relationships>
</file>

<file path=ppt/slides/_rels/slide5.xml.rels><?xml version="1.0" encoding="UTF-8" standalone="yes"?>
<Relationships xmlns="http://schemas.openxmlformats.org/package/2006/relationships"><Relationship Id="rId8" Type="http://schemas.openxmlformats.org/officeDocument/2006/relationships/image" Target="../media/image56.jpeg"/><Relationship Id="rId3" Type="http://schemas.openxmlformats.org/officeDocument/2006/relationships/image" Target="../media/image51.jpeg"/><Relationship Id="rId7" Type="http://schemas.openxmlformats.org/officeDocument/2006/relationships/image" Target="../media/image55.jpeg"/><Relationship Id="rId2" Type="http://schemas.openxmlformats.org/officeDocument/2006/relationships/image" Target="../media/image50.jpeg"/><Relationship Id="rId1" Type="http://schemas.openxmlformats.org/officeDocument/2006/relationships/slideLayout" Target="../slideLayouts/slideLayout7.xml"/><Relationship Id="rId6" Type="http://schemas.openxmlformats.org/officeDocument/2006/relationships/image" Target="../media/image54.jpeg"/><Relationship Id="rId5" Type="http://schemas.openxmlformats.org/officeDocument/2006/relationships/image" Target="../media/image53.jpeg"/><Relationship Id="rId4" Type="http://schemas.openxmlformats.org/officeDocument/2006/relationships/image" Target="../media/image52.jpeg"/></Relationships>
</file>

<file path=ppt/slides/_rels/slide6.xml.rels><?xml version="1.0" encoding="UTF-8" standalone="yes"?>
<Relationships xmlns="http://schemas.openxmlformats.org/package/2006/relationships"><Relationship Id="rId3" Type="http://schemas.openxmlformats.org/officeDocument/2006/relationships/image" Target="../media/image58.jpeg"/><Relationship Id="rId2" Type="http://schemas.openxmlformats.org/officeDocument/2006/relationships/image" Target="../media/image57.jpeg"/><Relationship Id="rId1" Type="http://schemas.openxmlformats.org/officeDocument/2006/relationships/slideLayout" Target="../slideLayouts/slideLayout7.xml"/><Relationship Id="rId5" Type="http://schemas.openxmlformats.org/officeDocument/2006/relationships/image" Target="../media/image60.jpeg"/><Relationship Id="rId4" Type="http://schemas.openxmlformats.org/officeDocument/2006/relationships/image" Target="../media/image59.jpeg"/></Relationships>
</file>

<file path=ppt/slides/_rels/slide7.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61.jpeg"/><Relationship Id="rId1" Type="http://schemas.openxmlformats.org/officeDocument/2006/relationships/slideLayout" Target="../slideLayouts/slideLayout7.xml"/><Relationship Id="rId4" Type="http://schemas.openxmlformats.org/officeDocument/2006/relationships/image" Target="../media/image63.jpeg"/></Relationships>
</file>

<file path=ppt/slides/_rels/slide8.xml.rels><?xml version="1.0" encoding="UTF-8" standalone="yes"?>
<Relationships xmlns="http://schemas.openxmlformats.org/package/2006/relationships"><Relationship Id="rId3" Type="http://schemas.openxmlformats.org/officeDocument/2006/relationships/image" Target="../media/image65.jpeg"/><Relationship Id="rId2" Type="http://schemas.openxmlformats.org/officeDocument/2006/relationships/image" Target="../media/image64.jpeg"/><Relationship Id="rId1" Type="http://schemas.openxmlformats.org/officeDocument/2006/relationships/slideLayout" Target="../slideLayouts/slideLayout7.xml"/><Relationship Id="rId4" Type="http://schemas.openxmlformats.org/officeDocument/2006/relationships/image" Target="../media/image66.jpeg"/></Relationships>
</file>

<file path=ppt/slides/_rels/slide9.xml.rels><?xml version="1.0" encoding="UTF-8" standalone="yes"?>
<Relationships xmlns="http://schemas.openxmlformats.org/package/2006/relationships"><Relationship Id="rId3" Type="http://schemas.openxmlformats.org/officeDocument/2006/relationships/image" Target="../media/image68.jpg"/><Relationship Id="rId2" Type="http://schemas.openxmlformats.org/officeDocument/2006/relationships/image" Target="../media/image67.jpeg"/><Relationship Id="rId1" Type="http://schemas.openxmlformats.org/officeDocument/2006/relationships/slideLayout" Target="../slideLayouts/slideLayout7.xml"/><Relationship Id="rId6" Type="http://schemas.openxmlformats.org/officeDocument/2006/relationships/image" Target="../media/image71.jpg"/><Relationship Id="rId5" Type="http://schemas.openxmlformats.org/officeDocument/2006/relationships/image" Target="../media/image70.jpeg"/><Relationship Id="rId4" Type="http://schemas.openxmlformats.org/officeDocument/2006/relationships/image" Target="../media/image6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396493" y="1417188"/>
            <a:ext cx="4349797" cy="934385"/>
          </a:xfrm>
          <a:prstGeom prst="rect">
            <a:avLst/>
          </a:prstGeom>
          <a:noFill/>
          <a:ln w="50800">
            <a:solidFill>
              <a:srgbClr val="72BFC5"/>
            </a:solidFill>
          </a:ln>
        </p:spPr>
        <p:txBody>
          <a:bodyPr wrap="square" lIns="68735" tIns="34368" rIns="68735" bIns="34368" rtlCol="0" anchor="ctr" anchorCtr="0">
            <a:noAutofit/>
          </a:bodyPr>
          <a:lstStyle/>
          <a:p>
            <a:pPr algn="ctr"/>
            <a:r>
              <a:rPr lang="en-US" sz="2100" dirty="0">
                <a:latin typeface="+mj-lt"/>
              </a:rPr>
              <a:t>REVERSE OSMOSIS SYSTEM</a:t>
            </a:r>
          </a:p>
          <a:p>
            <a:pPr algn="ctr"/>
            <a:r>
              <a:rPr lang="en-US" sz="2100" dirty="0">
                <a:latin typeface="Arial Black" panose="020B0A04020102020204" pitchFamily="34" charset="0"/>
              </a:rPr>
              <a:t>INSTALLATION MANUA</a:t>
            </a:r>
            <a:r>
              <a:rPr lang="en-US" altLang="zh-TW" sz="2100" dirty="0">
                <a:latin typeface="Arial Black" panose="020B0A04020102020204" pitchFamily="34" charset="0"/>
              </a:rPr>
              <a:t>L</a:t>
            </a:r>
            <a:endParaRPr lang="en-US" sz="2100" dirty="0">
              <a:latin typeface="Arial Black" panose="020B0A04020102020204" pitchFamily="34" charset="0"/>
            </a:endParaRPr>
          </a:p>
        </p:txBody>
      </p:sp>
      <p:pic>
        <p:nvPicPr>
          <p:cNvPr id="7" name="圖片 6"/>
          <p:cNvPicPr>
            <a:picLocks noChangeAspect="1"/>
          </p:cNvPicPr>
          <p:nvPr/>
        </p:nvPicPr>
        <p:blipFill rotWithShape="1">
          <a:blip r:embed="rId2" cstate="print">
            <a:extLst>
              <a:ext uri="{28A0092B-C50C-407E-A947-70E740481C1C}">
                <a14:useLocalDpi xmlns:a14="http://schemas.microsoft.com/office/drawing/2010/main" val="0"/>
              </a:ext>
            </a:extLst>
          </a:blip>
          <a:srcRect t="-2511" b="2511"/>
          <a:stretch/>
        </p:blipFill>
        <p:spPr>
          <a:xfrm>
            <a:off x="737278" y="5536937"/>
            <a:ext cx="3668228" cy="1094202"/>
          </a:xfrm>
          <a:prstGeom prst="rect">
            <a:avLst/>
          </a:prstGeom>
        </p:spPr>
      </p:pic>
      <p:sp>
        <p:nvSpPr>
          <p:cNvPr id="2" name="文字方塊 1"/>
          <p:cNvSpPr txBox="1"/>
          <p:nvPr/>
        </p:nvSpPr>
        <p:spPr>
          <a:xfrm>
            <a:off x="396493" y="195704"/>
            <a:ext cx="1640599" cy="623405"/>
          </a:xfrm>
          <a:prstGeom prst="rect">
            <a:avLst/>
          </a:prstGeom>
          <a:noFill/>
        </p:spPr>
        <p:txBody>
          <a:bodyPr wrap="square" lIns="68735" tIns="34368" rIns="68735" bIns="34368"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6</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PURE WATER FAUCET</a:t>
            </a:r>
            <a:endParaRPr lang="en-US" b="1" dirty="0">
              <a:latin typeface="Arial"/>
              <a:ea typeface="宋体"/>
            </a:endParaRPr>
          </a:p>
        </p:txBody>
      </p:sp>
      <p:sp>
        <p:nvSpPr>
          <p:cNvPr id="2" name="文字方塊 1"/>
          <p:cNvSpPr txBox="1"/>
          <p:nvPr/>
        </p:nvSpPr>
        <p:spPr>
          <a:xfrm>
            <a:off x="375732" y="1527116"/>
            <a:ext cx="4282795" cy="2143588"/>
          </a:xfrm>
          <a:prstGeom prst="rect">
            <a:avLst/>
          </a:prstGeom>
          <a:noFill/>
        </p:spPr>
        <p:txBody>
          <a:bodyPr wrap="square" lIns="68735" tIns="34368" rIns="68735" bIns="34368" rtlCol="0">
            <a:noAutofit/>
          </a:bodyPr>
          <a:lstStyle/>
          <a:p>
            <a:pPr>
              <a:spcBef>
                <a:spcPts val="677"/>
              </a:spcBef>
              <a:spcAft>
                <a:spcPts val="0"/>
              </a:spcAft>
            </a:pPr>
            <a:r>
              <a:rPr kumimoji="0" lang="en-US" altLang="en-US" sz="1100" dirty="0">
                <a:ea typeface="宋体" pitchFamily="2" charset="-122"/>
                <a:cs typeface="Arial" charset="0"/>
              </a:rPr>
              <a:t>The pure water faucet may be installed on any flat surface. </a:t>
            </a:r>
            <a:r>
              <a:rPr lang="en-US" sz="1100" dirty="0">
                <a:latin typeface="+mj-lt"/>
                <a:ea typeface="宋体"/>
                <a:cs typeface="Microsoft YaHei"/>
              </a:rPr>
              <a:t>Most sinks have an extra hole for the mounting of additional faucets, sprayers or soap dispensers. If your sink does not already have an additional hole, you may use the </a:t>
            </a:r>
            <a:r>
              <a:rPr lang="en-US" altLang="zh-TW" sz="1100" dirty="0"/>
              <a:t>Easy-Faucet-Install-Kit. Otherwise you have</a:t>
            </a:r>
            <a:r>
              <a:rPr lang="en-US" sz="1100" dirty="0">
                <a:latin typeface="+mj-lt"/>
                <a:ea typeface="宋体"/>
                <a:cs typeface="Microsoft YaHei"/>
              </a:rPr>
              <a:t> to drill a new 1" hole on the countertop.</a:t>
            </a:r>
          </a:p>
          <a:p>
            <a:pPr>
              <a:spcBef>
                <a:spcPts val="677"/>
              </a:spcBef>
              <a:spcAft>
                <a:spcPts val="0"/>
              </a:spcAft>
            </a:pPr>
            <a:r>
              <a:rPr kumimoji="0" lang="en-US" altLang="en-US" sz="1100" dirty="0">
                <a:ea typeface="宋体" pitchFamily="2" charset="-122"/>
                <a:cs typeface="Arial" charset="0"/>
              </a:rPr>
              <a:t>Make sure the washer is big enough to cover the hole. If you want to  drill a new hole on the countertop or sink</a:t>
            </a:r>
            <a:r>
              <a:rPr kumimoji="0" lang="en-US" altLang="zh-TW" sz="1100" dirty="0">
                <a:ea typeface="宋体" pitchFamily="2" charset="-122"/>
                <a:cs typeface="Arial" charset="0"/>
              </a:rPr>
              <a:t>, </a:t>
            </a:r>
            <a:r>
              <a:rPr lang="en-US" altLang="zh-TW" sz="1100" dirty="0">
                <a:ea typeface="宋体"/>
                <a:cs typeface="Arial" charset="0"/>
              </a:rPr>
              <a:t>c</a:t>
            </a:r>
            <a:r>
              <a:rPr lang="en-US" sz="1100" dirty="0">
                <a:ea typeface="宋体"/>
                <a:cs typeface="Microsoft YaHei"/>
              </a:rPr>
              <a:t>arefully mark the faucet location. Make sure it is far away enough from the regular water faucet so that they don't interfere with each other. </a:t>
            </a:r>
            <a:r>
              <a:rPr kumimoji="0" lang="en-US" sz="1100" dirty="0">
                <a:ea typeface="宋体" pitchFamily="2" charset="-122"/>
                <a:cs typeface="Arial" charset="0"/>
              </a:rPr>
              <a:t>M</a:t>
            </a:r>
            <a:r>
              <a:rPr kumimoji="0" lang="en-US" altLang="en-US" sz="1100" dirty="0">
                <a:ea typeface="宋体" pitchFamily="2" charset="-122"/>
                <a:cs typeface="Arial" charset="0"/>
              </a:rPr>
              <a:t>ake sure that drilling the hole will not damage any pipe or wiring underneath the countertop or sink. </a:t>
            </a:r>
            <a:r>
              <a:rPr lang="en-US" sz="1100" dirty="0">
                <a:latin typeface="+mj-lt"/>
                <a:ea typeface="宋体"/>
                <a:cs typeface="Microsoft YaHei"/>
              </a:rPr>
              <a:t>Look to see if you can tighten the lock nut from below, before you drill a hole. As</a:t>
            </a:r>
            <a:r>
              <a:rPr lang="en-US" sz="1100" dirty="0">
                <a:ea typeface="宋体"/>
                <a:cs typeface="Microsoft YaHei"/>
              </a:rPr>
              <a:t> shown below, just</a:t>
            </a:r>
            <a:r>
              <a:rPr lang="en-US" sz="1100" dirty="0">
                <a:latin typeface="+mj-lt"/>
                <a:ea typeface="宋体"/>
                <a:cs typeface="Microsoft YaHei"/>
              </a:rPr>
              <a:t> </a:t>
            </a:r>
            <a:r>
              <a:rPr lang="en-US" sz="1100" dirty="0">
                <a:ea typeface="宋体"/>
                <a:cs typeface="Microsoft YaHei"/>
              </a:rPr>
              <a:t>assemble all parts together.</a:t>
            </a:r>
          </a:p>
          <a:p>
            <a:pPr>
              <a:spcBef>
                <a:spcPts val="677"/>
              </a:spcBef>
              <a:spcAft>
                <a:spcPts val="0"/>
              </a:spcAft>
            </a:pPr>
            <a:endParaRPr kumimoji="0" lang="en-US" altLang="en-US" sz="1100" b="1" dirty="0">
              <a:ea typeface="宋体" pitchFamily="2" charset="-122"/>
              <a:cs typeface="Arial" charset="0"/>
            </a:endParaRPr>
          </a:p>
          <a:p>
            <a:pPr>
              <a:spcBef>
                <a:spcPts val="677"/>
              </a:spcBef>
              <a:spcAft>
                <a:spcPts val="0"/>
              </a:spcAft>
            </a:pPr>
            <a:endParaRPr lang="en-US" sz="1100" dirty="0">
              <a:latin typeface="+mj-lt"/>
              <a:ea typeface="宋体"/>
              <a:cs typeface="Microsoft YaHei"/>
            </a:endParaRPr>
          </a:p>
          <a:p>
            <a:endParaRPr lang="en-US" dirty="0"/>
          </a:p>
        </p:txBody>
      </p:sp>
      <p:sp>
        <p:nvSpPr>
          <p:cNvPr id="14" name="Text Box 391"/>
          <p:cNvSpPr>
            <a:spLocks noChangeArrowheads="1"/>
          </p:cNvSpPr>
          <p:nvPr/>
        </p:nvSpPr>
        <p:spPr bwMode="auto">
          <a:xfrm>
            <a:off x="375733" y="976570"/>
            <a:ext cx="4331464" cy="49558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900" dirty="0"/>
              <a:t>There is an Easy-Faucet-Install-Kit, if you do not want to drill a extra hole on the </a:t>
            </a:r>
            <a:r>
              <a:rPr kumimoji="0" lang="en-US" altLang="en-US" sz="900" dirty="0">
                <a:ea typeface="宋体" pitchFamily="2" charset="-122"/>
                <a:cs typeface="Arial" charset="0"/>
              </a:rPr>
              <a:t>countertop or sink </a:t>
            </a:r>
            <a:r>
              <a:rPr lang="en-US" altLang="zh-TW" sz="900" dirty="0"/>
              <a:t>for the pure water faucet. It includes an extension 10 feet tube and wall mounting bracket with 3 screws.</a:t>
            </a:r>
            <a:endParaRPr lang="en-US" altLang="en-US" sz="900" dirty="0"/>
          </a:p>
        </p:txBody>
      </p:sp>
      <p:grpSp>
        <p:nvGrpSpPr>
          <p:cNvPr id="5" name="群組 4"/>
          <p:cNvGrpSpPr/>
          <p:nvPr/>
        </p:nvGrpSpPr>
        <p:grpSpPr>
          <a:xfrm>
            <a:off x="172819" y="3974223"/>
            <a:ext cx="4688619" cy="3142591"/>
            <a:chOff x="264662" y="4868344"/>
            <a:chExt cx="6379474" cy="4117104"/>
          </a:xfrm>
        </p:grpSpPr>
        <p:grpSp>
          <p:nvGrpSpPr>
            <p:cNvPr id="3" name="群組 2"/>
            <p:cNvGrpSpPr/>
            <p:nvPr/>
          </p:nvGrpSpPr>
          <p:grpSpPr>
            <a:xfrm>
              <a:off x="264662" y="4868344"/>
              <a:ext cx="6379474" cy="4117104"/>
              <a:chOff x="264609" y="5097017"/>
              <a:chExt cx="6379474" cy="3528392"/>
            </a:xfrm>
          </p:grpSpPr>
          <p:pic>
            <p:nvPicPr>
              <p:cNvPr id="22" name="圖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697" y="5483451"/>
                <a:ext cx="1833530" cy="2962894"/>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pic>
            <p:nvPicPr>
              <p:cNvPr id="19" name="圖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7634" y="5481979"/>
                <a:ext cx="1831046" cy="2961820"/>
              </a:xfrm>
              <a:prstGeom prst="rect">
                <a:avLst/>
              </a:prstGeom>
              <a:ln>
                <a:noFill/>
              </a:ln>
            </p:spPr>
          </p:pic>
          <p:pic>
            <p:nvPicPr>
              <p:cNvPr id="20" name="圖片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1169" y="5483116"/>
                <a:ext cx="1833530" cy="1286459"/>
              </a:xfrm>
              <a:prstGeom prst="rect">
                <a:avLst/>
              </a:prstGeom>
              <a:ln>
                <a:noFill/>
              </a:ln>
            </p:spPr>
          </p:pic>
          <p:pic>
            <p:nvPicPr>
              <p:cNvPr id="21" name="圖片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00720" y="7117984"/>
                <a:ext cx="1832400" cy="1286320"/>
              </a:xfrm>
              <a:prstGeom prst="rect">
                <a:avLst/>
              </a:prstGeom>
              <a:ln>
                <a:noFill/>
              </a:ln>
            </p:spPr>
          </p:pic>
          <p:sp>
            <p:nvSpPr>
              <p:cNvPr id="17" name="文字方塊 16"/>
              <p:cNvSpPr txBox="1"/>
              <p:nvPr/>
            </p:nvSpPr>
            <p:spPr>
              <a:xfrm>
                <a:off x="4371162" y="6788284"/>
                <a:ext cx="2272920" cy="414673"/>
              </a:xfrm>
              <a:prstGeom prst="rect">
                <a:avLst/>
              </a:prstGeom>
              <a:noFill/>
              <a:ln>
                <a:noFill/>
              </a:ln>
            </p:spPr>
            <p:txBody>
              <a:bodyPr wrap="square" rtlCol="0">
                <a:spAutoFit/>
              </a:bodyPr>
              <a:lstStyle/>
              <a:p>
                <a:pPr algn="ctr"/>
                <a:r>
                  <a:rPr lang="en-US" b="1" dirty="0" smtClean="0"/>
                  <a:t>OFF Position</a:t>
                </a:r>
                <a:endParaRPr lang="en-US" b="1" dirty="0"/>
              </a:p>
            </p:txBody>
          </p:sp>
        </p:grpSp>
        <p:sp>
          <p:nvSpPr>
            <p:cNvPr id="4" name="文字方塊 3"/>
            <p:cNvSpPr txBox="1"/>
            <p:nvPr/>
          </p:nvSpPr>
          <p:spPr>
            <a:xfrm>
              <a:off x="559108" y="4879010"/>
              <a:ext cx="3812109" cy="483861"/>
            </a:xfrm>
            <a:prstGeom prst="rect">
              <a:avLst/>
            </a:prstGeom>
            <a:noFill/>
          </p:spPr>
          <p:txBody>
            <a:bodyPr wrap="square" rtlCol="0">
              <a:spAutoFit/>
            </a:bodyPr>
            <a:lstStyle/>
            <a:p>
              <a:pPr algn="ctr"/>
              <a:r>
                <a:rPr lang="en-US" altLang="zh-TW" b="1" dirty="0" smtClean="0">
                  <a:ea typeface="宋体"/>
                  <a:cs typeface="Microsoft YaHei"/>
                </a:rPr>
                <a:t>A</a:t>
              </a:r>
              <a:r>
                <a:rPr lang="en-US" b="1" dirty="0" smtClean="0">
                  <a:ea typeface="宋体"/>
                  <a:cs typeface="Microsoft YaHei"/>
                </a:rPr>
                <a:t>ssemble </a:t>
              </a:r>
              <a:r>
                <a:rPr lang="en-US" altLang="zh-TW" b="1" dirty="0" smtClean="0">
                  <a:ea typeface="宋体"/>
                  <a:cs typeface="Microsoft YaHei"/>
                </a:rPr>
                <a:t>A</a:t>
              </a:r>
              <a:r>
                <a:rPr lang="en-US" b="1" dirty="0" smtClean="0">
                  <a:ea typeface="宋体"/>
                  <a:cs typeface="Microsoft YaHei"/>
                </a:rPr>
                <a:t>ll </a:t>
              </a:r>
              <a:r>
                <a:rPr lang="en-US" altLang="zh-TW" b="1" dirty="0" smtClean="0">
                  <a:ea typeface="宋体"/>
                  <a:cs typeface="Microsoft YaHei"/>
                </a:rPr>
                <a:t>P</a:t>
              </a:r>
              <a:r>
                <a:rPr lang="en-US" b="1" dirty="0" smtClean="0">
                  <a:ea typeface="宋体"/>
                  <a:cs typeface="Microsoft YaHei"/>
                </a:rPr>
                <a:t>arts</a:t>
              </a:r>
              <a:endParaRPr lang="en-US" b="1" dirty="0"/>
            </a:p>
          </p:txBody>
        </p:sp>
        <p:sp>
          <p:nvSpPr>
            <p:cNvPr id="16" name="文字方塊 15"/>
            <p:cNvSpPr txBox="1"/>
            <p:nvPr/>
          </p:nvSpPr>
          <p:spPr>
            <a:xfrm>
              <a:off x="4371216" y="4888768"/>
              <a:ext cx="2272920" cy="483861"/>
            </a:xfrm>
            <a:prstGeom prst="rect">
              <a:avLst/>
            </a:prstGeom>
            <a:noFill/>
            <a:ln>
              <a:noFill/>
            </a:ln>
          </p:spPr>
          <p:txBody>
            <a:bodyPr wrap="square" rtlCol="0">
              <a:spAutoFit/>
            </a:bodyPr>
            <a:lstStyle/>
            <a:p>
              <a:pPr algn="ctr"/>
              <a:r>
                <a:rPr lang="en-US" altLang="zh-TW" b="1" dirty="0" smtClean="0"/>
                <a:t>On</a:t>
              </a:r>
              <a:r>
                <a:rPr lang="en-US" b="1" dirty="0" smtClean="0"/>
                <a:t> </a:t>
              </a:r>
              <a:r>
                <a:rPr kumimoji="0" lang="en-US" b="1" dirty="0" smtClean="0">
                  <a:ea typeface="宋体" pitchFamily="2" charset="-122"/>
                  <a:cs typeface="Arial" charset="0"/>
                </a:rPr>
                <a:t>Position</a:t>
              </a:r>
              <a:r>
                <a:rPr kumimoji="0" lang="en-US" altLang="en-US" dirty="0" smtClean="0">
                  <a:ea typeface="宋体" pitchFamily="2" charset="-122"/>
                  <a:cs typeface="Arial" charset="0"/>
                </a:rPr>
                <a:t> </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373546" y="2124447"/>
            <a:ext cx="4282795" cy="3528392"/>
          </a:xfrm>
          <a:prstGeom prst="rect">
            <a:avLst/>
          </a:prstGeom>
          <a:noFill/>
          <a:ln w="25400">
            <a:solidFill>
              <a:schemeClr val="accent1"/>
            </a:solidFill>
          </a:ln>
        </p:spPr>
        <p:txBody>
          <a:bodyPr wrap="square" lIns="68735" tIns="34368" rIns="68735" bIns="34368" rtlCol="0">
            <a:noAutofit/>
          </a:bodyPr>
          <a:lstStyle/>
          <a:p>
            <a:pPr algn="ctr">
              <a:spcBef>
                <a:spcPts val="677"/>
              </a:spcBef>
              <a:spcAft>
                <a:spcPts val="0"/>
              </a:spcAft>
            </a:pPr>
            <a:r>
              <a:rPr lang="en-US" b="1" dirty="0" smtClean="0">
                <a:effectLst/>
                <a:latin typeface="+mj-lt"/>
                <a:ea typeface="宋体"/>
                <a:cs typeface="Microsoft YaHei"/>
              </a:rPr>
              <a:t>Dill a hole on the Stainless Steel Sink</a:t>
            </a:r>
          </a:p>
          <a:p>
            <a:pPr>
              <a:spcBef>
                <a:spcPts val="677"/>
              </a:spcBef>
              <a:spcAft>
                <a:spcPts val="0"/>
              </a:spcAft>
            </a:pPr>
            <a:r>
              <a:rPr lang="en-US" sz="1100" dirty="0">
                <a:latin typeface="+mj-lt"/>
                <a:ea typeface="宋体"/>
                <a:cs typeface="Microsoft YaHei"/>
              </a:rPr>
              <a:t>1.) Determine the desired location for your pure water faucet on your sink surface.</a:t>
            </a:r>
          </a:p>
          <a:p>
            <a:pPr>
              <a:spcBef>
                <a:spcPts val="677"/>
              </a:spcBef>
              <a:spcAft>
                <a:spcPts val="0"/>
              </a:spcAft>
            </a:pPr>
            <a:r>
              <a:rPr lang="en-US" sz="1100" dirty="0">
                <a:latin typeface="+mj-lt"/>
                <a:ea typeface="宋体"/>
                <a:cs typeface="Microsoft YaHei"/>
              </a:rPr>
              <a:t>2.) Place masking tape or duct tape on the determined location for the hole to be drilled.</a:t>
            </a:r>
          </a:p>
          <a:p>
            <a:pPr>
              <a:spcBef>
                <a:spcPts val="677"/>
              </a:spcBef>
              <a:spcAft>
                <a:spcPts val="0"/>
              </a:spcAft>
            </a:pPr>
            <a:r>
              <a:rPr lang="en-US" sz="1100" dirty="0">
                <a:latin typeface="+mj-lt"/>
                <a:ea typeface="宋体"/>
                <a:cs typeface="Microsoft YaHei"/>
              </a:rPr>
              <a:t>3.) Use a variable speed drill set on slow speed and drill with a 1/8 inch (3mm) drill bit to make a center hole at the select location.</a:t>
            </a:r>
          </a:p>
          <a:p>
            <a:pPr>
              <a:spcBef>
                <a:spcPts val="677"/>
              </a:spcBef>
              <a:spcAft>
                <a:spcPts val="0"/>
              </a:spcAft>
            </a:pPr>
            <a:r>
              <a:rPr lang="en-US" sz="1200" b="1" dirty="0">
                <a:latin typeface="+mj-lt"/>
                <a:ea typeface="宋体"/>
                <a:cs typeface="Microsoft YaHei"/>
              </a:rPr>
              <a:t>Note! </a:t>
            </a:r>
            <a:r>
              <a:rPr lang="en-US" sz="1100" dirty="0">
                <a:latin typeface="+mj-lt"/>
                <a:ea typeface="宋体"/>
                <a:cs typeface="Microsoft YaHei"/>
              </a:rPr>
              <a:t>Use water or lubricant to keep the drill bit cool while drilling.</a:t>
            </a:r>
          </a:p>
          <a:p>
            <a:pPr>
              <a:spcBef>
                <a:spcPts val="677"/>
              </a:spcBef>
              <a:spcAft>
                <a:spcPts val="0"/>
              </a:spcAft>
            </a:pPr>
            <a:r>
              <a:rPr lang="en-US" sz="1100" dirty="0">
                <a:latin typeface="+mj-lt"/>
                <a:ea typeface="宋体"/>
                <a:cs typeface="Microsoft YaHei"/>
              </a:rPr>
              <a:t>4.) Enlarge the hole using a V4 inch (6.4mm) drill bit. Use factory approved method or approved plumbing practice to drill hole in sink.</a:t>
            </a:r>
          </a:p>
          <a:p>
            <a:pPr>
              <a:spcBef>
                <a:spcPts val="677"/>
              </a:spcBef>
              <a:spcAft>
                <a:spcPts val="0"/>
              </a:spcAft>
            </a:pPr>
            <a:r>
              <a:rPr lang="en-US" sz="1100" dirty="0">
                <a:latin typeface="+mj-lt"/>
                <a:ea typeface="宋体"/>
                <a:cs typeface="Microsoft YaHei"/>
              </a:rPr>
              <a:t>5.) Enlarge the hole to 1/2-inch diameter. Keep bit well lubricated and drill slowly.</a:t>
            </a:r>
          </a:p>
          <a:p>
            <a:pPr>
              <a:spcBef>
                <a:spcPts val="677"/>
              </a:spcBef>
              <a:spcAft>
                <a:spcPts val="0"/>
              </a:spcAft>
            </a:pPr>
            <a:r>
              <a:rPr lang="en-US" sz="1100" dirty="0">
                <a:latin typeface="+mj-lt"/>
                <a:ea typeface="宋体"/>
                <a:cs typeface="Microsoft YaHei"/>
              </a:rPr>
              <a:t>6.) On top of the sink, insert the chrome base plate (Escutcheon plate), and the large rubber washer in that order over the threaded mounting tube at the base of the faucet.</a:t>
            </a:r>
            <a:endParaRPr kumimoji="0" lang="en-US" altLang="en-US" sz="1100" b="1" dirty="0">
              <a:ea typeface="宋体" pitchFamily="2" charset="-122"/>
              <a:cs typeface="Arial" charset="0"/>
            </a:endParaRPr>
          </a:p>
          <a:p>
            <a:pPr>
              <a:spcBef>
                <a:spcPts val="677"/>
              </a:spcBef>
              <a:spcAft>
                <a:spcPts val="0"/>
              </a:spcAft>
            </a:pPr>
            <a:endParaRPr lang="en-US" sz="1100" dirty="0">
              <a:latin typeface="+mj-lt"/>
              <a:ea typeface="宋体"/>
              <a:cs typeface="Microsoft YaHei"/>
            </a:endParaRPr>
          </a:p>
          <a:p>
            <a:endParaRPr lang="en-US" dirty="0"/>
          </a:p>
        </p:txBody>
      </p:sp>
      <p:sp>
        <p:nvSpPr>
          <p:cNvPr id="3" name="文字方塊 2"/>
          <p:cNvSpPr txBox="1"/>
          <p:nvPr/>
        </p:nvSpPr>
        <p:spPr>
          <a:xfrm>
            <a:off x="373547" y="5724847"/>
            <a:ext cx="4282795" cy="1152128"/>
          </a:xfrm>
          <a:prstGeom prst="rect">
            <a:avLst/>
          </a:prstGeom>
          <a:noFill/>
          <a:ln w="25400">
            <a:solidFill>
              <a:schemeClr val="accent1"/>
            </a:solidFill>
          </a:ln>
        </p:spPr>
        <p:txBody>
          <a:bodyPr wrap="square" lIns="68735" tIns="34368" rIns="68735" bIns="34368" rtlCol="0">
            <a:noAutofit/>
          </a:bodyPr>
          <a:lstStyle/>
          <a:p>
            <a:pPr algn="ctr">
              <a:spcBef>
                <a:spcPts val="677"/>
              </a:spcBef>
              <a:spcAft>
                <a:spcPts val="0"/>
              </a:spcAft>
            </a:pPr>
            <a:r>
              <a:rPr lang="en-US" b="1" dirty="0">
                <a:ea typeface="宋体"/>
                <a:cs typeface="Microsoft YaHei"/>
              </a:rPr>
              <a:t>Dill a hole on the Porcelain Sink</a:t>
            </a:r>
          </a:p>
          <a:p>
            <a:pPr>
              <a:spcBef>
                <a:spcPts val="677"/>
              </a:spcBef>
              <a:spcAft>
                <a:spcPts val="0"/>
              </a:spcAft>
            </a:pPr>
            <a:r>
              <a:rPr lang="en-US" sz="1100" dirty="0">
                <a:ea typeface="宋体"/>
                <a:cs typeface="Microsoft YaHei"/>
              </a:rPr>
              <a:t>To drill on a porcelain sink, a spring-loaded </a:t>
            </a:r>
            <a:r>
              <a:rPr lang="en-US" sz="1100" dirty="0" err="1">
                <a:ea typeface="宋体"/>
                <a:cs typeface="Microsoft YaHei"/>
              </a:rPr>
              <a:t>Relton</a:t>
            </a:r>
            <a:r>
              <a:rPr lang="en-US" sz="1100" dirty="0">
                <a:ea typeface="宋体"/>
                <a:cs typeface="Microsoft YaHei"/>
              </a:rPr>
              <a:t> style drill set is strongly recommended to prevent chipping. Avoid high speed drilling during the initial cutting of porcelain as this can cause chipping.</a:t>
            </a:r>
          </a:p>
        </p:txBody>
      </p:sp>
      <p:sp>
        <p:nvSpPr>
          <p:cNvPr id="7" name="文字方塊 6"/>
          <p:cNvSpPr txBox="1"/>
          <p:nvPr/>
        </p:nvSpPr>
        <p:spPr>
          <a:xfrm>
            <a:off x="373547" y="592731"/>
            <a:ext cx="4282795" cy="1459708"/>
          </a:xfrm>
          <a:prstGeom prst="rect">
            <a:avLst/>
          </a:prstGeom>
          <a:noFill/>
          <a:ln w="25400">
            <a:solidFill>
              <a:schemeClr val="accent1"/>
            </a:solidFill>
          </a:ln>
        </p:spPr>
        <p:txBody>
          <a:bodyPr wrap="square" lIns="68735" tIns="34368" rIns="68735" bIns="34368" rtlCol="0">
            <a:noAutofit/>
          </a:bodyPr>
          <a:lstStyle/>
          <a:p>
            <a:pPr algn="ctr">
              <a:spcBef>
                <a:spcPts val="677"/>
              </a:spcBef>
              <a:spcAft>
                <a:spcPts val="0"/>
              </a:spcAft>
            </a:pPr>
            <a:r>
              <a:rPr lang="en-US" altLang="zh-TW" b="1" dirty="0" smtClean="0">
                <a:ea typeface="宋体"/>
              </a:rPr>
              <a:t>Use</a:t>
            </a:r>
            <a:r>
              <a:rPr lang="en-US" altLang="zh-TW" dirty="0" smtClean="0"/>
              <a:t> the </a:t>
            </a:r>
            <a:r>
              <a:rPr lang="en-US" altLang="zh-TW" b="1" dirty="0" smtClean="0"/>
              <a:t>Easy-Faucet-Install-Kit</a:t>
            </a:r>
            <a:endParaRPr lang="en-US" sz="1100" dirty="0">
              <a:ea typeface="宋体"/>
              <a:cs typeface="Microsoft YaHei"/>
            </a:endParaRPr>
          </a:p>
          <a:p>
            <a:pPr>
              <a:spcBef>
                <a:spcPts val="677"/>
              </a:spcBef>
              <a:spcAft>
                <a:spcPts val="0"/>
              </a:spcAft>
            </a:pPr>
            <a:r>
              <a:rPr lang="en-US" sz="1100" dirty="0">
                <a:ea typeface="宋体"/>
                <a:cs typeface="Microsoft YaHei"/>
              </a:rPr>
              <a:t>1.) Change the 3 feet white tube on the outlet of the inline GAC filter into the 10 feet white tube. Locate a desired place on the wall to mount the faucet bracket, then mount it by the screws.</a:t>
            </a:r>
          </a:p>
          <a:p>
            <a:pPr>
              <a:spcBef>
                <a:spcPts val="677"/>
              </a:spcBef>
              <a:spcAft>
                <a:spcPts val="0"/>
              </a:spcAft>
            </a:pPr>
            <a:r>
              <a:rPr lang="en-US" sz="1100" dirty="0">
                <a:ea typeface="宋体"/>
                <a:cs typeface="Microsoft YaHei"/>
              </a:rPr>
              <a:t>2.) Assemble all parts of the pure water faucet with the faucet bracket. Connect the 10 feed white tube with the pure water faucet.</a:t>
            </a:r>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STARTUP STEP 1</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FLUSHING </a:t>
            </a:r>
            <a:r>
              <a:rPr lang="en-US" altLang="zh-TW" b="1" dirty="0">
                <a:solidFill>
                  <a:srgbClr val="000000"/>
                </a:solidFill>
                <a:latin typeface="Arial"/>
                <a:ea typeface="宋体"/>
                <a:cs typeface="Arial"/>
              </a:rPr>
              <a:t>3 PRE-FILTERS (10 min.)</a:t>
            </a:r>
            <a:endParaRPr lang="en-US" b="1" dirty="0">
              <a:latin typeface="Arial"/>
              <a:ea typeface="宋体"/>
            </a:endParaRPr>
          </a:p>
        </p:txBody>
      </p:sp>
      <p:sp>
        <p:nvSpPr>
          <p:cNvPr id="80" name="Text Box 391"/>
          <p:cNvSpPr>
            <a:spLocks noChangeArrowheads="1"/>
          </p:cNvSpPr>
          <p:nvPr/>
        </p:nvSpPr>
        <p:spPr bwMode="auto">
          <a:xfrm>
            <a:off x="720790" y="1003713"/>
            <a:ext cx="3598734" cy="41347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900" dirty="0"/>
              <a:t>It is important for initial flushing three pre-filters to maintain the RO membrane performance more safe and efficient.</a:t>
            </a:r>
            <a:endParaRPr lang="en-US" altLang="en-US" sz="900" dirty="0"/>
          </a:p>
        </p:txBody>
      </p:sp>
      <p:sp>
        <p:nvSpPr>
          <p:cNvPr id="2" name="文字方塊 1"/>
          <p:cNvSpPr txBox="1"/>
          <p:nvPr/>
        </p:nvSpPr>
        <p:spPr>
          <a:xfrm>
            <a:off x="215901" y="3289764"/>
            <a:ext cx="4608511" cy="2253516"/>
          </a:xfrm>
          <a:prstGeom prst="rect">
            <a:avLst/>
          </a:prstGeom>
          <a:noFill/>
        </p:spPr>
        <p:txBody>
          <a:bodyPr wrap="square" lIns="68735" tIns="34368" rIns="68735" bIns="34368" rtlCol="0">
            <a:noAutofit/>
          </a:bodyPr>
          <a:lstStyle/>
          <a:p>
            <a:pPr>
              <a:spcBef>
                <a:spcPts val="677"/>
              </a:spcBef>
              <a:spcAft>
                <a:spcPts val="0"/>
              </a:spcAft>
            </a:pPr>
            <a:r>
              <a:rPr lang="en-US" sz="1100" dirty="0">
                <a:ea typeface="宋体"/>
                <a:cs typeface="Microsoft YaHei"/>
              </a:rPr>
              <a:t>1.</a:t>
            </a:r>
            <a:r>
              <a:rPr lang="en-US" altLang="zh-TW" sz="1100" dirty="0">
                <a:ea typeface="宋体"/>
                <a:cs typeface="Microsoft YaHei"/>
              </a:rPr>
              <a:t>) T</a:t>
            </a:r>
            <a:r>
              <a:rPr lang="en-US" sz="1100" dirty="0">
                <a:ea typeface="宋体"/>
                <a:cs typeface="Microsoft YaHei"/>
              </a:rPr>
              <a:t>urn off the Front-RO-In valve (red color  tube) , and turn on the Back-Drain-Out valve (gray color  tube) to make flushing water flowing from pre-filters to drainpipe directly, as shown above.</a:t>
            </a:r>
          </a:p>
          <a:p>
            <a:pPr>
              <a:spcBef>
                <a:spcPts val="677"/>
              </a:spcBef>
              <a:spcAft>
                <a:spcPts val="0"/>
              </a:spcAft>
            </a:pPr>
            <a:r>
              <a:rPr lang="en-US" sz="1100" dirty="0">
                <a:ea typeface="宋体"/>
                <a:cs typeface="Microsoft YaHei"/>
              </a:rPr>
              <a:t>2.) Turn on both the cold water supply and the under sink feed water valve to s</a:t>
            </a:r>
            <a:r>
              <a:rPr lang="en-US" altLang="zh-TW" sz="1100" dirty="0">
                <a:ea typeface="宋体"/>
                <a:cs typeface="Microsoft YaHei"/>
              </a:rPr>
              <a:t>tart initial pre-filters flushing about 1</a:t>
            </a:r>
            <a:r>
              <a:rPr lang="en-US" sz="1100" dirty="0">
                <a:ea typeface="宋体"/>
                <a:cs typeface="Microsoft YaHei"/>
              </a:rPr>
              <a:t>0 minutes.</a:t>
            </a:r>
          </a:p>
          <a:p>
            <a:pPr>
              <a:spcBef>
                <a:spcPts val="677"/>
              </a:spcBef>
              <a:spcAft>
                <a:spcPts val="0"/>
              </a:spcAft>
            </a:pPr>
            <a:r>
              <a:rPr lang="en-US" sz="1100" dirty="0">
                <a:ea typeface="宋体"/>
                <a:cs typeface="Microsoft YaHei"/>
              </a:rPr>
              <a:t>3.) </a:t>
            </a:r>
            <a:r>
              <a:rPr lang="en-US" altLang="zh-TW" sz="1100" dirty="0">
                <a:ea typeface="宋体"/>
                <a:cs typeface="Microsoft YaHei"/>
              </a:rPr>
              <a:t>If </a:t>
            </a:r>
            <a:r>
              <a:rPr lang="en-US" sz="1100" dirty="0">
                <a:ea typeface="宋体"/>
                <a:cs typeface="Microsoft YaHei"/>
              </a:rPr>
              <a:t>any leaks are noted, turn off the valve</a:t>
            </a:r>
            <a:r>
              <a:rPr lang="en-US" altLang="zh-TW" sz="1100" dirty="0">
                <a:ea typeface="宋体"/>
                <a:cs typeface="Microsoft YaHei"/>
              </a:rPr>
              <a:t>.</a:t>
            </a:r>
            <a:r>
              <a:rPr lang="en-US" sz="1100" dirty="0">
                <a:ea typeface="宋体"/>
                <a:cs typeface="Microsoft YaHei"/>
              </a:rPr>
              <a:t> Check to see if all the tubes ,housing and fittings are secured properly, correct  and tighten them.</a:t>
            </a:r>
            <a:endParaRPr lang="en-US" sz="1100" dirty="0">
              <a:latin typeface="+mj-lt"/>
              <a:ea typeface="宋体"/>
              <a:cs typeface="Microsoft YaHei"/>
            </a:endParaRPr>
          </a:p>
          <a:p>
            <a:pPr>
              <a:spcBef>
                <a:spcPts val="677"/>
              </a:spcBef>
              <a:spcAft>
                <a:spcPts val="0"/>
              </a:spcAft>
            </a:pPr>
            <a:r>
              <a:rPr lang="en-US" sz="1100" dirty="0">
                <a:latin typeface="+mj-lt"/>
                <a:ea typeface="宋体"/>
                <a:cs typeface="Microsoft YaHei"/>
              </a:rPr>
              <a:t>4.</a:t>
            </a:r>
            <a:r>
              <a:rPr lang="en-US" altLang="zh-TW" sz="1100" dirty="0">
                <a:latin typeface="+mj-lt"/>
                <a:ea typeface="宋体"/>
                <a:cs typeface="Microsoft YaHei"/>
              </a:rPr>
              <a:t>) </a:t>
            </a:r>
            <a:r>
              <a:rPr lang="en-US" sz="1100" dirty="0">
                <a:ea typeface="宋体"/>
                <a:cs typeface="Microsoft YaHei"/>
              </a:rPr>
              <a:t>Turn off the feed water valve to stop </a:t>
            </a:r>
            <a:r>
              <a:rPr lang="en-US" altLang="zh-TW" sz="1100" dirty="0">
                <a:ea typeface="宋体"/>
                <a:cs typeface="Microsoft YaHei"/>
              </a:rPr>
              <a:t>initial flushing pre-filters.</a:t>
            </a:r>
            <a:endParaRPr lang="en-US" sz="1100" dirty="0">
              <a:ea typeface="宋体"/>
              <a:cs typeface="Microsoft YaHei"/>
            </a:endParaRPr>
          </a:p>
          <a:p>
            <a:pPr>
              <a:spcBef>
                <a:spcPts val="677"/>
              </a:spcBef>
              <a:spcAft>
                <a:spcPts val="0"/>
              </a:spcAft>
            </a:pPr>
            <a:r>
              <a:rPr lang="en-US" altLang="zh-TW" sz="1100" dirty="0">
                <a:ea typeface="宋体"/>
                <a:cs typeface="Microsoft YaHei"/>
              </a:rPr>
              <a:t>5.) T</a:t>
            </a:r>
            <a:r>
              <a:rPr lang="en-US" sz="1100" dirty="0">
                <a:ea typeface="宋体"/>
                <a:cs typeface="Microsoft YaHei"/>
              </a:rPr>
              <a:t>urn on the Front-RO-In valve (red color  tube) , and turn off the Back-Drain-Out valve (gray color  tube) to change the flushing water flowing from pre-filters to RO membrane housing, as shown below.</a:t>
            </a:r>
            <a:r>
              <a:rPr lang="en-US" sz="1100" dirty="0">
                <a:latin typeface="+mj-lt"/>
                <a:ea typeface="宋体"/>
                <a:cs typeface="Microsoft YaHei"/>
              </a:rPr>
              <a:t> </a:t>
            </a:r>
          </a:p>
          <a:p>
            <a:endParaRPr lang="en-US" dirty="0"/>
          </a:p>
        </p:txBody>
      </p:sp>
      <p:grpSp>
        <p:nvGrpSpPr>
          <p:cNvPr id="3" name="群組 2"/>
          <p:cNvGrpSpPr/>
          <p:nvPr/>
        </p:nvGrpSpPr>
        <p:grpSpPr>
          <a:xfrm>
            <a:off x="720790" y="1520044"/>
            <a:ext cx="3656818" cy="1769720"/>
            <a:chOff x="720790" y="1520044"/>
            <a:chExt cx="3656818" cy="1769720"/>
          </a:xfrm>
        </p:grpSpPr>
        <p:sp>
          <p:nvSpPr>
            <p:cNvPr id="103" name="矩形 102"/>
            <p:cNvSpPr/>
            <p:nvPr/>
          </p:nvSpPr>
          <p:spPr bwMode="auto">
            <a:xfrm>
              <a:off x="720790" y="1527116"/>
              <a:ext cx="3598733" cy="174965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pic>
          <p:nvPicPr>
            <p:cNvPr id="105" name="圖片 10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3" y="1834707"/>
              <a:ext cx="1268690" cy="1134469"/>
            </a:xfrm>
            <a:prstGeom prst="rect">
              <a:avLst/>
            </a:prstGeom>
            <a:ln>
              <a:noFill/>
            </a:ln>
          </p:spPr>
        </p:pic>
        <p:sp>
          <p:nvSpPr>
            <p:cNvPr id="4" name="文字方塊 3"/>
            <p:cNvSpPr txBox="1"/>
            <p:nvPr/>
          </p:nvSpPr>
          <p:spPr>
            <a:xfrm>
              <a:off x="726683" y="2920432"/>
              <a:ext cx="1721402"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2592173" y="2920432"/>
              <a:ext cx="1684385"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00021" y="1825276"/>
              <a:ext cx="1268690" cy="1134469"/>
            </a:xfrm>
            <a:prstGeom prst="rect">
              <a:avLst/>
            </a:prstGeom>
            <a:ln>
              <a:noFill/>
            </a:ln>
          </p:spPr>
        </p:pic>
        <p:sp>
          <p:nvSpPr>
            <p:cNvPr id="22" name="文字方塊 21"/>
            <p:cNvSpPr txBox="1"/>
            <p:nvPr/>
          </p:nvSpPr>
          <p:spPr>
            <a:xfrm>
              <a:off x="841799" y="1520653"/>
              <a:ext cx="1583342" cy="369332"/>
            </a:xfrm>
            <a:prstGeom prst="rect">
              <a:avLst/>
            </a:prstGeom>
            <a:noFill/>
          </p:spPr>
          <p:txBody>
            <a:bodyPr wrap="square" rtlCol="0">
              <a:spAutoFit/>
            </a:bodyPr>
            <a:lstStyle/>
            <a:p>
              <a:pPr algn="ctr"/>
              <a:r>
                <a:rPr lang="en-US" b="1" dirty="0" smtClean="0">
                  <a:ea typeface="宋体"/>
                  <a:cs typeface="Microsoft YaHei"/>
                </a:rPr>
                <a:t>Front-RO-In</a:t>
              </a:r>
              <a:endParaRPr lang="en-US" b="1" dirty="0"/>
            </a:p>
          </p:txBody>
        </p:sp>
        <p:sp>
          <p:nvSpPr>
            <p:cNvPr id="23" name="文字方塊 22"/>
            <p:cNvSpPr txBox="1"/>
            <p:nvPr/>
          </p:nvSpPr>
          <p:spPr>
            <a:xfrm>
              <a:off x="2493195" y="1520044"/>
              <a:ext cx="1884413"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5" name="群組 4"/>
          <p:cNvGrpSpPr/>
          <p:nvPr/>
        </p:nvGrpSpPr>
        <p:grpSpPr>
          <a:xfrm>
            <a:off x="720790" y="5543280"/>
            <a:ext cx="3651953" cy="1852632"/>
            <a:chOff x="720790" y="5543280"/>
            <a:chExt cx="3651953" cy="1852632"/>
          </a:xfrm>
        </p:grpSpPr>
        <p:sp>
          <p:nvSpPr>
            <p:cNvPr id="27" name="矩形 26"/>
            <p:cNvSpPr/>
            <p:nvPr/>
          </p:nvSpPr>
          <p:spPr bwMode="auto">
            <a:xfrm>
              <a:off x="720790" y="5589715"/>
              <a:ext cx="3598733" cy="174965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pic>
          <p:nvPicPr>
            <p:cNvPr id="28" name="圖片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9633" y="5909850"/>
              <a:ext cx="1267673" cy="1134876"/>
            </a:xfrm>
            <a:prstGeom prst="rect">
              <a:avLst/>
            </a:prstGeom>
            <a:ln>
              <a:noFill/>
            </a:ln>
          </p:spPr>
        </p:pic>
        <p:sp>
          <p:nvSpPr>
            <p:cNvPr id="29" name="文字方塊 28"/>
            <p:cNvSpPr txBox="1"/>
            <p:nvPr/>
          </p:nvSpPr>
          <p:spPr>
            <a:xfrm>
              <a:off x="720790" y="7026580"/>
              <a:ext cx="1721402"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2457642" y="7022344"/>
              <a:ext cx="1818916"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01687" y="5887468"/>
              <a:ext cx="1267428" cy="1134876"/>
            </a:xfrm>
            <a:prstGeom prst="rect">
              <a:avLst/>
            </a:prstGeom>
            <a:ln>
              <a:noFill/>
            </a:ln>
          </p:spPr>
        </p:pic>
        <p:sp>
          <p:nvSpPr>
            <p:cNvPr id="32" name="文字方塊 31"/>
            <p:cNvSpPr txBox="1"/>
            <p:nvPr/>
          </p:nvSpPr>
          <p:spPr>
            <a:xfrm>
              <a:off x="730306" y="5543280"/>
              <a:ext cx="1702370"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2472325" y="5558826"/>
              <a:ext cx="1900418"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STARTUP STEP 2</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FLUSHING RO, TANK,</a:t>
            </a:r>
            <a:r>
              <a:rPr lang="en-US" altLang="zh-TW" b="1" dirty="0">
                <a:solidFill>
                  <a:srgbClr val="000000"/>
                </a:solidFill>
                <a:latin typeface="Arial"/>
                <a:ea typeface="宋体"/>
                <a:cs typeface="Arial"/>
              </a:rPr>
              <a:t> POST-FILTER (6 hr.)</a:t>
            </a:r>
            <a:endParaRPr lang="en-US" b="1" dirty="0">
              <a:latin typeface="Arial"/>
              <a:ea typeface="宋体"/>
            </a:endParaRPr>
          </a:p>
        </p:txBody>
      </p:sp>
      <p:sp>
        <p:nvSpPr>
          <p:cNvPr id="80" name="Text Box 391"/>
          <p:cNvSpPr>
            <a:spLocks noChangeArrowheads="1"/>
          </p:cNvSpPr>
          <p:nvPr/>
        </p:nvSpPr>
        <p:spPr bwMode="auto">
          <a:xfrm>
            <a:off x="297410" y="1003713"/>
            <a:ext cx="4364144" cy="468439"/>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900" b="1" dirty="0">
                <a:solidFill>
                  <a:srgbClr val="FF0000"/>
                </a:solidFill>
                <a:ea typeface="宋体"/>
                <a:cs typeface="Microsoft YaHei"/>
              </a:rPr>
              <a:t>DO NOT </a:t>
            </a:r>
            <a:r>
              <a:rPr lang="en-US" sz="900" dirty="0">
                <a:solidFill>
                  <a:srgbClr val="FF0000"/>
                </a:solidFill>
                <a:ea typeface="宋体"/>
                <a:cs typeface="Microsoft YaHei"/>
              </a:rPr>
              <a:t>drink the water produced in the initial flushing of the system</a:t>
            </a:r>
            <a:r>
              <a:rPr lang="en-US" altLang="zh-TW" sz="900" dirty="0">
                <a:solidFill>
                  <a:srgbClr val="FF0000"/>
                </a:solidFill>
              </a:rPr>
              <a:t>.</a:t>
            </a:r>
            <a:endParaRPr lang="en-US" altLang="en-US" sz="900" dirty="0">
              <a:solidFill>
                <a:srgbClr val="FF0000"/>
              </a:solidFill>
            </a:endParaRPr>
          </a:p>
        </p:txBody>
      </p:sp>
      <p:sp>
        <p:nvSpPr>
          <p:cNvPr id="2" name="文字方塊 1"/>
          <p:cNvSpPr txBox="1"/>
          <p:nvPr/>
        </p:nvSpPr>
        <p:spPr>
          <a:xfrm>
            <a:off x="378759" y="1637043"/>
            <a:ext cx="4282795" cy="989348"/>
          </a:xfrm>
          <a:prstGeom prst="rect">
            <a:avLst/>
          </a:prstGeom>
          <a:noFill/>
        </p:spPr>
        <p:txBody>
          <a:bodyPr wrap="square" lIns="68735" tIns="34368" rIns="68735" bIns="34368" rtlCol="0">
            <a:noAutofit/>
          </a:bodyPr>
          <a:lstStyle/>
          <a:p>
            <a:pPr>
              <a:spcBef>
                <a:spcPts val="677"/>
              </a:spcBef>
              <a:spcAft>
                <a:spcPts val="0"/>
              </a:spcAft>
            </a:pPr>
            <a:r>
              <a:rPr lang="en-US" sz="1100" dirty="0">
                <a:latin typeface="+mj-lt"/>
                <a:ea typeface="宋体"/>
                <a:cs typeface="Microsoft YaHei"/>
              </a:rPr>
              <a:t>1.) Turn off the </a:t>
            </a:r>
            <a:r>
              <a:rPr lang="en-US" sz="1100" dirty="0">
                <a:ea typeface="宋体"/>
                <a:cs typeface="Microsoft YaHei"/>
              </a:rPr>
              <a:t>tank ball valve and open the pure water faucet for continuous flow (flow rate may vary). After few minutes, the water will start to drip out of the pure water faucet. </a:t>
            </a:r>
          </a:p>
          <a:p>
            <a:pPr>
              <a:spcBef>
                <a:spcPts val="677"/>
              </a:spcBef>
              <a:spcAft>
                <a:spcPts val="0"/>
              </a:spcAft>
            </a:pPr>
            <a:r>
              <a:rPr lang="en-US" sz="1100" dirty="0">
                <a:latin typeface="+mj-lt"/>
                <a:ea typeface="宋体"/>
                <a:cs typeface="Microsoft YaHei"/>
              </a:rPr>
              <a:t>2.) If any leaks are noted, turn off the valve. Check to see if all the tubes ,housing and fittings are secured properly, correct  and tighten them.</a:t>
            </a:r>
          </a:p>
          <a:p>
            <a:pPr>
              <a:spcBef>
                <a:spcPts val="677"/>
              </a:spcBef>
              <a:spcAft>
                <a:spcPts val="0"/>
              </a:spcAft>
            </a:pPr>
            <a:endParaRPr lang="en-US" sz="1100" dirty="0">
              <a:latin typeface="+mj-lt"/>
              <a:ea typeface="宋体"/>
              <a:cs typeface="Microsoft YaHei"/>
            </a:endParaRPr>
          </a:p>
          <a:p>
            <a:endParaRPr lang="en-US" dirty="0"/>
          </a:p>
        </p:txBody>
      </p:sp>
      <p:sp>
        <p:nvSpPr>
          <p:cNvPr id="3" name="文字方塊 2"/>
          <p:cNvSpPr txBox="1"/>
          <p:nvPr/>
        </p:nvSpPr>
        <p:spPr>
          <a:xfrm>
            <a:off x="423624" y="5484509"/>
            <a:ext cx="4282795" cy="1374095"/>
          </a:xfrm>
          <a:prstGeom prst="rect">
            <a:avLst/>
          </a:prstGeom>
          <a:noFill/>
        </p:spPr>
        <p:txBody>
          <a:bodyPr wrap="square" lIns="68735" tIns="34368" rIns="68735" bIns="34368" rtlCol="0">
            <a:noAutofit/>
          </a:bodyPr>
          <a:lstStyle/>
          <a:p>
            <a:pPr>
              <a:spcBef>
                <a:spcPts val="677"/>
              </a:spcBef>
              <a:spcAft>
                <a:spcPts val="0"/>
              </a:spcAft>
            </a:pPr>
            <a:r>
              <a:rPr lang="en-US" altLang="zh-TW" sz="1100" dirty="0">
                <a:ea typeface="宋体"/>
                <a:cs typeface="Microsoft YaHei"/>
              </a:rPr>
              <a:t>6</a:t>
            </a:r>
            <a:r>
              <a:rPr lang="en-US" sz="1100" dirty="0">
                <a:ea typeface="宋体"/>
                <a:cs typeface="Microsoft YaHei"/>
              </a:rPr>
              <a:t>.</a:t>
            </a:r>
            <a:r>
              <a:rPr lang="en-US" altLang="zh-TW" sz="1100" dirty="0">
                <a:ea typeface="宋体"/>
                <a:cs typeface="Microsoft YaHei"/>
              </a:rPr>
              <a:t>) C</a:t>
            </a:r>
            <a:r>
              <a:rPr lang="en-US" sz="1100" dirty="0">
                <a:ea typeface="宋体"/>
                <a:cs typeface="Microsoft YaHei"/>
              </a:rPr>
              <a:t>lose the pure water faucet to finish the initial flushing and start filling</a:t>
            </a:r>
            <a:r>
              <a:rPr lang="en-US" altLang="zh-TW" sz="1100" dirty="0">
                <a:ea typeface="宋体"/>
                <a:cs typeface="Microsoft YaHei"/>
              </a:rPr>
              <a:t> </a:t>
            </a:r>
            <a:r>
              <a:rPr lang="en-US" sz="1100" dirty="0">
                <a:ea typeface="宋体"/>
                <a:cs typeface="Microsoft YaHei"/>
              </a:rPr>
              <a:t>the last fourth tank, then you may drink the pure water.</a:t>
            </a:r>
          </a:p>
          <a:p>
            <a:pPr>
              <a:spcBef>
                <a:spcPts val="677"/>
              </a:spcBef>
              <a:spcAft>
                <a:spcPts val="0"/>
              </a:spcAft>
            </a:pPr>
            <a:r>
              <a:rPr lang="en-US" sz="1100" dirty="0">
                <a:ea typeface="宋体"/>
                <a:cs typeface="Microsoft YaHei"/>
              </a:rPr>
              <a:t>7.) Check for leaks daily during the first week of use and periodically thereafter. If you cannot stop the leaking, please contact us.</a:t>
            </a:r>
          </a:p>
          <a:p>
            <a:pPr>
              <a:spcBef>
                <a:spcPts val="677"/>
              </a:spcBef>
              <a:spcAft>
                <a:spcPts val="0"/>
              </a:spcAft>
            </a:pPr>
            <a:r>
              <a:rPr lang="en-US" sz="1100" dirty="0">
                <a:ea typeface="宋体"/>
                <a:cs typeface="Microsoft YaHei"/>
              </a:rPr>
              <a:t>8.) You may notice that the water may be milky colored during the first week. This is an indication of air bubbles in the water and it is normal and safe to drink.</a:t>
            </a:r>
          </a:p>
          <a:p>
            <a:endParaRPr lang="en-US" sz="1100" dirty="0"/>
          </a:p>
        </p:txBody>
      </p:sp>
      <p:grpSp>
        <p:nvGrpSpPr>
          <p:cNvPr id="8" name="群組 7"/>
          <p:cNvGrpSpPr/>
          <p:nvPr/>
        </p:nvGrpSpPr>
        <p:grpSpPr>
          <a:xfrm>
            <a:off x="302583" y="2912420"/>
            <a:ext cx="4498415" cy="765780"/>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5" name="文字方塊 4"/>
            <p:cNvSpPr txBox="1"/>
            <p:nvPr/>
          </p:nvSpPr>
          <p:spPr>
            <a:xfrm>
              <a:off x="386663" y="3301682"/>
              <a:ext cx="6084674" cy="483861"/>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476773" y="3671014"/>
              <a:ext cx="5967561" cy="564504"/>
            </a:xfrm>
            <a:prstGeom prst="rect">
              <a:avLst/>
            </a:prstGeom>
            <a:noFill/>
          </p:spPr>
          <p:txBody>
            <a:bodyPr wrap="square" rtlCol="0">
              <a:spAutoFit/>
            </a:bodyPr>
            <a:lstStyle/>
            <a:p>
              <a:pPr>
                <a:spcBef>
                  <a:spcPts val="677"/>
                </a:spcBef>
                <a:spcAft>
                  <a:spcPts val="0"/>
                </a:spcAft>
              </a:pPr>
              <a:r>
                <a:rPr lang="en-US" sz="1100" dirty="0">
                  <a:ea typeface="宋体"/>
                  <a:cs typeface="Microsoft YaHei"/>
                </a:rPr>
                <a:t>3.) Then turn on the tank ball valve and close the pure water faucet to start flushing the RO membrane and filling the tank for two hours. </a:t>
              </a:r>
            </a:p>
          </p:txBody>
        </p:sp>
      </p:grpSp>
      <p:grpSp>
        <p:nvGrpSpPr>
          <p:cNvPr id="9" name="群組 8"/>
          <p:cNvGrpSpPr/>
          <p:nvPr/>
        </p:nvGrpSpPr>
        <p:grpSpPr>
          <a:xfrm>
            <a:off x="315813" y="3862514"/>
            <a:ext cx="4498415" cy="927984"/>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6" name="文字方塊 35"/>
            <p:cNvSpPr txBox="1"/>
            <p:nvPr/>
          </p:nvSpPr>
          <p:spPr>
            <a:xfrm>
              <a:off x="402118" y="4457329"/>
              <a:ext cx="6084674" cy="48386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0" y="4826660"/>
              <a:ext cx="5809295" cy="786274"/>
            </a:xfrm>
            <a:prstGeom prst="rect">
              <a:avLst/>
            </a:prstGeom>
            <a:noFill/>
          </p:spPr>
          <p:txBody>
            <a:bodyPr wrap="square" rtlCol="0">
              <a:spAutoFit/>
            </a:bodyPr>
            <a:lstStyle/>
            <a:p>
              <a:pPr>
                <a:spcBef>
                  <a:spcPts val="677"/>
                </a:spcBef>
                <a:spcAft>
                  <a:spcPts val="0"/>
                </a:spcAft>
              </a:pPr>
              <a:r>
                <a:rPr lang="en-US" sz="11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321834" y="4917607"/>
            <a:ext cx="4458723" cy="52215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100" dirty="0">
                <a:solidFill>
                  <a:srgbClr val="10253F"/>
                </a:solidFill>
                <a:ea typeface="宋体"/>
                <a:cs typeface="Microsoft YaHei"/>
              </a:rPr>
              <a:t>5.) </a:t>
            </a:r>
            <a:r>
              <a:rPr lang="en-US" sz="1100" b="1" dirty="0">
                <a:solidFill>
                  <a:srgbClr val="10253F"/>
                </a:solidFill>
                <a:ea typeface="宋体"/>
                <a:cs typeface="Microsoft YaHei"/>
              </a:rPr>
              <a:t>REPEAT </a:t>
            </a:r>
            <a:r>
              <a:rPr lang="en-US" sz="1100" dirty="0">
                <a:solidFill>
                  <a:srgbClr val="10253F"/>
                </a:solidFill>
              </a:rPr>
              <a:t>Filling </a:t>
            </a:r>
            <a:r>
              <a:rPr lang="en-US" altLang="zh-TW" sz="1100" dirty="0">
                <a:solidFill>
                  <a:srgbClr val="10253F"/>
                </a:solidFill>
              </a:rPr>
              <a:t>(Step 3)</a:t>
            </a:r>
            <a:r>
              <a:rPr lang="en-US" sz="1100" dirty="0">
                <a:solidFill>
                  <a:srgbClr val="10253F"/>
                </a:solidFill>
              </a:rPr>
              <a:t> then Discharging </a:t>
            </a:r>
            <a:r>
              <a:rPr lang="en-US" altLang="zh-TW" sz="1100" dirty="0">
                <a:solidFill>
                  <a:srgbClr val="10253F"/>
                </a:solidFill>
              </a:rPr>
              <a:t>(Step 4)  </a:t>
            </a:r>
            <a:r>
              <a:rPr lang="en-US" sz="1100" dirty="0">
                <a:solidFill>
                  <a:srgbClr val="10253F"/>
                </a:solidFill>
              </a:rPr>
              <a:t>the water storage tank </a:t>
            </a:r>
            <a:r>
              <a:rPr lang="en-US" sz="1100" b="1" dirty="0">
                <a:solidFill>
                  <a:srgbClr val="10253F"/>
                </a:solidFill>
              </a:rPr>
              <a:t>TWO</a:t>
            </a:r>
            <a:r>
              <a:rPr lang="en-US" sz="1100" dirty="0">
                <a:solidFill>
                  <a:srgbClr val="10253F"/>
                </a:solidFill>
              </a:rPr>
              <a:t> </a:t>
            </a:r>
            <a:r>
              <a:rPr lang="en-US" sz="1100" b="1" dirty="0">
                <a:solidFill>
                  <a:srgbClr val="10253F"/>
                </a:solidFill>
              </a:rPr>
              <a:t>MORE TIMES</a:t>
            </a:r>
            <a:r>
              <a:rPr lang="en-US" altLang="zh-TW" sz="1100" b="1" dirty="0">
                <a:solidFill>
                  <a:srgbClr val="10253F"/>
                </a:solidFill>
              </a:rPr>
              <a:t>.</a:t>
            </a:r>
            <a:endParaRPr lang="en-US" altLang="en-US" sz="11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476017"/>
          </a:xfrm>
          <a:prstGeom prst="rect">
            <a:avLst/>
          </a:prstGeom>
          <a:noFill/>
        </p:spPr>
        <p:txBody>
          <a:bodyPr wrap="square" lIns="68735" tIns="34368" rIns="68735" bIns="34368" rtlCol="0" anchor="ctr" anchorCtr="0">
            <a:noAutofit/>
          </a:bodyPr>
          <a:lstStyle/>
          <a:p>
            <a:pPr algn="ctr">
              <a:spcAft>
                <a:spcPts val="45"/>
              </a:spcAft>
            </a:pPr>
            <a:r>
              <a:rPr lang="en-US" altLang="zh-TW" sz="2400" b="1" dirty="0">
                <a:latin typeface="Arial Black" panose="020B0A04020102020204" pitchFamily="34" charset="0"/>
              </a:rPr>
              <a:t>TROUBLESHOOTING &amp; FAQ</a:t>
            </a:r>
          </a:p>
        </p:txBody>
      </p:sp>
      <p:sp>
        <p:nvSpPr>
          <p:cNvPr id="18" name="Text Box 3"/>
          <p:cNvSpPr txBox="1">
            <a:spLocks noChangeArrowheads="1"/>
          </p:cNvSpPr>
          <p:nvPr/>
        </p:nvSpPr>
        <p:spPr bwMode="auto">
          <a:xfrm>
            <a:off x="297460" y="757623"/>
            <a:ext cx="4445394" cy="5903328"/>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lIns="68735" tIns="34368" rIns="68735" bIns="34368">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800" b="1" dirty="0">
                <a:solidFill>
                  <a:srgbClr val="FF0000"/>
                </a:solidFill>
              </a:rPr>
              <a:t>Q</a:t>
            </a:r>
            <a:r>
              <a:rPr lang="en-US" altLang="zh-TW" sz="800" b="1" dirty="0"/>
              <a:t>: Why does the system produce small amount of water or no water from pure water faucet?</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There are some different situation:</a:t>
            </a:r>
          </a:p>
          <a:p>
            <a:pPr eaLnBrk="1" hangingPunct="1">
              <a:spcBef>
                <a:spcPct val="0"/>
              </a:spcBef>
            </a:pPr>
            <a:r>
              <a:rPr lang="en-US" altLang="zh-TW" sz="800" dirty="0"/>
              <a:t> If the RO system just start up, normally it may takes 2-3 hours to fill the tank.</a:t>
            </a:r>
          </a:p>
          <a:p>
            <a:pPr eaLnBrk="1" hangingPunct="1">
              <a:spcBef>
                <a:spcPct val="0"/>
              </a:spcBef>
            </a:pPr>
            <a:r>
              <a:rPr lang="en-US" altLang="zh-TW" sz="800" dirty="0"/>
              <a:t> Please check if the a</a:t>
            </a:r>
            <a:r>
              <a:rPr lang="en-US" sz="800" dirty="0"/>
              <a:t>ir pressure in the storage tank is too low. If so, please add pressure to storage tank. The pressure should be 8-10 psi when the tank is empty</a:t>
            </a:r>
            <a:r>
              <a:rPr lang="en-US" altLang="zh-TW" sz="800" dirty="0"/>
              <a:t>.</a:t>
            </a:r>
          </a:p>
          <a:p>
            <a:pPr eaLnBrk="1" hangingPunct="1">
              <a:spcBef>
                <a:spcPct val="0"/>
              </a:spcBef>
            </a:pPr>
            <a:r>
              <a:rPr lang="en-US" altLang="zh-TW" sz="800" dirty="0"/>
              <a:t> Please check if the s</a:t>
            </a:r>
            <a:r>
              <a:rPr lang="en-US" sz="800" dirty="0"/>
              <a:t>anitizer of the</a:t>
            </a:r>
            <a:r>
              <a:rPr lang="en-US" altLang="zh-TW" sz="800" dirty="0"/>
              <a:t> </a:t>
            </a:r>
            <a:r>
              <a:rPr lang="en-US" sz="800" dirty="0"/>
              <a:t>tank is flushed out. If not, please drain tank and refill it overnight.</a:t>
            </a:r>
          </a:p>
          <a:p>
            <a:pPr eaLnBrk="1" hangingPunct="1">
              <a:spcBef>
                <a:spcPct val="0"/>
              </a:spcBef>
            </a:pPr>
            <a:r>
              <a:rPr lang="en-US" altLang="zh-TW" sz="800" dirty="0"/>
              <a:t> Please check if there is any c</a:t>
            </a:r>
            <a:r>
              <a:rPr lang="en-US" sz="800" dirty="0"/>
              <a:t>rimps in tubing. If so, please make sure all the tubing are straight.</a:t>
            </a:r>
          </a:p>
          <a:p>
            <a:pPr eaLnBrk="1" hangingPunct="1">
              <a:spcBef>
                <a:spcPct val="0"/>
              </a:spcBef>
            </a:pPr>
            <a:r>
              <a:rPr lang="en-US" altLang="zh-TW" sz="800" dirty="0"/>
              <a:t> Please check if </a:t>
            </a:r>
            <a:r>
              <a:rPr lang="en-US" sz="800" dirty="0"/>
              <a:t>any pre-filter </a:t>
            </a:r>
            <a:r>
              <a:rPr lang="en-US" altLang="zh-TW" sz="800" dirty="0"/>
              <a:t>is c</a:t>
            </a:r>
            <a:r>
              <a:rPr lang="en-US" sz="800" dirty="0"/>
              <a:t>logged. If so, please replace the pre-filter.</a:t>
            </a:r>
          </a:p>
          <a:p>
            <a:pPr eaLnBrk="1" hangingPunct="1">
              <a:spcBef>
                <a:spcPct val="0"/>
              </a:spcBef>
            </a:pPr>
            <a:r>
              <a:rPr lang="en-US" altLang="zh-TW" sz="800" dirty="0"/>
              <a:t> Please check if the RO membrane is f</a:t>
            </a:r>
            <a:r>
              <a:rPr lang="en-US" sz="800" dirty="0"/>
              <a:t>ouled. If so, please replace the </a:t>
            </a:r>
            <a:r>
              <a:rPr lang="en-US" altLang="zh-TW" sz="800" dirty="0"/>
              <a:t>RO membrane</a:t>
            </a:r>
            <a:r>
              <a:rPr lang="en-US" sz="800" dirty="0"/>
              <a:t>.</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Why does my pure water  taste or smell offensive?</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There are some different situation:</a:t>
            </a:r>
          </a:p>
          <a:p>
            <a:pPr eaLnBrk="1" hangingPunct="1">
              <a:spcBef>
                <a:spcPct val="0"/>
              </a:spcBef>
            </a:pPr>
            <a:r>
              <a:rPr lang="en-US" altLang="zh-TW" sz="800" dirty="0"/>
              <a:t> Please check if the post</a:t>
            </a:r>
            <a:r>
              <a:rPr lang="en-US" sz="800" dirty="0"/>
              <a:t>-filter </a:t>
            </a:r>
            <a:r>
              <a:rPr lang="en-US" altLang="zh-TW" sz="800" dirty="0"/>
              <a:t>is </a:t>
            </a:r>
            <a:r>
              <a:rPr lang="en-US" sz="800" dirty="0"/>
              <a:t>depleted. If so, please replace the post-filter.</a:t>
            </a:r>
          </a:p>
          <a:p>
            <a:pPr eaLnBrk="1" hangingPunct="1">
              <a:spcBef>
                <a:spcPct val="0"/>
              </a:spcBef>
            </a:pPr>
            <a:r>
              <a:rPr lang="en-US" altLang="zh-TW" sz="800" dirty="0"/>
              <a:t> Please check if the RO membrane is f</a:t>
            </a:r>
            <a:r>
              <a:rPr lang="en-US" sz="800" dirty="0"/>
              <a:t>ouled. If so, please replace the </a:t>
            </a:r>
            <a:r>
              <a:rPr lang="en-US" altLang="zh-TW" sz="800" dirty="0"/>
              <a:t>RO membrane</a:t>
            </a:r>
            <a:r>
              <a:rPr lang="en-US" sz="800" dirty="0"/>
              <a:t>.</a:t>
            </a:r>
          </a:p>
          <a:p>
            <a:pPr eaLnBrk="1" hangingPunct="1">
              <a:spcBef>
                <a:spcPct val="0"/>
              </a:spcBef>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Why does the system produce less pure water than the waste water?</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This is normal; the ratio for the pure and waste water should be 1:3.</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Why does the system produce milky colored water and/or air bubble in the pure water?</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This is normal; a</a:t>
            </a:r>
            <a:r>
              <a:rPr lang="en-US" sz="800" dirty="0"/>
              <a:t>ir in the system is a normal occurrence with initial startup of the RO system. This milky</a:t>
            </a:r>
            <a:r>
              <a:rPr lang="en-US" sz="800" i="1" dirty="0"/>
              <a:t> </a:t>
            </a:r>
            <a:r>
              <a:rPr lang="en-US" sz="800" dirty="0"/>
              <a:t>look will disappear during normal use within 1 to 2 weeks</a:t>
            </a:r>
            <a:r>
              <a:rPr lang="en-US" altLang="zh-TW" sz="800" dirty="0"/>
              <a:t>.</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Why does the system produce no waste water?</a:t>
            </a:r>
          </a:p>
          <a:p>
            <a:pPr eaLnBrk="1" hangingPunct="1">
              <a:spcBef>
                <a:spcPct val="0"/>
              </a:spcBef>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Please check if </a:t>
            </a:r>
            <a:r>
              <a:rPr lang="en-US" sz="800" dirty="0"/>
              <a:t>the flow restrictor </a:t>
            </a:r>
            <a:r>
              <a:rPr lang="en-US" altLang="zh-TW" sz="800" dirty="0"/>
              <a:t>is c</a:t>
            </a:r>
            <a:r>
              <a:rPr lang="en-US" sz="800" dirty="0"/>
              <a:t>logged. If so, please replace the flow restrictor</a:t>
            </a:r>
            <a:r>
              <a:rPr lang="en-US" altLang="zh-TW" sz="800" dirty="0"/>
              <a:t>.</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My RO system is making noise from its auto shut-off valve.</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Please check your water pressure; if you use a booster pump, set it to 60-65 PSI.</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My RO system is making noise from its restriction in drain line.</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 </a:t>
            </a:r>
            <a:r>
              <a:rPr lang="en-US" altLang="zh-TW" sz="800" dirty="0"/>
              <a:t>It may be blocked sometimes caused by debris from garbage disposal or dishwasher.</a:t>
            </a:r>
          </a:p>
          <a:p>
            <a:pPr eaLnBrk="1" hangingPunct="1">
              <a:spcBef>
                <a:spcPct val="0"/>
              </a:spcBef>
              <a:buFontTx/>
              <a:buNone/>
            </a:pPr>
            <a:endParaRPr lang="en-US" altLang="zh-TW" sz="400" dirty="0"/>
          </a:p>
          <a:p>
            <a:pPr eaLnBrk="1" hangingPunct="1">
              <a:spcBef>
                <a:spcPct val="0"/>
              </a:spcBef>
              <a:buFontTx/>
              <a:buNone/>
            </a:pPr>
            <a:r>
              <a:rPr lang="en-US" altLang="zh-TW" sz="800" b="1" dirty="0">
                <a:solidFill>
                  <a:srgbClr val="FF0000"/>
                </a:solidFill>
              </a:rPr>
              <a:t>Q</a:t>
            </a:r>
            <a:r>
              <a:rPr lang="en-US" altLang="zh-TW" sz="800" b="1" dirty="0"/>
              <a:t>: I have a leaking problem.</a:t>
            </a:r>
          </a:p>
          <a:p>
            <a:pPr eaLnBrk="1" hangingPunct="1">
              <a:spcBef>
                <a:spcPct val="0"/>
              </a:spcBef>
              <a:buFontTx/>
              <a:buNone/>
            </a:pPr>
            <a:r>
              <a:rPr lang="en-US" altLang="zh-TW" sz="800" dirty="0">
                <a:solidFill>
                  <a:srgbClr val="72BFC5"/>
                </a:solidFill>
                <a:latin typeface="Arial Black" panose="020B0A04020102020204" pitchFamily="34" charset="0"/>
              </a:rPr>
              <a:t>A</a:t>
            </a:r>
            <a:r>
              <a:rPr lang="en-US" altLang="zh-TW" sz="800" b="1" dirty="0"/>
              <a:t>:</a:t>
            </a:r>
            <a:r>
              <a:rPr lang="en-US" altLang="zh-TW" sz="800" dirty="0"/>
              <a:t> First at all, check the leaking from the thread (the screw on the housing end) or the tube plug-in end.</a:t>
            </a:r>
          </a:p>
          <a:p>
            <a:pPr eaLnBrk="1" hangingPunct="1">
              <a:spcBef>
                <a:spcPct val="0"/>
              </a:spcBef>
            </a:pPr>
            <a:r>
              <a:rPr lang="en-US" altLang="zh-TW" sz="800" dirty="0"/>
              <a:t> If leaking is from the thread, please detach the fitting and wrap more Teflon tape on it, then re-screw it back into the housing.</a:t>
            </a:r>
          </a:p>
          <a:p>
            <a:pPr eaLnBrk="1" hangingPunct="1">
              <a:spcBef>
                <a:spcPct val="0"/>
              </a:spcBef>
            </a:pPr>
            <a:r>
              <a:rPr lang="en-US" altLang="zh-TW" sz="8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800" dirty="0"/>
              <a:t> If you have pre-filter housing leaking problem, please try twisting open the leaking stage housing. Take out the O-ring and check if the ring is still in good shape. Or try to find if there is any manufactory defects on the groove of the housing, that would cause it to seal improperly. If everything looks good, add some Vaseline on the O-ring and groove, then re-screw on the housing. This will usually resolve the leaking problem.</a:t>
            </a:r>
          </a:p>
          <a:p>
            <a:pPr eaLnBrk="1" hangingPunct="1">
              <a:spcBef>
                <a:spcPct val="0"/>
              </a:spcBef>
              <a:buNone/>
            </a:pPr>
            <a:endParaRPr lang="en-US" altLang="zh-TW" sz="800" dirty="0"/>
          </a:p>
          <a:p>
            <a:pPr eaLnBrk="1" hangingPunct="1">
              <a:spcBef>
                <a:spcPct val="0"/>
              </a:spcBef>
            </a:pPr>
            <a:r>
              <a:rPr lang="en-US" sz="800" dirty="0">
                <a:ea typeface="宋体"/>
                <a:cs typeface="Microsoft YaHei"/>
              </a:rPr>
              <a:t> </a:t>
            </a:r>
            <a:r>
              <a:rPr lang="en-US" sz="900" b="1" dirty="0">
                <a:solidFill>
                  <a:srgbClr val="FF0000"/>
                </a:solidFill>
                <a:ea typeface="宋体"/>
                <a:cs typeface="Microsoft YaHei"/>
              </a:rPr>
              <a:t>If you still cannot stop the leaking, please contact us.</a:t>
            </a:r>
          </a:p>
          <a:p>
            <a:pPr eaLnBrk="1" hangingPunct="1">
              <a:spcBef>
                <a:spcPct val="0"/>
              </a:spcBef>
              <a:buNone/>
            </a:pPr>
            <a:endParaRPr lang="en-US" altLang="zh-TW" sz="8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476017"/>
          </a:xfrm>
          <a:prstGeom prst="rect">
            <a:avLst/>
          </a:prstGeom>
          <a:noFill/>
        </p:spPr>
        <p:txBody>
          <a:bodyPr wrap="square" lIns="68735" tIns="34368" rIns="68735" bIns="34368" rtlCol="0" anchor="ctr" anchorCtr="0">
            <a:noAutofit/>
          </a:bodyPr>
          <a:lstStyle/>
          <a:p>
            <a:pPr algn="ctr">
              <a:spcAft>
                <a:spcPts val="45"/>
              </a:spcAft>
            </a:pPr>
            <a:r>
              <a:rPr lang="en-US" altLang="zh-TW" sz="2400" b="1" dirty="0">
                <a:latin typeface="Arial Black" panose="020B0A04020102020204" pitchFamily="34" charset="0"/>
              </a:rPr>
              <a:t>INFORMATION &amp; WARRANTY</a:t>
            </a:r>
          </a:p>
        </p:txBody>
      </p:sp>
      <p:sp>
        <p:nvSpPr>
          <p:cNvPr id="18" name="Text Box 3"/>
          <p:cNvSpPr txBox="1">
            <a:spLocks noChangeArrowheads="1"/>
          </p:cNvSpPr>
          <p:nvPr/>
        </p:nvSpPr>
        <p:spPr bwMode="auto">
          <a:xfrm>
            <a:off x="215900" y="702659"/>
            <a:ext cx="4608512" cy="2086904"/>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lIns="68735" tIns="34368" rIns="68735" bIns="34368">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200" b="1" dirty="0"/>
              <a:t>INFORMATION</a:t>
            </a:r>
          </a:p>
          <a:p>
            <a:pPr eaLnBrk="1" hangingPunct="1">
              <a:spcBef>
                <a:spcPct val="0"/>
              </a:spcBef>
            </a:pPr>
            <a:r>
              <a:rPr lang="en-US" altLang="zh-TW" sz="800" dirty="0"/>
              <a:t> Read the installation manual before installing this system.</a:t>
            </a:r>
          </a:p>
          <a:p>
            <a:pPr eaLnBrk="1" hangingPunct="1">
              <a:spcBef>
                <a:spcPct val="0"/>
              </a:spcBef>
            </a:pPr>
            <a:r>
              <a:rPr lang="en-US" altLang="zh-TW" sz="800" dirty="0"/>
              <a:t> Install the system at a location with adequate drainage.</a:t>
            </a:r>
          </a:p>
          <a:p>
            <a:pPr eaLnBrk="1" hangingPunct="1">
              <a:spcBef>
                <a:spcPct val="0"/>
              </a:spcBef>
            </a:pPr>
            <a:r>
              <a:rPr lang="en-US" altLang="zh-TW" sz="800" dirty="0"/>
              <a:t> Prepare plumbing tools such as wrenches, screwdriver, Teflon tape, protecting eye-glasses, etc.</a:t>
            </a:r>
          </a:p>
          <a:p>
            <a:pPr eaLnBrk="1" hangingPunct="1">
              <a:spcBef>
                <a:spcPct val="0"/>
              </a:spcBef>
            </a:pPr>
            <a:r>
              <a:rPr lang="en-US" altLang="zh-TW" sz="800" dirty="0"/>
              <a:t> Only connect the RO with </a:t>
            </a:r>
            <a:r>
              <a:rPr lang="en-US" altLang="zh-TW" sz="800" b="1" dirty="0">
                <a:solidFill>
                  <a:srgbClr val="0000FF"/>
                </a:solidFill>
              </a:rPr>
              <a:t>COLD</a:t>
            </a:r>
            <a:r>
              <a:rPr lang="en-US" altLang="zh-TW" sz="800" dirty="0"/>
              <a:t> water and a clean water source, NO seawater.</a:t>
            </a:r>
          </a:p>
          <a:p>
            <a:pPr eaLnBrk="1" hangingPunct="1">
              <a:spcBef>
                <a:spcPct val="0"/>
              </a:spcBef>
            </a:pPr>
            <a:r>
              <a:rPr lang="en-US" altLang="zh-TW" sz="800" dirty="0"/>
              <a:t> Recommended water source TDS reading is not to exceed 1000 PPM.</a:t>
            </a:r>
          </a:p>
          <a:p>
            <a:pPr eaLnBrk="1" hangingPunct="1">
              <a:spcBef>
                <a:spcPct val="0"/>
              </a:spcBef>
            </a:pPr>
            <a:r>
              <a:rPr lang="en-US" altLang="zh-TW" sz="800" dirty="0">
                <a:solidFill>
                  <a:srgbClr val="000000"/>
                </a:solidFill>
                <a:cs typeface="Times New Roman" pitchFamily="18" charset="0"/>
              </a:rPr>
              <a:t> System operation minimum temperature: 39</a:t>
            </a:r>
            <a:r>
              <a:rPr lang="en-US" altLang="zh-TW" sz="800" baseline="30000" dirty="0">
                <a:solidFill>
                  <a:srgbClr val="000000"/>
                </a:solidFill>
                <a:cs typeface="Times New Roman" pitchFamily="18" charset="0"/>
              </a:rPr>
              <a:t>o</a:t>
            </a:r>
            <a:r>
              <a:rPr lang="en-US" altLang="zh-TW" sz="800" dirty="0">
                <a:solidFill>
                  <a:srgbClr val="000000"/>
                </a:solidFill>
                <a:cs typeface="Times New Roman" pitchFamily="18" charset="0"/>
              </a:rPr>
              <a:t>F, maximum temperature: 100</a:t>
            </a:r>
            <a:r>
              <a:rPr lang="en-US" altLang="zh-TW" sz="800" baseline="30000" dirty="0">
                <a:solidFill>
                  <a:srgbClr val="000000"/>
                </a:solidFill>
                <a:cs typeface="Times New Roman" pitchFamily="18" charset="0"/>
              </a:rPr>
              <a:t>o</a:t>
            </a:r>
            <a:r>
              <a:rPr lang="en-US" altLang="zh-TW" sz="800" dirty="0">
                <a:solidFill>
                  <a:srgbClr val="000000"/>
                </a:solidFill>
                <a:cs typeface="Times New Roman" pitchFamily="18" charset="0"/>
              </a:rPr>
              <a:t>F.</a:t>
            </a:r>
          </a:p>
          <a:p>
            <a:pPr eaLnBrk="1" hangingPunct="1">
              <a:spcBef>
                <a:spcPct val="0"/>
              </a:spcBef>
            </a:pPr>
            <a:r>
              <a:rPr lang="en-US" altLang="zh-TW" sz="800" dirty="0">
                <a:solidFill>
                  <a:srgbClr val="000000"/>
                </a:solidFill>
                <a:cs typeface="Times New Roman" pitchFamily="18" charset="0"/>
              </a:rPr>
              <a:t> </a:t>
            </a:r>
            <a:r>
              <a:rPr lang="en-US" altLang="zh-TW" sz="800" dirty="0"/>
              <a:t>35 PSI minimum is requited for the RO to operate, at 65 PSI 25°C is best.</a:t>
            </a:r>
          </a:p>
          <a:p>
            <a:pPr eaLnBrk="1" hangingPunct="1">
              <a:spcBef>
                <a:spcPct val="0"/>
              </a:spcBef>
            </a:pPr>
            <a:r>
              <a:rPr lang="en-US" altLang="zh-TW" sz="800" dirty="0"/>
              <a:t> If the pressure of the incoming tap water is too low (less than 35 PSI), a booster pump is required.</a:t>
            </a:r>
          </a:p>
          <a:p>
            <a:pPr eaLnBrk="1" hangingPunct="1">
              <a:spcBef>
                <a:spcPct val="0"/>
              </a:spcBef>
            </a:pPr>
            <a:r>
              <a:rPr lang="en-US" altLang="zh-TW" sz="800" dirty="0"/>
              <a:t> The installer is responsible for any leaks resulting from installation of tube or related fittings.</a:t>
            </a:r>
          </a:p>
          <a:p>
            <a:pPr eaLnBrk="1" hangingPunct="1">
              <a:spcBef>
                <a:spcPct val="0"/>
              </a:spcBef>
            </a:pPr>
            <a:r>
              <a:rPr lang="en-US" altLang="zh-TW" sz="800" dirty="0"/>
              <a:t> You must check over the entire unit completely while under proper water pressure to ensure that the unit is not leaking and is functioning properly.</a:t>
            </a:r>
          </a:p>
          <a:p>
            <a:pPr eaLnBrk="1" hangingPunct="1">
              <a:spcBef>
                <a:spcPct val="0"/>
              </a:spcBef>
            </a:pPr>
            <a:r>
              <a:rPr lang="en-US" altLang="zh-TW" sz="800" dirty="0"/>
              <a:t> Please flush the whole RO system for at least about 10-15 gallons, or drain out the water tank at least 3 times for first-time usage.</a:t>
            </a:r>
          </a:p>
          <a:p>
            <a:pPr eaLnBrk="1" hangingPunct="1">
              <a:spcBef>
                <a:spcPct val="0"/>
              </a:spcBef>
            </a:pPr>
            <a:r>
              <a:rPr lang="en-US" altLang="zh-TW" sz="800" dirty="0"/>
              <a:t> All RO systems will create waste water. Most </a:t>
            </a:r>
            <a:r>
              <a:rPr lang="en-US" altLang="zh-TW" sz="800" dirty="0" smtClean="0"/>
              <a:t>systems </a:t>
            </a:r>
            <a:r>
              <a:rPr lang="en-US" altLang="zh-TW" sz="800" dirty="0"/>
              <a:t>are designed for 1:(3.5 - 4.5) as standard.</a:t>
            </a:r>
          </a:p>
          <a:p>
            <a:pPr eaLnBrk="1" hangingPunct="1">
              <a:spcBef>
                <a:spcPct val="0"/>
              </a:spcBef>
            </a:pPr>
            <a:r>
              <a:rPr lang="en-US" altLang="zh-TW" sz="800" dirty="0"/>
              <a:t> This system is designed for the ratio from pure to waste water is about 1:3.</a:t>
            </a:r>
          </a:p>
        </p:txBody>
      </p:sp>
      <p:sp>
        <p:nvSpPr>
          <p:cNvPr id="7" name="Text Box 3"/>
          <p:cNvSpPr txBox="1">
            <a:spLocks noChangeArrowheads="1"/>
          </p:cNvSpPr>
          <p:nvPr/>
        </p:nvSpPr>
        <p:spPr bwMode="auto">
          <a:xfrm>
            <a:off x="215900" y="2844527"/>
            <a:ext cx="4608512" cy="4320480"/>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lIns="68735" tIns="34368" rIns="68735" bIns="34368">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200" b="1" dirty="0"/>
              <a:t>WARRANTY</a:t>
            </a:r>
          </a:p>
          <a:p>
            <a:pPr eaLnBrk="1" hangingPunct="1">
              <a:spcBef>
                <a:spcPct val="0"/>
              </a:spcBef>
            </a:pPr>
            <a:r>
              <a:rPr lang="en-US" altLang="zh-TW" sz="800" dirty="0"/>
              <a:t> This water system unit is for INDOOR use ONLY. </a:t>
            </a:r>
          </a:p>
          <a:p>
            <a:pPr eaLnBrk="1" hangingPunct="1">
              <a:spcBef>
                <a:spcPct val="0"/>
              </a:spcBef>
            </a:pPr>
            <a:r>
              <a:rPr lang="en-US" altLang="zh-TW" sz="800" dirty="0"/>
              <a:t> To avoid using extremely cold water or hot water, and protect against sudden temperature changes.</a:t>
            </a:r>
          </a:p>
          <a:p>
            <a:pPr eaLnBrk="1" hangingPunct="1">
              <a:spcBef>
                <a:spcPct val="0"/>
              </a:spcBef>
            </a:pPr>
            <a:r>
              <a:rPr lang="en-US" altLang="zh-TW" sz="800" dirty="0"/>
              <a:t> Install the system under supervision of a professional, licensed installer or plumber.</a:t>
            </a:r>
          </a:p>
          <a:p>
            <a:pPr eaLnBrk="1" hangingPunct="1">
              <a:spcBef>
                <a:spcPct val="0"/>
              </a:spcBef>
            </a:pPr>
            <a:r>
              <a:rPr lang="en-US" altLang="zh-TW" sz="800" dirty="0"/>
              <a:t> Inspect all connections after the installation to make sure NO LEAKS occur.</a:t>
            </a:r>
          </a:p>
          <a:p>
            <a:pPr eaLnBrk="1" hangingPunct="1">
              <a:spcBef>
                <a:spcPct val="0"/>
              </a:spcBef>
            </a:pPr>
            <a:r>
              <a:rPr lang="en-US" altLang="zh-TW" sz="800" dirty="0"/>
              <a:t> Wait and inspect the system AFTER the water is pressurized.</a:t>
            </a:r>
          </a:p>
          <a:p>
            <a:pPr eaLnBrk="1" hangingPunct="1">
              <a:spcBef>
                <a:spcPct val="0"/>
              </a:spcBef>
            </a:pPr>
            <a:r>
              <a:rPr lang="en-US" altLang="zh-TW" sz="800" dirty="0"/>
              <a:t> MUST install the pressure regulator at the high water pressure area (over 85PSI).</a:t>
            </a:r>
          </a:p>
          <a:p>
            <a:pPr eaLnBrk="1" hangingPunct="1">
              <a:spcBef>
                <a:spcPct val="0"/>
              </a:spcBef>
            </a:pPr>
            <a:r>
              <a:rPr lang="en-US" altLang="zh-TW" sz="800" dirty="0"/>
              <a:t> Strongly recommended: SHUT OFF the water supply when homeowner/user will not be using the water system for a long period of time.</a:t>
            </a:r>
          </a:p>
          <a:p>
            <a:pPr algn="ctr" eaLnBrk="1" hangingPunct="1">
              <a:spcBef>
                <a:spcPct val="0"/>
              </a:spcBef>
              <a:buNone/>
            </a:pPr>
            <a:r>
              <a:rPr lang="en-US" altLang="zh-TW" sz="800" b="1" dirty="0">
                <a:solidFill>
                  <a:srgbClr val="FF0000"/>
                </a:solidFill>
              </a:rPr>
              <a:t>IMPORTANT</a:t>
            </a:r>
          </a:p>
          <a:p>
            <a:pPr eaLnBrk="1" hangingPunct="1">
              <a:spcBef>
                <a:spcPct val="0"/>
              </a:spcBef>
            </a:pPr>
            <a:r>
              <a:rPr lang="en-US" altLang="zh-TW" sz="800" dirty="0"/>
              <a:t> Please contact your insurance carrier before installing the water system.</a:t>
            </a:r>
          </a:p>
          <a:p>
            <a:pPr eaLnBrk="1" hangingPunct="1">
              <a:spcBef>
                <a:spcPct val="0"/>
              </a:spcBef>
            </a:pPr>
            <a:r>
              <a:rPr lang="en-US" altLang="zh-TW" sz="800" dirty="0"/>
              <a:t> The manufacturer WILL NOT cover ANY water damage under any circumstance.</a:t>
            </a:r>
          </a:p>
          <a:p>
            <a:pPr eaLnBrk="1" hangingPunct="1">
              <a:spcBef>
                <a:spcPct val="0"/>
              </a:spcBef>
            </a:pPr>
            <a:r>
              <a:rPr lang="en-US" altLang="zh-TW" sz="800" dirty="0"/>
              <a:t> These are our recommendations to avoid any water damage.</a:t>
            </a:r>
          </a:p>
          <a:p>
            <a:pPr eaLnBrk="1" hangingPunct="1">
              <a:spcBef>
                <a:spcPct val="0"/>
              </a:spcBef>
            </a:pPr>
            <a:r>
              <a:rPr lang="en-US" altLang="zh-TW" sz="800" dirty="0"/>
              <a:t> Must install the </a:t>
            </a:r>
            <a:r>
              <a:rPr lang="en-US" altLang="zh-TW" sz="800" dirty="0" smtClean="0"/>
              <a:t>pressure regulator/pressure limiting valve </a:t>
            </a:r>
            <a:r>
              <a:rPr lang="en-US" altLang="zh-TW" sz="800" dirty="0"/>
              <a:t>to avoid water damage.</a:t>
            </a:r>
          </a:p>
          <a:p>
            <a:pPr eaLnBrk="1" hangingPunct="1">
              <a:spcBef>
                <a:spcPct val="0"/>
              </a:spcBef>
            </a:pPr>
            <a:r>
              <a:rPr lang="en-US" altLang="zh-TW" sz="800" dirty="0"/>
              <a:t> Homeowner/User is obligated to properly maintain the water system unit periodically, which includes the following:</a:t>
            </a:r>
          </a:p>
          <a:p>
            <a:pPr eaLnBrk="1" hangingPunct="1">
              <a:spcBef>
                <a:spcPct val="0"/>
              </a:spcBef>
            </a:pPr>
            <a:r>
              <a:rPr lang="en-US" altLang="zh-TW" sz="800" dirty="0"/>
              <a:t> Replace the O-ring seals on the filter canister, fitting and filter cartridges. </a:t>
            </a:r>
          </a:p>
          <a:p>
            <a:pPr eaLnBrk="1" hangingPunct="1">
              <a:spcBef>
                <a:spcPct val="0"/>
              </a:spcBef>
            </a:pPr>
            <a:r>
              <a:rPr lang="en-US" altLang="zh-TW" sz="800" dirty="0"/>
              <a:t> Replace the fitting connectors with proper replacement parts.</a:t>
            </a:r>
          </a:p>
          <a:p>
            <a:pPr eaLnBrk="1" hangingPunct="1">
              <a:spcBef>
                <a:spcPct val="0"/>
              </a:spcBef>
            </a:pPr>
            <a:r>
              <a:rPr lang="en-US" altLang="zh-TW" sz="800" dirty="0"/>
              <a:t> Replace the filter canisters with proper replacement parts.</a:t>
            </a:r>
          </a:p>
          <a:p>
            <a:pPr eaLnBrk="1" hangingPunct="1">
              <a:spcBef>
                <a:spcPct val="0"/>
              </a:spcBef>
            </a:pPr>
            <a:r>
              <a:rPr lang="en-US" altLang="zh-TW" sz="800" dirty="0"/>
              <a:t> Replace the filter cartridges with the correct size and length replacements.</a:t>
            </a:r>
          </a:p>
          <a:p>
            <a:pPr eaLnBrk="1" hangingPunct="1">
              <a:spcBef>
                <a:spcPct val="0"/>
              </a:spcBef>
            </a:pPr>
            <a:r>
              <a:rPr lang="en-US" altLang="zh-TW" sz="800" dirty="0"/>
              <a:t> Replace the water seal tape on ALL connector fittings.</a:t>
            </a:r>
          </a:p>
          <a:p>
            <a:pPr eaLnBrk="1" hangingPunct="1">
              <a:spcBef>
                <a:spcPct val="0"/>
              </a:spcBef>
              <a:buNone/>
            </a:pPr>
            <a:endParaRPr lang="en-US" altLang="zh-TW" sz="800" dirty="0"/>
          </a:p>
          <a:p>
            <a:pPr eaLnBrk="1" hangingPunct="1">
              <a:spcBef>
                <a:spcPct val="0"/>
              </a:spcBef>
              <a:buNone/>
            </a:pPr>
            <a:r>
              <a:rPr lang="en-US" altLang="zh-TW" sz="800" b="1" dirty="0"/>
              <a:t>ALL O-RING SEALS, FITTINGS, FILTER CANISTERS, AND WATER SEAL TAPE WEAR OUT AFTER CERTAIN PERIOD OF TIME. THE LIFETIME OF THESE COMPONENTS ARE SUBJECT TO WATER QUALITY. THEREFORE, ADEQUATE MAINTENANCE IS NECESSARY AND MANDATORY</a:t>
            </a:r>
          </a:p>
          <a:p>
            <a:pPr eaLnBrk="1" hangingPunct="1">
              <a:spcBef>
                <a:spcPct val="0"/>
              </a:spcBef>
              <a:buNone/>
            </a:pPr>
            <a:endParaRPr lang="en-US" altLang="zh-TW" sz="800" dirty="0"/>
          </a:p>
          <a:p>
            <a:pPr eaLnBrk="1" hangingPunct="1">
              <a:spcBef>
                <a:spcPct val="0"/>
              </a:spcBef>
            </a:pPr>
            <a:r>
              <a:rPr lang="en-US" altLang="zh-TW" sz="800" dirty="0"/>
              <a:t> Please contact a professional, plumber or licensed installer who meets the above requirements. The manufacturer's insurance carrier WILL NOT cover any loss. Please consult your own insurance carrier for terms and </a:t>
            </a:r>
            <a:r>
              <a:rPr lang="en-US" altLang="zh-TW" sz="800" dirty="0" smtClean="0"/>
              <a:t>conditions.</a:t>
            </a:r>
          </a:p>
          <a:p>
            <a:pPr algn="ctr" eaLnBrk="1" hangingPunct="1">
              <a:spcBef>
                <a:spcPct val="0"/>
              </a:spcBef>
              <a:buNone/>
            </a:pPr>
            <a:r>
              <a:rPr lang="en-US" altLang="zh-TW" sz="800" b="1" dirty="0" smtClean="0">
                <a:solidFill>
                  <a:srgbClr val="000000"/>
                </a:solidFill>
              </a:rPr>
              <a:t>WARNING</a:t>
            </a:r>
            <a:endParaRPr lang="en-US" altLang="zh-TW" sz="800" b="1" dirty="0">
              <a:solidFill>
                <a:srgbClr val="000000"/>
              </a:solidFill>
            </a:endParaRPr>
          </a:p>
          <a:p>
            <a:pPr eaLnBrk="1" hangingPunct="1">
              <a:spcBef>
                <a:spcPct val="0"/>
              </a:spcBef>
              <a:buNone/>
            </a:pPr>
            <a:r>
              <a:rPr lang="en-US" altLang="zh-TW" sz="800" dirty="0"/>
              <a:t>Do not install the system where the water is microbiologically unsafe or of unknown quality adequate disinfection before or after the system.</a:t>
            </a:r>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altLang="zh-TW" sz="2400" b="1" dirty="0">
                <a:solidFill>
                  <a:srgbClr val="000000"/>
                </a:solidFill>
                <a:latin typeface="Arial Black" panose="020B0A04020102020204" pitchFamily="34" charset="0"/>
                <a:ea typeface="宋体"/>
                <a:cs typeface="Arial"/>
              </a:rPr>
              <a:t>RO SYSTEM DIAGRAM</a:t>
            </a:r>
            <a:endParaRPr lang="en-US" sz="2400" b="1" dirty="0">
              <a:latin typeface="Arial Black" panose="020B0A04020102020204" pitchFamily="34" charset="0"/>
              <a:ea typeface="宋体"/>
            </a:endParaRPr>
          </a:p>
          <a:p>
            <a:pPr algn="ctr">
              <a:spcAft>
                <a:spcPts val="45"/>
              </a:spcAft>
            </a:pPr>
            <a:r>
              <a:rPr lang="en-US" b="1" dirty="0">
                <a:solidFill>
                  <a:srgbClr val="000000"/>
                </a:solidFill>
                <a:latin typeface="Arial"/>
                <a:ea typeface="宋体"/>
                <a:cs typeface="Arial"/>
              </a:rPr>
              <a:t>FILTERS / CONNECTERS / PARTS</a:t>
            </a:r>
            <a:endParaRPr lang="en-US" b="1" dirty="0">
              <a:latin typeface="Arial"/>
              <a:ea typeface="宋体"/>
            </a:endParaRPr>
          </a:p>
        </p:txBody>
      </p:sp>
      <p:grpSp>
        <p:nvGrpSpPr>
          <p:cNvPr id="264" name="群組 263"/>
          <p:cNvGrpSpPr/>
          <p:nvPr/>
        </p:nvGrpSpPr>
        <p:grpSpPr>
          <a:xfrm>
            <a:off x="147372" y="5481831"/>
            <a:ext cx="4603930" cy="1830922"/>
            <a:chOff x="200519" y="7310740"/>
            <a:chExt cx="6264244" cy="2398687"/>
          </a:xfrm>
        </p:grpSpPr>
        <p:grpSp>
          <p:nvGrpSpPr>
            <p:cNvPr id="263" name="群組 262"/>
            <p:cNvGrpSpPr/>
            <p:nvPr/>
          </p:nvGrpSpPr>
          <p:grpSpPr>
            <a:xfrm>
              <a:off x="919827" y="7310740"/>
              <a:ext cx="5544936" cy="2398687"/>
              <a:chOff x="692376" y="7310740"/>
              <a:chExt cx="5544936" cy="2398687"/>
            </a:xfrm>
          </p:grpSpPr>
          <p:sp>
            <p:nvSpPr>
              <p:cNvPr id="16" name="文字方塊 15"/>
              <p:cNvSpPr txBox="1"/>
              <p:nvPr/>
            </p:nvSpPr>
            <p:spPr>
              <a:xfrm>
                <a:off x="1105470" y="9265887"/>
                <a:ext cx="711473" cy="443539"/>
              </a:xfrm>
              <a:prstGeom prst="rect">
                <a:avLst/>
              </a:prstGeom>
              <a:noFill/>
            </p:spPr>
            <p:txBody>
              <a:bodyPr wrap="none" rtlCol="0">
                <a:spAutoFit/>
              </a:bodyPr>
              <a:lstStyle/>
              <a:p>
                <a:pPr algn="ctr"/>
                <a:r>
                  <a:rPr lang="en-US" sz="800" dirty="0"/>
                  <a:t>6-12</a:t>
                </a:r>
              </a:p>
              <a:p>
                <a:pPr algn="ctr"/>
                <a:r>
                  <a:rPr lang="en-US" sz="800" dirty="0"/>
                  <a:t>months</a:t>
                </a:r>
              </a:p>
            </p:txBody>
          </p:sp>
          <p:sp>
            <p:nvSpPr>
              <p:cNvPr id="20" name="文字方塊 19"/>
              <p:cNvSpPr txBox="1"/>
              <p:nvPr/>
            </p:nvSpPr>
            <p:spPr>
              <a:xfrm>
                <a:off x="4193392" y="9265888"/>
                <a:ext cx="593694" cy="443539"/>
              </a:xfrm>
              <a:prstGeom prst="rect">
                <a:avLst/>
              </a:prstGeom>
              <a:noFill/>
            </p:spPr>
            <p:txBody>
              <a:bodyPr wrap="none" rtlCol="0">
                <a:spAutoFit/>
              </a:bodyPr>
              <a:lstStyle/>
              <a:p>
                <a:pPr algn="ctr"/>
                <a:r>
                  <a:rPr lang="en-US" sz="800" dirty="0"/>
                  <a:t>1-2</a:t>
                </a:r>
              </a:p>
              <a:p>
                <a:pPr algn="ctr"/>
                <a:r>
                  <a:rPr lang="en-US" sz="800" dirty="0"/>
                  <a:t>years</a:t>
                </a:r>
              </a:p>
            </p:txBody>
          </p:sp>
          <p:sp>
            <p:nvSpPr>
              <p:cNvPr id="21" name="文字方塊 20"/>
              <p:cNvSpPr txBox="1"/>
              <p:nvPr/>
            </p:nvSpPr>
            <p:spPr>
              <a:xfrm>
                <a:off x="2115799" y="9265888"/>
                <a:ext cx="711473" cy="443539"/>
              </a:xfrm>
              <a:prstGeom prst="rect">
                <a:avLst/>
              </a:prstGeom>
              <a:noFill/>
            </p:spPr>
            <p:txBody>
              <a:bodyPr wrap="none" rtlCol="0">
                <a:spAutoFit/>
              </a:bodyPr>
              <a:lstStyle/>
              <a:p>
                <a:pPr algn="ctr"/>
                <a:r>
                  <a:rPr lang="en-US" sz="800" dirty="0"/>
                  <a:t>6-12</a:t>
                </a:r>
              </a:p>
              <a:p>
                <a:pPr algn="ctr"/>
                <a:r>
                  <a:rPr lang="en-US" sz="800" dirty="0"/>
                  <a:t>months</a:t>
                </a:r>
              </a:p>
            </p:txBody>
          </p:sp>
          <p:sp>
            <p:nvSpPr>
              <p:cNvPr id="22" name="文字方塊 21"/>
              <p:cNvSpPr txBox="1"/>
              <p:nvPr/>
            </p:nvSpPr>
            <p:spPr>
              <a:xfrm>
                <a:off x="3184787" y="9265888"/>
                <a:ext cx="711473" cy="443539"/>
              </a:xfrm>
              <a:prstGeom prst="rect">
                <a:avLst/>
              </a:prstGeom>
              <a:noFill/>
            </p:spPr>
            <p:txBody>
              <a:bodyPr wrap="none" rtlCol="0">
                <a:spAutoFit/>
              </a:bodyPr>
              <a:lstStyle/>
              <a:p>
                <a:pPr algn="ctr"/>
                <a:r>
                  <a:rPr lang="en-US" sz="800" dirty="0"/>
                  <a:t>6-12</a:t>
                </a:r>
              </a:p>
              <a:p>
                <a:pPr algn="ctr"/>
                <a:r>
                  <a:rPr lang="en-US" sz="800" dirty="0"/>
                  <a:t>months</a:t>
                </a:r>
              </a:p>
            </p:txBody>
          </p:sp>
          <p:sp>
            <p:nvSpPr>
              <p:cNvPr id="23" name="文字方塊 22"/>
              <p:cNvSpPr txBox="1"/>
              <p:nvPr/>
            </p:nvSpPr>
            <p:spPr>
              <a:xfrm>
                <a:off x="5063403" y="9265888"/>
                <a:ext cx="711473" cy="443539"/>
              </a:xfrm>
              <a:prstGeom prst="rect">
                <a:avLst/>
              </a:prstGeom>
              <a:noFill/>
            </p:spPr>
            <p:txBody>
              <a:bodyPr wrap="none" rtlCol="0">
                <a:spAutoFit/>
              </a:bodyPr>
              <a:lstStyle/>
              <a:p>
                <a:pPr algn="ctr"/>
                <a:r>
                  <a:rPr lang="en-US" sz="800" dirty="0"/>
                  <a:t>6-12</a:t>
                </a:r>
              </a:p>
              <a:p>
                <a:pPr algn="ctr"/>
                <a:r>
                  <a:rPr lang="en-US" sz="800" dirty="0"/>
                  <a:t>months</a:t>
                </a:r>
              </a:p>
            </p:txBody>
          </p:sp>
          <p:grpSp>
            <p:nvGrpSpPr>
              <p:cNvPr id="262" name="群組 261"/>
              <p:cNvGrpSpPr/>
              <p:nvPr/>
            </p:nvGrpSpPr>
            <p:grpSpPr>
              <a:xfrm>
                <a:off x="692376" y="7310740"/>
                <a:ext cx="5544936" cy="1927700"/>
                <a:chOff x="692376" y="7310740"/>
                <a:chExt cx="5544936" cy="1927700"/>
              </a:xfrm>
            </p:grpSpPr>
            <p:pic>
              <p:nvPicPr>
                <p:cNvPr id="9" name="圖片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1412" y="7903875"/>
                  <a:ext cx="308618" cy="1334565"/>
                </a:xfrm>
                <a:prstGeom prst="rect">
                  <a:avLst/>
                </a:prstGeom>
              </p:spPr>
            </p:pic>
            <p:pic>
              <p:nvPicPr>
                <p:cNvPr id="10" name="圖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75493" y="7903875"/>
                  <a:ext cx="391904" cy="1334565"/>
                </a:xfrm>
                <a:prstGeom prst="rect">
                  <a:avLst/>
                </a:prstGeom>
              </p:spPr>
            </p:pic>
            <p:pic>
              <p:nvPicPr>
                <p:cNvPr id="11" name="圖片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0263" y="7907066"/>
                  <a:ext cx="392886" cy="1328181"/>
                </a:xfrm>
                <a:prstGeom prst="rect">
                  <a:avLst/>
                </a:prstGeom>
              </p:spPr>
            </p:pic>
            <p:pic>
              <p:nvPicPr>
                <p:cNvPr id="14" name="圖片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8422" y="7903875"/>
                  <a:ext cx="243301" cy="1334565"/>
                </a:xfrm>
                <a:prstGeom prst="rect">
                  <a:avLst/>
                </a:prstGeom>
              </p:spPr>
            </p:pic>
            <p:pic>
              <p:nvPicPr>
                <p:cNvPr id="15" name="圖片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4820377" y="8448316"/>
                  <a:ext cx="1197524" cy="245682"/>
                </a:xfrm>
                <a:prstGeom prst="rect">
                  <a:avLst/>
                </a:prstGeom>
              </p:spPr>
            </p:pic>
            <p:grpSp>
              <p:nvGrpSpPr>
                <p:cNvPr id="261" name="群組 260"/>
                <p:cNvGrpSpPr/>
                <p:nvPr/>
              </p:nvGrpSpPr>
              <p:grpSpPr>
                <a:xfrm>
                  <a:off x="692376" y="7310740"/>
                  <a:ext cx="5544936" cy="593545"/>
                  <a:chOff x="692376" y="7310740"/>
                  <a:chExt cx="5544936" cy="593545"/>
                </a:xfrm>
              </p:grpSpPr>
              <p:sp>
                <p:nvSpPr>
                  <p:cNvPr id="364" name="文字方塊 363"/>
                  <p:cNvSpPr txBox="1"/>
                  <p:nvPr/>
                </p:nvSpPr>
                <p:spPr>
                  <a:xfrm>
                    <a:off x="1017194" y="7614724"/>
                    <a:ext cx="883781" cy="282252"/>
                  </a:xfrm>
                  <a:prstGeom prst="rect">
                    <a:avLst/>
                  </a:prstGeom>
                  <a:noFill/>
                </p:spPr>
                <p:txBody>
                  <a:bodyPr wrap="none" rtlCol="0">
                    <a:spAutoFit/>
                  </a:bodyPr>
                  <a:lstStyle/>
                  <a:p>
                    <a:pPr algn="ctr"/>
                    <a:r>
                      <a:rPr lang="en-US" sz="800" dirty="0"/>
                      <a:t>Sediment </a:t>
                    </a:r>
                  </a:p>
                </p:txBody>
              </p:sp>
              <p:sp>
                <p:nvSpPr>
                  <p:cNvPr id="365" name="文字方塊 364"/>
                  <p:cNvSpPr txBox="1"/>
                  <p:nvPr/>
                </p:nvSpPr>
                <p:spPr>
                  <a:xfrm>
                    <a:off x="3978721" y="7603608"/>
                    <a:ext cx="1169503" cy="282253"/>
                  </a:xfrm>
                  <a:prstGeom prst="rect">
                    <a:avLst/>
                  </a:prstGeom>
                  <a:noFill/>
                </p:spPr>
                <p:txBody>
                  <a:bodyPr wrap="none" rtlCol="0">
                    <a:spAutoFit/>
                  </a:bodyPr>
                  <a:lstStyle/>
                  <a:p>
                    <a:r>
                      <a:rPr lang="en-US" sz="800" dirty="0"/>
                      <a:t>RO Membrane</a:t>
                    </a:r>
                  </a:p>
                </p:txBody>
              </p:sp>
              <p:sp>
                <p:nvSpPr>
                  <p:cNvPr id="366" name="文字方塊 365"/>
                  <p:cNvSpPr txBox="1"/>
                  <p:nvPr/>
                </p:nvSpPr>
                <p:spPr>
                  <a:xfrm>
                    <a:off x="1946540" y="7622032"/>
                    <a:ext cx="1053906" cy="282253"/>
                  </a:xfrm>
                  <a:prstGeom prst="rect">
                    <a:avLst/>
                  </a:prstGeom>
                  <a:noFill/>
                </p:spPr>
                <p:txBody>
                  <a:bodyPr wrap="none" rtlCol="0">
                    <a:spAutoFit/>
                  </a:bodyPr>
                  <a:lstStyle/>
                  <a:p>
                    <a:pPr algn="ctr"/>
                    <a:r>
                      <a:rPr lang="en-US" sz="800" dirty="0"/>
                      <a:t>GAC Carbon</a:t>
                    </a:r>
                  </a:p>
                </p:txBody>
              </p:sp>
              <p:sp>
                <p:nvSpPr>
                  <p:cNvPr id="367" name="文字方塊 366"/>
                  <p:cNvSpPr txBox="1"/>
                  <p:nvPr/>
                </p:nvSpPr>
                <p:spPr>
                  <a:xfrm>
                    <a:off x="2952212" y="7614725"/>
                    <a:ext cx="1093164" cy="282253"/>
                  </a:xfrm>
                  <a:prstGeom prst="rect">
                    <a:avLst/>
                  </a:prstGeom>
                  <a:noFill/>
                </p:spPr>
                <p:txBody>
                  <a:bodyPr wrap="none" rtlCol="0">
                    <a:spAutoFit/>
                  </a:bodyPr>
                  <a:lstStyle/>
                  <a:p>
                    <a:pPr algn="ctr"/>
                    <a:r>
                      <a:rPr lang="en-US" sz="800" dirty="0"/>
                      <a:t>Carbon Block</a:t>
                    </a:r>
                  </a:p>
                </p:txBody>
              </p:sp>
              <p:sp>
                <p:nvSpPr>
                  <p:cNvPr id="368" name="文字方塊 367"/>
                  <p:cNvSpPr txBox="1"/>
                  <p:nvPr/>
                </p:nvSpPr>
                <p:spPr>
                  <a:xfrm>
                    <a:off x="4937878" y="7614725"/>
                    <a:ext cx="929582" cy="282253"/>
                  </a:xfrm>
                  <a:prstGeom prst="rect">
                    <a:avLst/>
                  </a:prstGeom>
                  <a:noFill/>
                </p:spPr>
                <p:txBody>
                  <a:bodyPr wrap="none" rtlCol="0">
                    <a:spAutoFit/>
                  </a:bodyPr>
                  <a:lstStyle/>
                  <a:p>
                    <a:pPr algn="ctr"/>
                    <a:r>
                      <a:rPr lang="en-US" sz="800" dirty="0"/>
                      <a:t>Inline G</a:t>
                    </a:r>
                    <a:r>
                      <a:rPr lang="en-US" altLang="zh-TW" sz="800" dirty="0"/>
                      <a:t>A</a:t>
                    </a:r>
                    <a:r>
                      <a:rPr lang="en-US" sz="800" dirty="0"/>
                      <a:t>C</a:t>
                    </a:r>
                  </a:p>
                </p:txBody>
              </p:sp>
              <p:grpSp>
                <p:nvGrpSpPr>
                  <p:cNvPr id="260" name="群組 259"/>
                  <p:cNvGrpSpPr/>
                  <p:nvPr/>
                </p:nvGrpSpPr>
                <p:grpSpPr>
                  <a:xfrm>
                    <a:off x="692376" y="7310740"/>
                    <a:ext cx="5544936" cy="272648"/>
                    <a:chOff x="692376" y="7310740"/>
                    <a:chExt cx="5544936" cy="272648"/>
                  </a:xfrm>
                </p:grpSpPr>
                <p:sp>
                  <p:nvSpPr>
                    <p:cNvPr id="18" name="向右箭號 17"/>
                    <p:cNvSpPr/>
                    <p:nvPr/>
                  </p:nvSpPr>
                  <p:spPr bwMode="auto">
                    <a:xfrm>
                      <a:off x="692376" y="7328852"/>
                      <a:ext cx="5544936" cy="216024"/>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grpSp>
                  <p:nvGrpSpPr>
                    <p:cNvPr id="258" name="群組 257"/>
                    <p:cNvGrpSpPr/>
                    <p:nvPr/>
                  </p:nvGrpSpPr>
                  <p:grpSpPr>
                    <a:xfrm>
                      <a:off x="1324684" y="7310740"/>
                      <a:ext cx="223648" cy="252440"/>
                      <a:chOff x="1324684" y="7310740"/>
                      <a:chExt cx="223648" cy="252440"/>
                    </a:xfrm>
                  </p:grpSpPr>
                  <p:sp>
                    <p:nvSpPr>
                      <p:cNvPr id="255" name="橢圓 254"/>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74" name="文字方塊 373"/>
                      <p:cNvSpPr txBox="1"/>
                      <p:nvPr/>
                    </p:nvSpPr>
                    <p:spPr>
                      <a:xfrm>
                        <a:off x="1375521" y="7310740"/>
                        <a:ext cx="121972" cy="241930"/>
                      </a:xfrm>
                      <a:prstGeom prst="rect">
                        <a:avLst/>
                      </a:prstGeom>
                      <a:noFill/>
                    </p:spPr>
                    <p:txBody>
                      <a:bodyPr wrap="square" rtlCol="0">
                        <a:spAutoFit/>
                      </a:bodyPr>
                      <a:lstStyle/>
                      <a:p>
                        <a:pPr algn="ctr"/>
                        <a:r>
                          <a:rPr lang="en-US" sz="600" dirty="0"/>
                          <a:t>1</a:t>
                        </a:r>
                      </a:p>
                    </p:txBody>
                  </p:sp>
                </p:grpSp>
                <p:grpSp>
                  <p:nvGrpSpPr>
                    <p:cNvPr id="376" name="群組 375"/>
                    <p:cNvGrpSpPr/>
                    <p:nvPr/>
                  </p:nvGrpSpPr>
                  <p:grpSpPr>
                    <a:xfrm>
                      <a:off x="2359711" y="7312256"/>
                      <a:ext cx="223648" cy="252440"/>
                      <a:chOff x="1324684" y="7310740"/>
                      <a:chExt cx="223648" cy="252440"/>
                    </a:xfrm>
                  </p:grpSpPr>
                  <p:sp>
                    <p:nvSpPr>
                      <p:cNvPr id="377" name="橢圓 376"/>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78" name="文字方塊 377"/>
                      <p:cNvSpPr txBox="1"/>
                      <p:nvPr/>
                    </p:nvSpPr>
                    <p:spPr>
                      <a:xfrm>
                        <a:off x="1375521" y="7310740"/>
                        <a:ext cx="121972" cy="241930"/>
                      </a:xfrm>
                      <a:prstGeom prst="rect">
                        <a:avLst/>
                      </a:prstGeom>
                      <a:noFill/>
                    </p:spPr>
                    <p:txBody>
                      <a:bodyPr wrap="square" rtlCol="0">
                        <a:spAutoFit/>
                      </a:bodyPr>
                      <a:lstStyle/>
                      <a:p>
                        <a:pPr algn="ctr"/>
                        <a:r>
                          <a:rPr lang="en-US" sz="600" dirty="0"/>
                          <a:t>2</a:t>
                        </a:r>
                      </a:p>
                    </p:txBody>
                  </p:sp>
                </p:grpSp>
                <p:grpSp>
                  <p:nvGrpSpPr>
                    <p:cNvPr id="379" name="群組 378"/>
                    <p:cNvGrpSpPr/>
                    <p:nvPr/>
                  </p:nvGrpSpPr>
                  <p:grpSpPr>
                    <a:xfrm>
                      <a:off x="3397943" y="7330948"/>
                      <a:ext cx="223648" cy="252440"/>
                      <a:chOff x="1324684" y="7310740"/>
                      <a:chExt cx="223648" cy="252440"/>
                    </a:xfrm>
                  </p:grpSpPr>
                  <p:sp>
                    <p:nvSpPr>
                      <p:cNvPr id="380" name="橢圓 379"/>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81" name="文字方塊 380"/>
                      <p:cNvSpPr txBox="1"/>
                      <p:nvPr/>
                    </p:nvSpPr>
                    <p:spPr>
                      <a:xfrm>
                        <a:off x="1375521" y="7310740"/>
                        <a:ext cx="121972" cy="241930"/>
                      </a:xfrm>
                      <a:prstGeom prst="rect">
                        <a:avLst/>
                      </a:prstGeom>
                      <a:noFill/>
                    </p:spPr>
                    <p:txBody>
                      <a:bodyPr wrap="square" rtlCol="0">
                        <a:spAutoFit/>
                      </a:bodyPr>
                      <a:lstStyle/>
                      <a:p>
                        <a:pPr algn="ctr"/>
                        <a:r>
                          <a:rPr lang="en-US" sz="600" dirty="0"/>
                          <a:t>3</a:t>
                        </a:r>
                      </a:p>
                    </p:txBody>
                  </p:sp>
                </p:grpSp>
                <p:grpSp>
                  <p:nvGrpSpPr>
                    <p:cNvPr id="382" name="群組 381"/>
                    <p:cNvGrpSpPr/>
                    <p:nvPr/>
                  </p:nvGrpSpPr>
                  <p:grpSpPr>
                    <a:xfrm>
                      <a:off x="4368249" y="7328113"/>
                      <a:ext cx="223648" cy="252440"/>
                      <a:chOff x="1324684" y="7310740"/>
                      <a:chExt cx="223648" cy="252440"/>
                    </a:xfrm>
                  </p:grpSpPr>
                  <p:sp>
                    <p:nvSpPr>
                      <p:cNvPr id="383" name="橢圓 382"/>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84" name="文字方塊 383"/>
                      <p:cNvSpPr txBox="1"/>
                      <p:nvPr/>
                    </p:nvSpPr>
                    <p:spPr>
                      <a:xfrm>
                        <a:off x="1375521" y="7310740"/>
                        <a:ext cx="121972" cy="241930"/>
                      </a:xfrm>
                      <a:prstGeom prst="rect">
                        <a:avLst/>
                      </a:prstGeom>
                      <a:noFill/>
                    </p:spPr>
                    <p:txBody>
                      <a:bodyPr wrap="square" rtlCol="0">
                        <a:spAutoFit/>
                      </a:bodyPr>
                      <a:lstStyle/>
                      <a:p>
                        <a:pPr algn="ctr"/>
                        <a:r>
                          <a:rPr lang="en-US" sz="600" dirty="0"/>
                          <a:t>4</a:t>
                        </a:r>
                      </a:p>
                    </p:txBody>
                  </p:sp>
                </p:grpSp>
                <p:grpSp>
                  <p:nvGrpSpPr>
                    <p:cNvPr id="385" name="群組 384"/>
                    <p:cNvGrpSpPr/>
                    <p:nvPr/>
                  </p:nvGrpSpPr>
                  <p:grpSpPr>
                    <a:xfrm>
                      <a:off x="5284898" y="7327182"/>
                      <a:ext cx="223648" cy="252440"/>
                      <a:chOff x="1324684" y="7310740"/>
                      <a:chExt cx="223648" cy="252440"/>
                    </a:xfrm>
                  </p:grpSpPr>
                  <p:sp>
                    <p:nvSpPr>
                      <p:cNvPr id="386" name="橢圓 385"/>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387" name="文字方塊 386"/>
                      <p:cNvSpPr txBox="1"/>
                      <p:nvPr/>
                    </p:nvSpPr>
                    <p:spPr>
                      <a:xfrm>
                        <a:off x="1375521" y="7310740"/>
                        <a:ext cx="121972" cy="241930"/>
                      </a:xfrm>
                      <a:prstGeom prst="rect">
                        <a:avLst/>
                      </a:prstGeom>
                      <a:noFill/>
                    </p:spPr>
                    <p:txBody>
                      <a:bodyPr wrap="square" rtlCol="0">
                        <a:spAutoFit/>
                      </a:bodyPr>
                      <a:lstStyle/>
                      <a:p>
                        <a:pPr algn="ctr"/>
                        <a:r>
                          <a:rPr lang="en-US" sz="600" dirty="0"/>
                          <a:t>5</a:t>
                        </a:r>
                      </a:p>
                    </p:txBody>
                  </p:sp>
                </p:grpSp>
              </p:grpSp>
            </p:grpSp>
          </p:grpSp>
        </p:grpSp>
        <p:sp>
          <p:nvSpPr>
            <p:cNvPr id="259" name="文字方塊 258"/>
            <p:cNvSpPr txBox="1"/>
            <p:nvPr/>
          </p:nvSpPr>
          <p:spPr>
            <a:xfrm>
              <a:off x="200519" y="9265888"/>
              <a:ext cx="1160489" cy="443539"/>
            </a:xfrm>
            <a:prstGeom prst="rect">
              <a:avLst/>
            </a:prstGeom>
            <a:noFill/>
          </p:spPr>
          <p:txBody>
            <a:bodyPr wrap="square" rtlCol="0">
              <a:spAutoFit/>
            </a:bodyPr>
            <a:lstStyle/>
            <a:p>
              <a:r>
                <a:rPr lang="en-US" sz="800" b="1" dirty="0"/>
                <a:t>Filter Change</a:t>
              </a:r>
            </a:p>
            <a:p>
              <a:r>
                <a:rPr lang="en-US" sz="800" b="1" dirty="0"/>
                <a:t>Out Schedule</a:t>
              </a:r>
            </a:p>
          </p:txBody>
        </p:sp>
        <p:sp>
          <p:nvSpPr>
            <p:cNvPr id="412" name="文字方塊 411"/>
            <p:cNvSpPr txBox="1"/>
            <p:nvPr/>
          </p:nvSpPr>
          <p:spPr>
            <a:xfrm>
              <a:off x="298082" y="7612787"/>
              <a:ext cx="1003045" cy="443539"/>
            </a:xfrm>
            <a:prstGeom prst="rect">
              <a:avLst/>
            </a:prstGeom>
            <a:noFill/>
          </p:spPr>
          <p:txBody>
            <a:bodyPr wrap="square" rtlCol="0">
              <a:spAutoFit/>
            </a:bodyPr>
            <a:lstStyle/>
            <a:p>
              <a:r>
                <a:rPr lang="en-US" sz="800" b="1" dirty="0"/>
                <a:t>Filter Stages</a:t>
              </a:r>
            </a:p>
          </p:txBody>
        </p:sp>
      </p:grpSp>
      <p:grpSp>
        <p:nvGrpSpPr>
          <p:cNvPr id="2" name="群組 1"/>
          <p:cNvGrpSpPr/>
          <p:nvPr/>
        </p:nvGrpSpPr>
        <p:grpSpPr>
          <a:xfrm>
            <a:off x="147371" y="971619"/>
            <a:ext cx="4690238" cy="4349170"/>
            <a:chOff x="147371" y="971619"/>
            <a:chExt cx="4690238" cy="4349170"/>
          </a:xfrm>
        </p:grpSpPr>
        <p:sp>
          <p:nvSpPr>
            <p:cNvPr id="273" name="弧形 272"/>
            <p:cNvSpPr/>
            <p:nvPr/>
          </p:nvSpPr>
          <p:spPr bwMode="auto">
            <a:xfrm>
              <a:off x="1565017" y="3929410"/>
              <a:ext cx="224887" cy="372636"/>
            </a:xfrm>
            <a:prstGeom prst="arc">
              <a:avLst>
                <a:gd name="adj1" fmla="val 21086208"/>
                <a:gd name="adj2" fmla="val 11758956"/>
              </a:avLst>
            </a:prstGeom>
            <a:noFill/>
            <a:ln w="25400" cap="rnd" cmpd="sng" algn="ctr">
              <a:solidFill>
                <a:srgbClr val="FF0000"/>
              </a:solidFill>
              <a:prstDash val="solid"/>
              <a:round/>
              <a:headEnd type="none" w="med" len="med"/>
              <a:tailEnd type="none" w="med" len="med"/>
            </a:ln>
            <a:effectLst/>
          </p:spPr>
          <p:txBody>
            <a:bodyPr vert="horz" wrap="square" lIns="68735" tIns="34368" rIns="68735" bIns="34368" numCol="1" rtlCol="0" anchor="t" anchorCtr="0" compatLnSpc="1">
              <a:prstTxWarp prst="textNoShape">
                <a:avLst/>
              </a:prstTxWarp>
            </a:bodyPr>
            <a:lstStyle/>
            <a:p>
              <a:pPr defTabSz="687354"/>
              <a:endParaRPr lang="en-US" sz="1400">
                <a:ea typeface="新細明體" charset="-120"/>
              </a:endParaRPr>
            </a:p>
          </p:txBody>
        </p:sp>
        <p:sp>
          <p:nvSpPr>
            <p:cNvPr id="423" name="弧形 422"/>
            <p:cNvSpPr/>
            <p:nvPr/>
          </p:nvSpPr>
          <p:spPr bwMode="auto">
            <a:xfrm>
              <a:off x="2372355" y="3903828"/>
              <a:ext cx="229831" cy="382131"/>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68735" tIns="34368" rIns="68735" bIns="34368" numCol="1" rtlCol="0" anchor="t" anchorCtr="0" compatLnSpc="1">
              <a:prstTxWarp prst="textNoShape">
                <a:avLst/>
              </a:prstTxWarp>
            </a:bodyPr>
            <a:lstStyle/>
            <a:p>
              <a:pPr defTabSz="687354"/>
              <a:endParaRPr lang="en-US" sz="1400">
                <a:ea typeface="新細明體" charset="-120"/>
              </a:endParaRPr>
            </a:p>
          </p:txBody>
        </p:sp>
        <p:grpSp>
          <p:nvGrpSpPr>
            <p:cNvPr id="11293" name="群組 11292"/>
            <p:cNvGrpSpPr/>
            <p:nvPr/>
          </p:nvGrpSpPr>
          <p:grpSpPr>
            <a:xfrm>
              <a:off x="147371" y="971619"/>
              <a:ext cx="4690238" cy="4349170"/>
              <a:chOff x="209473" y="1496616"/>
              <a:chExt cx="6381678" cy="5697842"/>
            </a:xfrm>
          </p:grpSpPr>
          <p:grpSp>
            <p:nvGrpSpPr>
              <p:cNvPr id="19" name="群組 18"/>
              <p:cNvGrpSpPr/>
              <p:nvPr/>
            </p:nvGrpSpPr>
            <p:grpSpPr>
              <a:xfrm>
                <a:off x="209473" y="1496616"/>
                <a:ext cx="6381678" cy="5697842"/>
                <a:chOff x="209473" y="1496616"/>
                <a:chExt cx="6381678" cy="5697842"/>
              </a:xfrm>
            </p:grpSpPr>
            <p:pic>
              <p:nvPicPr>
                <p:cNvPr id="274" name="圖片 27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79711" y="5332289"/>
                  <a:ext cx="171260" cy="163186"/>
                </a:xfrm>
                <a:prstGeom prst="rect">
                  <a:avLst/>
                </a:prstGeom>
              </p:spPr>
            </p:pic>
            <p:grpSp>
              <p:nvGrpSpPr>
                <p:cNvPr id="283" name="群組 282"/>
                <p:cNvGrpSpPr/>
                <p:nvPr/>
              </p:nvGrpSpPr>
              <p:grpSpPr>
                <a:xfrm>
                  <a:off x="209473" y="1496616"/>
                  <a:ext cx="6381678" cy="5697842"/>
                  <a:chOff x="215674" y="1480333"/>
                  <a:chExt cx="6381678" cy="5697842"/>
                </a:xfrm>
              </p:grpSpPr>
              <p:grpSp>
                <p:nvGrpSpPr>
                  <p:cNvPr id="280" name="群組 279"/>
                  <p:cNvGrpSpPr/>
                  <p:nvPr/>
                </p:nvGrpSpPr>
                <p:grpSpPr>
                  <a:xfrm>
                    <a:off x="215674" y="1480333"/>
                    <a:ext cx="6381678" cy="5697842"/>
                    <a:chOff x="215674" y="1480333"/>
                    <a:chExt cx="6381678" cy="5697842"/>
                  </a:xfrm>
                </p:grpSpPr>
                <p:grpSp>
                  <p:nvGrpSpPr>
                    <p:cNvPr id="279" name="群組 278"/>
                    <p:cNvGrpSpPr/>
                    <p:nvPr/>
                  </p:nvGrpSpPr>
                  <p:grpSpPr>
                    <a:xfrm>
                      <a:off x="215674" y="1480333"/>
                      <a:ext cx="6381678" cy="5697842"/>
                      <a:chOff x="215674" y="1480333"/>
                      <a:chExt cx="6381678" cy="5697842"/>
                    </a:xfrm>
                  </p:grpSpPr>
                  <p:sp>
                    <p:nvSpPr>
                      <p:cNvPr id="331" name="文字方塊 330"/>
                      <p:cNvSpPr txBox="1"/>
                      <p:nvPr/>
                    </p:nvSpPr>
                    <p:spPr>
                      <a:xfrm>
                        <a:off x="2544323" y="2870453"/>
                        <a:ext cx="445742" cy="241931"/>
                      </a:xfrm>
                      <a:prstGeom prst="rect">
                        <a:avLst/>
                      </a:prstGeom>
                      <a:noFill/>
                    </p:spPr>
                    <p:txBody>
                      <a:bodyPr wrap="square" rtlCol="0">
                        <a:spAutoFit/>
                      </a:bodyPr>
                      <a:lstStyle/>
                      <a:p>
                        <a:pPr algn="ctr"/>
                        <a:r>
                          <a:rPr lang="en-US" sz="600" dirty="0"/>
                          <a:t>19</a:t>
                        </a:r>
                      </a:p>
                    </p:txBody>
                  </p:sp>
                  <p:sp>
                    <p:nvSpPr>
                      <p:cNvPr id="334" name="文字方塊 333"/>
                      <p:cNvSpPr txBox="1"/>
                      <p:nvPr/>
                    </p:nvSpPr>
                    <p:spPr>
                      <a:xfrm>
                        <a:off x="398930" y="1480333"/>
                        <a:ext cx="371525" cy="241931"/>
                      </a:xfrm>
                      <a:prstGeom prst="rect">
                        <a:avLst/>
                      </a:prstGeom>
                      <a:noFill/>
                    </p:spPr>
                    <p:txBody>
                      <a:bodyPr wrap="square" rtlCol="0">
                        <a:spAutoFit/>
                      </a:bodyPr>
                      <a:lstStyle/>
                      <a:p>
                        <a:pPr algn="ctr"/>
                        <a:r>
                          <a:rPr lang="en-US" sz="600" dirty="0"/>
                          <a:t>20</a:t>
                        </a:r>
                      </a:p>
                    </p:txBody>
                  </p:sp>
                  <p:sp>
                    <p:nvSpPr>
                      <p:cNvPr id="336" name="文字方塊 335"/>
                      <p:cNvSpPr txBox="1"/>
                      <p:nvPr/>
                    </p:nvSpPr>
                    <p:spPr>
                      <a:xfrm>
                        <a:off x="3822932" y="2654023"/>
                        <a:ext cx="384426" cy="241931"/>
                      </a:xfrm>
                      <a:prstGeom prst="rect">
                        <a:avLst/>
                      </a:prstGeom>
                      <a:noFill/>
                    </p:spPr>
                    <p:txBody>
                      <a:bodyPr wrap="square" rtlCol="0">
                        <a:spAutoFit/>
                      </a:bodyPr>
                      <a:lstStyle/>
                      <a:p>
                        <a:pPr algn="ctr"/>
                        <a:r>
                          <a:rPr lang="en-US" sz="600" dirty="0"/>
                          <a:t>22</a:t>
                        </a:r>
                      </a:p>
                    </p:txBody>
                  </p:sp>
                  <p:grpSp>
                    <p:nvGrpSpPr>
                      <p:cNvPr id="278" name="群組 277"/>
                      <p:cNvGrpSpPr/>
                      <p:nvPr/>
                    </p:nvGrpSpPr>
                    <p:grpSpPr>
                      <a:xfrm>
                        <a:off x="215674" y="1483171"/>
                        <a:ext cx="6381678" cy="5695004"/>
                        <a:chOff x="215674" y="1483171"/>
                        <a:chExt cx="6381678" cy="5695004"/>
                      </a:xfrm>
                    </p:grpSpPr>
                    <p:sp>
                      <p:nvSpPr>
                        <p:cNvPr id="322" name="文字方塊 321"/>
                        <p:cNvSpPr txBox="1"/>
                        <p:nvPr/>
                      </p:nvSpPr>
                      <p:spPr>
                        <a:xfrm>
                          <a:off x="2574590" y="4502333"/>
                          <a:ext cx="370489" cy="241931"/>
                        </a:xfrm>
                        <a:prstGeom prst="rect">
                          <a:avLst/>
                        </a:prstGeom>
                        <a:noFill/>
                      </p:spPr>
                      <p:txBody>
                        <a:bodyPr wrap="square" rtlCol="0">
                          <a:spAutoFit/>
                        </a:bodyPr>
                        <a:lstStyle/>
                        <a:p>
                          <a:pPr algn="ctr"/>
                          <a:r>
                            <a:rPr lang="en-US" sz="600" dirty="0"/>
                            <a:t>10</a:t>
                          </a:r>
                        </a:p>
                      </p:txBody>
                    </p:sp>
                    <p:sp>
                      <p:nvSpPr>
                        <p:cNvPr id="323" name="文字方塊 322"/>
                        <p:cNvSpPr txBox="1"/>
                        <p:nvPr/>
                      </p:nvSpPr>
                      <p:spPr>
                        <a:xfrm>
                          <a:off x="1596951" y="4586700"/>
                          <a:ext cx="393230" cy="241931"/>
                        </a:xfrm>
                        <a:prstGeom prst="rect">
                          <a:avLst/>
                        </a:prstGeom>
                        <a:noFill/>
                      </p:spPr>
                      <p:txBody>
                        <a:bodyPr wrap="square" rtlCol="0">
                          <a:spAutoFit/>
                        </a:bodyPr>
                        <a:lstStyle/>
                        <a:p>
                          <a:pPr algn="ctr"/>
                          <a:r>
                            <a:rPr lang="en-US" sz="600" dirty="0"/>
                            <a:t>11</a:t>
                          </a:r>
                        </a:p>
                      </p:txBody>
                    </p:sp>
                    <p:sp>
                      <p:nvSpPr>
                        <p:cNvPr id="324" name="文字方塊 323"/>
                        <p:cNvSpPr txBox="1"/>
                        <p:nvPr/>
                      </p:nvSpPr>
                      <p:spPr>
                        <a:xfrm>
                          <a:off x="2565295" y="3407574"/>
                          <a:ext cx="403144" cy="241931"/>
                        </a:xfrm>
                        <a:prstGeom prst="rect">
                          <a:avLst/>
                        </a:prstGeom>
                        <a:noFill/>
                      </p:spPr>
                      <p:txBody>
                        <a:bodyPr wrap="square" rtlCol="0">
                          <a:spAutoFit/>
                        </a:bodyPr>
                        <a:lstStyle/>
                        <a:p>
                          <a:pPr algn="ctr"/>
                          <a:r>
                            <a:rPr lang="en-US" sz="600" dirty="0"/>
                            <a:t>12</a:t>
                          </a:r>
                        </a:p>
                      </p:txBody>
                    </p:sp>
                    <p:sp>
                      <p:nvSpPr>
                        <p:cNvPr id="328" name="文字方塊 327"/>
                        <p:cNvSpPr txBox="1"/>
                        <p:nvPr/>
                      </p:nvSpPr>
                      <p:spPr>
                        <a:xfrm>
                          <a:off x="3414051" y="4471650"/>
                          <a:ext cx="378775" cy="241931"/>
                        </a:xfrm>
                        <a:prstGeom prst="rect">
                          <a:avLst/>
                        </a:prstGeom>
                        <a:noFill/>
                      </p:spPr>
                      <p:txBody>
                        <a:bodyPr wrap="square" rtlCol="0">
                          <a:spAutoFit/>
                        </a:bodyPr>
                        <a:lstStyle/>
                        <a:p>
                          <a:pPr algn="ctr"/>
                          <a:r>
                            <a:rPr lang="en-US" sz="600" dirty="0"/>
                            <a:t>17</a:t>
                          </a:r>
                        </a:p>
                      </p:txBody>
                    </p:sp>
                    <p:sp>
                      <p:nvSpPr>
                        <p:cNvPr id="329" name="文字方塊 328"/>
                        <p:cNvSpPr txBox="1"/>
                        <p:nvPr/>
                      </p:nvSpPr>
                      <p:spPr>
                        <a:xfrm>
                          <a:off x="3098817" y="4471650"/>
                          <a:ext cx="367631" cy="241931"/>
                        </a:xfrm>
                        <a:prstGeom prst="rect">
                          <a:avLst/>
                        </a:prstGeom>
                        <a:noFill/>
                      </p:spPr>
                      <p:txBody>
                        <a:bodyPr wrap="square" rtlCol="0">
                          <a:spAutoFit/>
                        </a:bodyPr>
                        <a:lstStyle/>
                        <a:p>
                          <a:pPr algn="ctr"/>
                          <a:r>
                            <a:rPr lang="en-US" sz="600" dirty="0"/>
                            <a:t>18</a:t>
                          </a:r>
                        </a:p>
                      </p:txBody>
                    </p:sp>
                    <p:sp>
                      <p:nvSpPr>
                        <p:cNvPr id="332" name="文字方塊 331"/>
                        <p:cNvSpPr txBox="1"/>
                        <p:nvPr/>
                      </p:nvSpPr>
                      <p:spPr>
                        <a:xfrm>
                          <a:off x="2205293" y="3500350"/>
                          <a:ext cx="121972" cy="241931"/>
                        </a:xfrm>
                        <a:prstGeom prst="rect">
                          <a:avLst/>
                        </a:prstGeom>
                        <a:noFill/>
                      </p:spPr>
                      <p:txBody>
                        <a:bodyPr wrap="square" rtlCol="0">
                          <a:spAutoFit/>
                        </a:bodyPr>
                        <a:lstStyle/>
                        <a:p>
                          <a:pPr algn="ctr"/>
                          <a:r>
                            <a:rPr lang="en-US" sz="600" dirty="0"/>
                            <a:t>9</a:t>
                          </a:r>
                        </a:p>
                      </p:txBody>
                    </p:sp>
                    <p:grpSp>
                      <p:nvGrpSpPr>
                        <p:cNvPr id="277" name="群組 276"/>
                        <p:cNvGrpSpPr/>
                        <p:nvPr/>
                      </p:nvGrpSpPr>
                      <p:grpSpPr>
                        <a:xfrm>
                          <a:off x="215674" y="1483171"/>
                          <a:ext cx="6381678" cy="5695004"/>
                          <a:chOff x="215674" y="1483171"/>
                          <a:chExt cx="6381678" cy="5695004"/>
                        </a:xfrm>
                      </p:grpSpPr>
                      <p:sp>
                        <p:nvSpPr>
                          <p:cNvPr id="307" name="文字方塊 306"/>
                          <p:cNvSpPr txBox="1"/>
                          <p:nvPr/>
                        </p:nvSpPr>
                        <p:spPr>
                          <a:xfrm>
                            <a:off x="4124926" y="6922317"/>
                            <a:ext cx="121972" cy="241931"/>
                          </a:xfrm>
                          <a:prstGeom prst="rect">
                            <a:avLst/>
                          </a:prstGeom>
                          <a:noFill/>
                        </p:spPr>
                        <p:txBody>
                          <a:bodyPr wrap="square" rtlCol="0">
                            <a:spAutoFit/>
                          </a:bodyPr>
                          <a:lstStyle/>
                          <a:p>
                            <a:pPr algn="ctr"/>
                            <a:r>
                              <a:rPr lang="en-US" sz="600" dirty="0"/>
                              <a:t>4</a:t>
                            </a:r>
                          </a:p>
                        </p:txBody>
                      </p:sp>
                      <p:sp>
                        <p:nvSpPr>
                          <p:cNvPr id="343" name="文字方塊 342"/>
                          <p:cNvSpPr txBox="1"/>
                          <p:nvPr/>
                        </p:nvSpPr>
                        <p:spPr>
                          <a:xfrm>
                            <a:off x="632895" y="4483108"/>
                            <a:ext cx="415251" cy="241931"/>
                          </a:xfrm>
                          <a:prstGeom prst="rect">
                            <a:avLst/>
                          </a:prstGeom>
                          <a:noFill/>
                        </p:spPr>
                        <p:txBody>
                          <a:bodyPr wrap="square" rtlCol="0">
                            <a:spAutoFit/>
                          </a:bodyPr>
                          <a:lstStyle/>
                          <a:p>
                            <a:pPr algn="ctr"/>
                            <a:r>
                              <a:rPr lang="en-US" sz="600" dirty="0">
                                <a:solidFill>
                                  <a:srgbClr val="000000"/>
                                </a:solidFill>
                              </a:rPr>
                              <a:t>24</a:t>
                            </a:r>
                          </a:p>
                        </p:txBody>
                      </p:sp>
                      <p:sp>
                        <p:nvSpPr>
                          <p:cNvPr id="345" name="文字方塊 344"/>
                          <p:cNvSpPr txBox="1"/>
                          <p:nvPr/>
                        </p:nvSpPr>
                        <p:spPr>
                          <a:xfrm>
                            <a:off x="331258" y="4480480"/>
                            <a:ext cx="370215" cy="241931"/>
                          </a:xfrm>
                          <a:prstGeom prst="rect">
                            <a:avLst/>
                          </a:prstGeom>
                          <a:noFill/>
                        </p:spPr>
                        <p:txBody>
                          <a:bodyPr wrap="square" rtlCol="0">
                            <a:spAutoFit/>
                          </a:bodyPr>
                          <a:lstStyle/>
                          <a:p>
                            <a:pPr algn="ctr"/>
                            <a:r>
                              <a:rPr lang="en-US" sz="600" dirty="0">
                                <a:solidFill>
                                  <a:srgbClr val="000000"/>
                                </a:solidFill>
                              </a:rPr>
                              <a:t>26</a:t>
                            </a:r>
                          </a:p>
                        </p:txBody>
                      </p:sp>
                      <p:sp>
                        <p:nvSpPr>
                          <p:cNvPr id="349" name="文字方塊 348"/>
                          <p:cNvSpPr txBox="1"/>
                          <p:nvPr/>
                        </p:nvSpPr>
                        <p:spPr>
                          <a:xfrm>
                            <a:off x="617101" y="4026845"/>
                            <a:ext cx="400738" cy="241931"/>
                          </a:xfrm>
                          <a:prstGeom prst="rect">
                            <a:avLst/>
                          </a:prstGeom>
                          <a:noFill/>
                        </p:spPr>
                        <p:txBody>
                          <a:bodyPr wrap="square" rtlCol="0">
                            <a:spAutoFit/>
                          </a:bodyPr>
                          <a:lstStyle/>
                          <a:p>
                            <a:pPr algn="ctr"/>
                            <a:r>
                              <a:rPr lang="en-US" sz="600" dirty="0">
                                <a:solidFill>
                                  <a:srgbClr val="000000"/>
                                </a:solidFill>
                              </a:rPr>
                              <a:t>28</a:t>
                            </a:r>
                          </a:p>
                        </p:txBody>
                      </p:sp>
                      <p:grpSp>
                        <p:nvGrpSpPr>
                          <p:cNvPr id="276" name="群組 275"/>
                          <p:cNvGrpSpPr/>
                          <p:nvPr/>
                        </p:nvGrpSpPr>
                        <p:grpSpPr>
                          <a:xfrm>
                            <a:off x="215674" y="1483171"/>
                            <a:ext cx="6381678" cy="5695004"/>
                            <a:chOff x="215674" y="1483171"/>
                            <a:chExt cx="6381678" cy="5695004"/>
                          </a:xfrm>
                        </p:grpSpPr>
                        <p:grpSp>
                          <p:nvGrpSpPr>
                            <p:cNvPr id="275" name="群組 274"/>
                            <p:cNvGrpSpPr/>
                            <p:nvPr/>
                          </p:nvGrpSpPr>
                          <p:grpSpPr>
                            <a:xfrm>
                              <a:off x="215674" y="1483171"/>
                              <a:ext cx="6381678" cy="5695004"/>
                              <a:chOff x="215674" y="1483171"/>
                              <a:chExt cx="6381678" cy="5695004"/>
                            </a:xfrm>
                          </p:grpSpPr>
                          <p:grpSp>
                            <p:nvGrpSpPr>
                              <p:cNvPr id="241" name="群組 240"/>
                              <p:cNvGrpSpPr/>
                              <p:nvPr/>
                            </p:nvGrpSpPr>
                            <p:grpSpPr>
                              <a:xfrm>
                                <a:off x="215674" y="1483171"/>
                                <a:ext cx="6381678" cy="5695004"/>
                                <a:chOff x="215674" y="1483171"/>
                                <a:chExt cx="6381678" cy="5695004"/>
                              </a:xfrm>
                            </p:grpSpPr>
                            <p:grpSp>
                              <p:nvGrpSpPr>
                                <p:cNvPr id="237" name="群組 236"/>
                                <p:cNvGrpSpPr/>
                                <p:nvPr/>
                              </p:nvGrpSpPr>
                              <p:grpSpPr>
                                <a:xfrm>
                                  <a:off x="215674" y="1483171"/>
                                  <a:ext cx="6381678" cy="5695004"/>
                                  <a:chOff x="316627" y="1334346"/>
                                  <a:chExt cx="6381678" cy="5695004"/>
                                </a:xfrm>
                              </p:grpSpPr>
                              <p:cxnSp>
                                <p:nvCxnSpPr>
                                  <p:cNvPr id="216" name="肘形接點 215"/>
                                  <p:cNvCxnSpPr/>
                                  <p:nvPr/>
                                </p:nvCxnSpPr>
                                <p:spPr bwMode="auto">
                                  <a:xfrm rot="16200000" flipH="1">
                                    <a:off x="1640990" y="3633476"/>
                                    <a:ext cx="1411732" cy="544289"/>
                                  </a:xfrm>
                                  <a:prstGeom prst="bentConnector3">
                                    <a:avLst>
                                      <a:gd name="adj1" fmla="val 100198"/>
                                    </a:avLst>
                                  </a:prstGeom>
                                  <a:solidFill>
                                    <a:schemeClr val="accent1"/>
                                  </a:solidFill>
                                  <a:ln w="25400" cap="rnd" cmpd="sng" algn="ctr">
                                    <a:solidFill>
                                      <a:srgbClr val="0000FF"/>
                                    </a:solidFill>
                                    <a:prstDash val="solid"/>
                                    <a:round/>
                                    <a:headEnd type="none" w="med" len="med"/>
                                    <a:tailEnd type="none" w="med" len="med"/>
                                  </a:ln>
                                  <a:effectLst/>
                                </p:spPr>
                              </p:cxnSp>
                              <p:cxnSp>
                                <p:nvCxnSpPr>
                                  <p:cNvPr id="129" name="肘形接點 128"/>
                                  <p:cNvCxnSpPr/>
                                  <p:nvPr/>
                                </p:nvCxnSpPr>
                                <p:spPr bwMode="auto">
                                  <a:xfrm>
                                    <a:off x="2370131" y="3728864"/>
                                    <a:ext cx="723467" cy="590219"/>
                                  </a:xfrm>
                                  <a:prstGeom prst="bentConnector3">
                                    <a:avLst>
                                      <a:gd name="adj1" fmla="val 444"/>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sp>
                                <p:nvSpPr>
                                  <p:cNvPr id="6" name="文字方塊 5"/>
                                  <p:cNvSpPr txBox="1"/>
                                  <p:nvPr/>
                                </p:nvSpPr>
                                <p:spPr>
                                  <a:xfrm>
                                    <a:off x="4604136" y="1913379"/>
                                    <a:ext cx="2094169" cy="4959578"/>
                                  </a:xfrm>
                                  <a:prstGeom prst="rect">
                                    <a:avLst/>
                                  </a:prstGeom>
                                  <a:noFill/>
                                </p:spPr>
                                <p:txBody>
                                  <a:bodyPr wrap="square" rtlCol="0">
                                    <a:spAutoFit/>
                                  </a:bodyPr>
                                  <a:lstStyle/>
                                  <a:p>
                                    <a:r>
                                      <a:rPr lang="en-US" sz="800" dirty="0"/>
                                      <a:t>1.Feed Water Adapter</a:t>
                                    </a:r>
                                  </a:p>
                                  <a:p>
                                    <a:r>
                                      <a:rPr lang="en-US" sz="800" dirty="0"/>
                                      <a:t>2.1st Pre-Filter Housing</a:t>
                                    </a:r>
                                  </a:p>
                                  <a:p>
                                    <a:r>
                                      <a:rPr lang="en-US" sz="800" dirty="0"/>
                                      <a:t>3.2nd Pre-Filter Housing</a:t>
                                    </a:r>
                                  </a:p>
                                  <a:p>
                                    <a:r>
                                      <a:rPr lang="en-US" sz="800" dirty="0"/>
                                      <a:t>4.3rd Pre-Filter Housing</a:t>
                                    </a:r>
                                  </a:p>
                                  <a:p>
                                    <a:r>
                                      <a:rPr lang="en-US" sz="800" dirty="0"/>
                                      <a:t>5.Sediment Water Pre-Filter</a:t>
                                    </a:r>
                                  </a:p>
                                  <a:p>
                                    <a:r>
                                      <a:rPr lang="en-US" sz="800" dirty="0"/>
                                      <a:t>6.GAC Carbon Pre-Filter</a:t>
                                    </a:r>
                                  </a:p>
                                  <a:p>
                                    <a:r>
                                      <a:rPr lang="en-US" sz="800" dirty="0"/>
                                      <a:t>7.Carbon Block Pre-Filter</a:t>
                                    </a:r>
                                  </a:p>
                                  <a:p>
                                    <a:r>
                                      <a:rPr lang="en-US" sz="800" dirty="0"/>
                                      <a:t>8.Elbow 1/4“ </a:t>
                                    </a:r>
                                    <a:r>
                                      <a:rPr lang="en-US" altLang="zh-TW" sz="800" dirty="0"/>
                                      <a:t>3/8” (6040Q)</a:t>
                                    </a:r>
                                  </a:p>
                                  <a:p>
                                    <a:r>
                                      <a:rPr lang="en-US" altLang="zh-TW" sz="800" dirty="0"/>
                                      <a:t>9.Tee </a:t>
                                    </a:r>
                                    <a:r>
                                      <a:rPr lang="en-US" sz="800" dirty="0"/>
                                      <a:t>1/4“</a:t>
                                    </a:r>
                                    <a:r>
                                      <a:rPr lang="en-US" altLang="zh-TW" sz="800" dirty="0"/>
                                      <a:t>(702Q)</a:t>
                                    </a:r>
                                    <a:endParaRPr lang="en-US" sz="800" dirty="0"/>
                                  </a:p>
                                  <a:p>
                                    <a:r>
                                      <a:rPr lang="en-US" sz="800" dirty="0"/>
                                      <a:t>10.Automatic Shut-Off Valve</a:t>
                                    </a:r>
                                  </a:p>
                                  <a:p>
                                    <a:r>
                                      <a:rPr lang="en-US" sz="800" dirty="0"/>
                                      <a:t>11.</a:t>
                                    </a:r>
                                    <a:r>
                                      <a:rPr lang="en-US" sz="800" dirty="0">
                                        <a:ea typeface="宋体"/>
                                        <a:cs typeface="Microsoft YaHei"/>
                                      </a:rPr>
                                      <a:t>Front-RO-In Ball Valve</a:t>
                                    </a:r>
                                  </a:p>
                                  <a:p>
                                    <a:r>
                                      <a:rPr lang="en-US" sz="800" dirty="0"/>
                                      <a:t>1</a:t>
                                    </a:r>
                                    <a:r>
                                      <a:rPr lang="en-US" altLang="zh-TW" sz="800" dirty="0"/>
                                      <a:t>2</a:t>
                                    </a:r>
                                    <a:r>
                                      <a:rPr lang="en-US" sz="800" dirty="0"/>
                                      <a:t>.</a:t>
                                    </a:r>
                                    <a:r>
                                      <a:rPr lang="en-US" altLang="zh-TW" sz="800" dirty="0"/>
                                      <a:t>Back</a:t>
                                    </a:r>
                                    <a:r>
                                      <a:rPr lang="en-US" sz="800" dirty="0">
                                        <a:ea typeface="宋体"/>
                                        <a:cs typeface="Microsoft YaHei"/>
                                      </a:rPr>
                                      <a:t>-Drain-Out Ball Valve </a:t>
                                    </a:r>
                                    <a:endParaRPr lang="en-US" sz="800" dirty="0"/>
                                  </a:p>
                                  <a:p>
                                    <a:r>
                                      <a:rPr lang="en-US" sz="800" dirty="0"/>
                                      <a:t>13.Elbow 1/4“ </a:t>
                                    </a:r>
                                    <a:r>
                                      <a:rPr lang="en-US" altLang="zh-TW" sz="800" dirty="0"/>
                                      <a:t>(4040Q)</a:t>
                                    </a:r>
                                    <a:endParaRPr lang="en-US" sz="800" dirty="0"/>
                                  </a:p>
                                  <a:p>
                                    <a:r>
                                      <a:rPr lang="en-US" sz="800" dirty="0"/>
                                      <a:t>14.RO Membrane Housing</a:t>
                                    </a:r>
                                  </a:p>
                                  <a:p>
                                    <a:r>
                                      <a:rPr lang="en-US" sz="800" dirty="0"/>
                                      <a:t>15.RO Membrane</a:t>
                                    </a:r>
                                  </a:p>
                                  <a:p>
                                    <a:r>
                                      <a:rPr lang="en-US" sz="800" dirty="0"/>
                                      <a:t>16.Check Valve</a:t>
                                    </a:r>
                                  </a:p>
                                  <a:p>
                                    <a:r>
                                      <a:rPr lang="en-US" sz="800" dirty="0"/>
                                      <a:t>17.Stem Elbow 1/4“ </a:t>
                                    </a:r>
                                    <a:r>
                                      <a:rPr lang="en-US" altLang="zh-TW" sz="800" dirty="0"/>
                                      <a:t>(1144Q)</a:t>
                                    </a:r>
                                    <a:endParaRPr lang="en-US" sz="800" dirty="0"/>
                                  </a:p>
                                  <a:p>
                                    <a:r>
                                      <a:rPr lang="en-US" sz="800" dirty="0"/>
                                      <a:t>18.Drain Flow Restrictor</a:t>
                                    </a:r>
                                  </a:p>
                                  <a:p>
                                    <a:r>
                                      <a:rPr lang="en-US" sz="800" dirty="0"/>
                                      <a:t>19.Inline G</a:t>
                                    </a:r>
                                    <a:r>
                                      <a:rPr lang="en-US" altLang="zh-TW" sz="800" dirty="0"/>
                                      <a:t>A</a:t>
                                    </a:r>
                                    <a:r>
                                      <a:rPr lang="en-US" sz="800" dirty="0"/>
                                      <a:t>C Post</a:t>
                                    </a:r>
                                    <a:r>
                                      <a:rPr lang="en-US" altLang="zh-TW" sz="800" dirty="0"/>
                                      <a:t>-</a:t>
                                    </a:r>
                                    <a:r>
                                      <a:rPr lang="en-US" sz="800" dirty="0"/>
                                      <a:t>Filter</a:t>
                                    </a:r>
                                  </a:p>
                                  <a:p>
                                    <a:r>
                                      <a:rPr lang="en-US" altLang="zh-TW" sz="800" dirty="0"/>
                                      <a:t>20</a:t>
                                    </a:r>
                                    <a:r>
                                      <a:rPr lang="en-US" sz="800" dirty="0"/>
                                      <a:t>.Tank Ball Valve</a:t>
                                    </a:r>
                                  </a:p>
                                  <a:p>
                                    <a:r>
                                      <a:rPr lang="en-US" sz="800" dirty="0"/>
                                      <a:t>21.Water Storage Tank</a:t>
                                    </a:r>
                                  </a:p>
                                  <a:p>
                                    <a:r>
                                      <a:rPr lang="en-US" sz="800" dirty="0"/>
                                      <a:t>22.Faucet Quick </a:t>
                                    </a:r>
                                    <a:r>
                                      <a:rPr lang="en-US" altLang="zh-TW" sz="800" dirty="0"/>
                                      <a:t>Fitting(154Q)</a:t>
                                    </a:r>
                                    <a:endParaRPr lang="en-US" sz="800" dirty="0"/>
                                  </a:p>
                                  <a:p>
                                    <a:r>
                                      <a:rPr lang="en-US" sz="800" dirty="0"/>
                                      <a:t>23.Pure Water Faucet</a:t>
                                    </a:r>
                                  </a:p>
                                  <a:p>
                                    <a:r>
                                      <a:rPr lang="en-US" sz="800" dirty="0"/>
                                      <a:t>24.Drain Three-Way Adapter</a:t>
                                    </a:r>
                                  </a:p>
                                  <a:p>
                                    <a:r>
                                      <a:rPr lang="en-US" sz="800" dirty="0"/>
                                      <a:t>25.Drain Two-Way Adapter</a:t>
                                    </a:r>
                                  </a:p>
                                  <a:p>
                                    <a:r>
                                      <a:rPr lang="en-US" sz="800" dirty="0"/>
                                      <a:t>2</a:t>
                                    </a:r>
                                    <a:r>
                                      <a:rPr lang="en-US" altLang="zh-TW" sz="800" dirty="0"/>
                                      <a:t>6</a:t>
                                    </a:r>
                                    <a:r>
                                      <a:rPr lang="en-US" sz="800" dirty="0"/>
                                      <a:t>.Drain </a:t>
                                    </a:r>
                                    <a:r>
                                      <a:rPr lang="en-US" altLang="zh-TW" sz="800" dirty="0"/>
                                      <a:t>H</a:t>
                                    </a:r>
                                    <a:r>
                                      <a:rPr lang="en-US" sz="800" dirty="0"/>
                                      <a:t>ose </a:t>
                                    </a:r>
                                    <a:r>
                                      <a:rPr lang="en-US" altLang="zh-TW" sz="800" dirty="0"/>
                                      <a:t>C</a:t>
                                    </a:r>
                                    <a:r>
                                      <a:rPr lang="en-US" sz="800" dirty="0"/>
                                      <a:t>oupler</a:t>
                                    </a:r>
                                  </a:p>
                                  <a:p>
                                    <a:r>
                                      <a:rPr lang="en-US" sz="800" dirty="0"/>
                                      <a:t>2</a:t>
                                    </a:r>
                                    <a:r>
                                      <a:rPr lang="en-US" altLang="zh-TW" sz="800" dirty="0"/>
                                      <a:t>7</a:t>
                                    </a:r>
                                    <a:r>
                                      <a:rPr lang="en-US" sz="800" dirty="0"/>
                                      <a:t>.</a:t>
                                    </a:r>
                                    <a:r>
                                      <a:rPr lang="en-US" altLang="zh-TW" sz="800" dirty="0"/>
                                      <a:t>S</a:t>
                                    </a:r>
                                    <a:r>
                                      <a:rPr lang="en-US" sz="800" dirty="0"/>
                                      <a:t>tainless </a:t>
                                    </a:r>
                                    <a:r>
                                      <a:rPr lang="en-US" altLang="zh-TW" sz="800" dirty="0"/>
                                      <a:t>S</a:t>
                                    </a:r>
                                    <a:r>
                                      <a:rPr lang="en-US" sz="800" dirty="0"/>
                                      <a:t>teel </a:t>
                                    </a:r>
                                    <a:r>
                                      <a:rPr lang="en-US" altLang="zh-TW" sz="800" dirty="0"/>
                                      <a:t>H</a:t>
                                    </a:r>
                                    <a:r>
                                      <a:rPr lang="en-US" sz="800" dirty="0"/>
                                      <a:t>ose </a:t>
                                    </a:r>
                                    <a:r>
                                      <a:rPr lang="en-US" altLang="zh-TW" sz="800" dirty="0"/>
                                      <a:t>C</a:t>
                                    </a:r>
                                    <a:r>
                                      <a:rPr lang="en-US" sz="800" dirty="0"/>
                                      <a:t>lamp</a:t>
                                    </a:r>
                                  </a:p>
                                  <a:p>
                                    <a:r>
                                      <a:rPr lang="en-US" sz="800" dirty="0"/>
                                      <a:t>2</a:t>
                                    </a:r>
                                    <a:r>
                                      <a:rPr lang="en-US" altLang="zh-TW" sz="800" dirty="0"/>
                                      <a:t>8</a:t>
                                    </a:r>
                                    <a:r>
                                      <a:rPr lang="en-US" sz="800" dirty="0"/>
                                      <a:t>.Drain </a:t>
                                    </a:r>
                                    <a:r>
                                      <a:rPr lang="en-US" altLang="zh-TW" sz="800" dirty="0"/>
                                      <a:t>R</a:t>
                                    </a:r>
                                    <a:r>
                                      <a:rPr lang="en-US" sz="800" dirty="0"/>
                                      <a:t>ubber </a:t>
                                    </a:r>
                                    <a:r>
                                      <a:rPr lang="en-US" altLang="zh-TW" sz="800" dirty="0"/>
                                      <a:t>P</a:t>
                                    </a:r>
                                    <a:r>
                                      <a:rPr lang="en-US" sz="800" dirty="0"/>
                                      <a:t>lug </a:t>
                                    </a:r>
                                    <a:r>
                                      <a:rPr lang="en-US" altLang="zh-TW" sz="800" dirty="0"/>
                                      <a:t>W</a:t>
                                    </a:r>
                                    <a:r>
                                      <a:rPr lang="en-US" sz="800" dirty="0"/>
                                      <a:t>ith </a:t>
                                    </a:r>
                                    <a:r>
                                      <a:rPr lang="en-US" altLang="zh-TW" sz="800" dirty="0"/>
                                      <a:t>E</a:t>
                                    </a:r>
                                    <a:r>
                                      <a:rPr lang="en-US" sz="800" dirty="0"/>
                                      <a:t>lbow</a:t>
                                    </a:r>
                                  </a:p>
                                </p:txBody>
                              </p:sp>
                              <p:pic>
                                <p:nvPicPr>
                                  <p:cNvPr id="27" name="圖片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2393" y="6510246"/>
                                    <a:ext cx="281784" cy="330903"/>
                                  </a:xfrm>
                                  <a:prstGeom prst="rect">
                                    <a:avLst/>
                                  </a:prstGeom>
                                </p:spPr>
                              </p:pic>
                              <p:grpSp>
                                <p:nvGrpSpPr>
                                  <p:cNvPr id="39" name="群組 38"/>
                                  <p:cNvGrpSpPr/>
                                  <p:nvPr/>
                                </p:nvGrpSpPr>
                                <p:grpSpPr>
                                  <a:xfrm>
                                    <a:off x="499884" y="4055510"/>
                                    <a:ext cx="649215" cy="2053140"/>
                                    <a:chOff x="771448" y="5050475"/>
                                    <a:chExt cx="649215" cy="1467388"/>
                                  </a:xfrm>
                                </p:grpSpPr>
                                <p:pic>
                                  <p:nvPicPr>
                                    <p:cNvPr id="36" name="圖片 3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3957" y="5653625"/>
                                      <a:ext cx="636706" cy="149690"/>
                                    </a:xfrm>
                                    <a:prstGeom prst="rect">
                                      <a:avLst/>
                                    </a:prstGeom>
                                  </p:spPr>
                                </p:pic>
                                <p:pic>
                                  <p:nvPicPr>
                                    <p:cNvPr id="35" name="圖片 3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1448" y="5050475"/>
                                      <a:ext cx="549656" cy="230092"/>
                                    </a:xfrm>
                                    <a:prstGeom prst="rect">
                                      <a:avLst/>
                                    </a:prstGeom>
                                  </p:spPr>
                                </p:pic>
                                <p:pic>
                                  <p:nvPicPr>
                                    <p:cNvPr id="38" name="圖片 3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9704" y="6200882"/>
                                      <a:ext cx="512073" cy="316981"/>
                                    </a:xfrm>
                                    <a:prstGeom prst="rect">
                                      <a:avLst/>
                                    </a:prstGeom>
                                  </p:spPr>
                                </p:pic>
                              </p:grpSp>
                              <p:pic>
                                <p:nvPicPr>
                                  <p:cNvPr id="43" name="圖片 4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706151" y="3440832"/>
                                    <a:ext cx="309271" cy="195832"/>
                                  </a:xfrm>
                                  <a:prstGeom prst="rect">
                                    <a:avLst/>
                                  </a:prstGeom>
                                </p:spPr>
                              </p:pic>
                              <p:pic>
                                <p:nvPicPr>
                                  <p:cNvPr id="52" name="圖片 5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44873" y="4611486"/>
                                    <a:ext cx="309271" cy="195832"/>
                                  </a:xfrm>
                                  <a:prstGeom prst="rect">
                                    <a:avLst/>
                                  </a:prstGeom>
                                </p:spPr>
                              </p:pic>
                              <p:grpSp>
                                <p:nvGrpSpPr>
                                  <p:cNvPr id="56" name="群組 55"/>
                                  <p:cNvGrpSpPr/>
                                  <p:nvPr/>
                                </p:nvGrpSpPr>
                                <p:grpSpPr>
                                  <a:xfrm>
                                    <a:off x="1588927" y="3816103"/>
                                    <a:ext cx="2372892" cy="561347"/>
                                    <a:chOff x="1588927" y="3754517"/>
                                    <a:chExt cx="2372892" cy="561347"/>
                                  </a:xfrm>
                                </p:grpSpPr>
                                <p:pic>
                                  <p:nvPicPr>
                                    <p:cNvPr id="50" name="圖片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6257" y="3754517"/>
                                      <a:ext cx="2048856" cy="367815"/>
                                    </a:xfrm>
                                    <a:prstGeom prst="rect">
                                      <a:avLst/>
                                    </a:prstGeom>
                                  </p:spPr>
                                </p:pic>
                                <p:pic>
                                  <p:nvPicPr>
                                    <p:cNvPr id="42" name="圖片 4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588927" y="3884223"/>
                                      <a:ext cx="173251" cy="170126"/>
                                    </a:xfrm>
                                    <a:prstGeom prst="rect">
                                      <a:avLst/>
                                    </a:prstGeom>
                                  </p:spPr>
                                </p:pic>
                                <p:pic>
                                  <p:nvPicPr>
                                    <p:cNvPr id="51" name="圖片 5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556436" y="4124310"/>
                                      <a:ext cx="194738" cy="161670"/>
                                    </a:xfrm>
                                    <a:prstGeom prst="rect">
                                      <a:avLst/>
                                    </a:prstGeom>
                                  </p:spPr>
                                </p:pic>
                                <p:pic>
                                  <p:nvPicPr>
                                    <p:cNvPr id="53" name="圖片 5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152205" y="4199131"/>
                                      <a:ext cx="382681" cy="116733"/>
                                    </a:xfrm>
                                    <a:prstGeom prst="rect">
                                      <a:avLst/>
                                    </a:prstGeom>
                                  </p:spPr>
                                </p:pic>
                                <p:pic>
                                  <p:nvPicPr>
                                    <p:cNvPr id="55" name="圖片 54"/>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788437" y="3904902"/>
                                      <a:ext cx="173382" cy="253953"/>
                                    </a:xfrm>
                                    <a:prstGeom prst="rect">
                                      <a:avLst/>
                                    </a:prstGeom>
                                  </p:spPr>
                                </p:pic>
                              </p:grpSp>
                              <p:pic>
                                <p:nvPicPr>
                                  <p:cNvPr id="57" name="圖片 5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249276" y="3538748"/>
                                    <a:ext cx="235913" cy="159868"/>
                                  </a:xfrm>
                                  <a:prstGeom prst="rect">
                                    <a:avLst/>
                                  </a:prstGeom>
                                </p:spPr>
                              </p:pic>
                              <p:pic>
                                <p:nvPicPr>
                                  <p:cNvPr id="61" name="圖片 60"/>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rot="5400000">
                                    <a:off x="4254481" y="4668393"/>
                                    <a:ext cx="235913" cy="159868"/>
                                  </a:xfrm>
                                  <a:prstGeom prst="rect">
                                    <a:avLst/>
                                  </a:prstGeom>
                                </p:spPr>
                              </p:pic>
                              <p:pic>
                                <p:nvPicPr>
                                  <p:cNvPr id="58" name="圖片 57"/>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651187" y="4546795"/>
                                    <a:ext cx="419198" cy="250405"/>
                                  </a:xfrm>
                                  <a:prstGeom prst="rect">
                                    <a:avLst/>
                                  </a:prstGeom>
                                </p:spPr>
                              </p:pic>
                              <p:grpSp>
                                <p:nvGrpSpPr>
                                  <p:cNvPr id="11268" name="群組 11267"/>
                                  <p:cNvGrpSpPr/>
                                  <p:nvPr/>
                                </p:nvGrpSpPr>
                                <p:grpSpPr>
                                  <a:xfrm>
                                    <a:off x="1927624" y="2928430"/>
                                    <a:ext cx="2091475" cy="328115"/>
                                    <a:chOff x="1836492" y="2945675"/>
                                    <a:chExt cx="2091475" cy="328115"/>
                                  </a:xfrm>
                                </p:grpSpPr>
                                <p:pic>
                                  <p:nvPicPr>
                                    <p:cNvPr id="24" name="圖片 2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130611" y="2945675"/>
                                      <a:ext cx="1599326" cy="328115"/>
                                    </a:xfrm>
                                    <a:prstGeom prst="rect">
                                      <a:avLst/>
                                    </a:prstGeom>
                                  </p:spPr>
                                </p:pic>
                                <p:pic>
                                  <p:nvPicPr>
                                    <p:cNvPr id="63" name="圖片 62"/>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836492" y="2976469"/>
                                      <a:ext cx="273189" cy="266526"/>
                                    </a:xfrm>
                                    <a:prstGeom prst="rect">
                                      <a:avLst/>
                                    </a:prstGeom>
                                  </p:spPr>
                                </p:pic>
                                <p:pic>
                                  <p:nvPicPr>
                                    <p:cNvPr id="64" name="圖片 6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rot="10800000">
                                      <a:off x="3737543" y="2968585"/>
                                      <a:ext cx="190424" cy="186989"/>
                                    </a:xfrm>
                                    <a:prstGeom prst="rect">
                                      <a:avLst/>
                                    </a:prstGeom>
                                  </p:spPr>
                                </p:pic>
                              </p:grpSp>
                              <p:grpSp>
                                <p:nvGrpSpPr>
                                  <p:cNvPr id="11264" name="群組 11263"/>
                                  <p:cNvGrpSpPr/>
                                  <p:nvPr/>
                                </p:nvGrpSpPr>
                                <p:grpSpPr>
                                  <a:xfrm>
                                    <a:off x="316627" y="1464517"/>
                                    <a:ext cx="1160491" cy="2165064"/>
                                    <a:chOff x="390582" y="1255850"/>
                                    <a:chExt cx="1160491" cy="2165064"/>
                                  </a:xfrm>
                                </p:grpSpPr>
                                <p:pic>
                                  <p:nvPicPr>
                                    <p:cNvPr id="59" name="圖片 58"/>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90582" y="1695802"/>
                                      <a:ext cx="1160491" cy="1725112"/>
                                    </a:xfrm>
                                    <a:prstGeom prst="rect">
                                      <a:avLst/>
                                    </a:prstGeom>
                                  </p:spPr>
                                </p:pic>
                                <p:pic>
                                  <p:nvPicPr>
                                    <p:cNvPr id="62" name="圖片 6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874880" y="1255850"/>
                                      <a:ext cx="218104" cy="384031"/>
                                    </a:xfrm>
                                    <a:prstGeom prst="rect">
                                      <a:avLst/>
                                    </a:prstGeom>
                                  </p:spPr>
                                </p:pic>
                              </p:grpSp>
                              <p:grpSp>
                                <p:nvGrpSpPr>
                                  <p:cNvPr id="11267" name="群組 11266"/>
                                  <p:cNvGrpSpPr/>
                                  <p:nvPr/>
                                </p:nvGrpSpPr>
                                <p:grpSpPr>
                                  <a:xfrm>
                                    <a:off x="3805113" y="1334346"/>
                                    <a:ext cx="549783" cy="1422411"/>
                                    <a:chOff x="3805113" y="1334346"/>
                                    <a:chExt cx="549783" cy="1422411"/>
                                  </a:xfrm>
                                </p:grpSpPr>
                                <p:pic>
                                  <p:nvPicPr>
                                    <p:cNvPr id="11265" name="圖片 11264"/>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805113" y="1334346"/>
                                      <a:ext cx="539420" cy="1166850"/>
                                    </a:xfrm>
                                    <a:prstGeom prst="rect">
                                      <a:avLst/>
                                    </a:prstGeom>
                                  </p:spPr>
                                </p:pic>
                                <p:pic>
                                  <p:nvPicPr>
                                    <p:cNvPr id="11266" name="圖片 11265"/>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218807" y="2505198"/>
                                      <a:ext cx="136089" cy="251559"/>
                                    </a:xfrm>
                                    <a:prstGeom prst="rect">
                                      <a:avLst/>
                                    </a:prstGeom>
                                  </p:spPr>
                                </p:pic>
                              </p:grpSp>
                              <p:cxnSp>
                                <p:nvCxnSpPr>
                                  <p:cNvPr id="11279" name="肘形接點 11278"/>
                                  <p:cNvCxnSpPr/>
                                  <p:nvPr/>
                                </p:nvCxnSpPr>
                                <p:spPr bwMode="auto">
                                  <a:xfrm rot="5400000" flipH="1" flipV="1">
                                    <a:off x="508770" y="5755042"/>
                                    <a:ext cx="1235325" cy="605986"/>
                                  </a:xfrm>
                                  <a:prstGeom prst="bentConnector3">
                                    <a:avLst>
                                      <a:gd name="adj1" fmla="val -404"/>
                                    </a:avLst>
                                  </a:prstGeom>
                                  <a:solidFill>
                                    <a:schemeClr val="accent1"/>
                                  </a:solidFill>
                                  <a:ln w="25400" cap="rnd" cmpd="sng" algn="ctr">
                                    <a:solidFill>
                                      <a:srgbClr val="FF0000"/>
                                    </a:solidFill>
                                    <a:prstDash val="solid"/>
                                    <a:round/>
                                    <a:headEnd type="none" w="med" len="med"/>
                                    <a:tailEnd type="none" w="med" len="med"/>
                                  </a:ln>
                                  <a:effectLst/>
                                </p:spPr>
                              </p:cxnSp>
                              <p:grpSp>
                                <p:nvGrpSpPr>
                                  <p:cNvPr id="41" name="群組 40"/>
                                  <p:cNvGrpSpPr/>
                                  <p:nvPr/>
                                </p:nvGrpSpPr>
                                <p:grpSpPr>
                                  <a:xfrm>
                                    <a:off x="1619179" y="5196277"/>
                                    <a:ext cx="2635276" cy="1833073"/>
                                    <a:chOff x="1619179" y="5196277"/>
                                    <a:chExt cx="2635276" cy="1833073"/>
                                  </a:xfrm>
                                </p:grpSpPr>
                                <p:grpSp>
                                  <p:nvGrpSpPr>
                                    <p:cNvPr id="29" name="群組 28"/>
                                    <p:cNvGrpSpPr/>
                                    <p:nvPr/>
                                  </p:nvGrpSpPr>
                                  <p:grpSpPr>
                                    <a:xfrm>
                                      <a:off x="1619179" y="5196277"/>
                                      <a:ext cx="2635276" cy="1833073"/>
                                      <a:chOff x="3039021" y="5153434"/>
                                      <a:chExt cx="2635276" cy="1833073"/>
                                    </a:xfrm>
                                  </p:grpSpPr>
                                  <p:pic>
                                    <p:nvPicPr>
                                      <p:cNvPr id="4" name="圖片 3"/>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4133536" y="5163663"/>
                                        <a:ext cx="450403" cy="1822844"/>
                                      </a:xfrm>
                                      <a:prstGeom prst="rect">
                                        <a:avLst/>
                                      </a:prstGeom>
                                    </p:spPr>
                                  </p:pic>
                                  <p:pic>
                                    <p:nvPicPr>
                                      <p:cNvPr id="3" name="圖片 2"/>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039021" y="5153434"/>
                                        <a:ext cx="452258" cy="1830353"/>
                                      </a:xfrm>
                                      <a:prstGeom prst="rect">
                                        <a:avLst/>
                                      </a:prstGeom>
                                    </p:spPr>
                                  </p:pic>
                                  <p:pic>
                                    <p:nvPicPr>
                                      <p:cNvPr id="5" name="圖片 4"/>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5226195" y="5153434"/>
                                        <a:ext cx="448102" cy="1813533"/>
                                      </a:xfrm>
                                      <a:prstGeom prst="rect">
                                        <a:avLst/>
                                      </a:prstGeom>
                                    </p:spPr>
                                  </p:pic>
                                </p:grpSp>
                                <p:pic>
                                  <p:nvPicPr>
                                    <p:cNvPr id="46" name="圖片 45"/>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2087328" y="5239677"/>
                                      <a:ext cx="171261" cy="163186"/>
                                    </a:xfrm>
                                    <a:prstGeom prst="rect">
                                      <a:avLst/>
                                    </a:prstGeom>
                                  </p:spPr>
                                </p:pic>
                                <p:pic>
                                  <p:nvPicPr>
                                    <p:cNvPr id="47" name="圖片 46"/>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3199188" y="5241617"/>
                                      <a:ext cx="171261" cy="163186"/>
                                    </a:xfrm>
                                    <a:prstGeom prst="rect">
                                      <a:avLst/>
                                    </a:prstGeom>
                                  </p:spPr>
                                </p:pic>
                              </p:grpSp>
                              <p:cxnSp>
                                <p:nvCxnSpPr>
                                  <p:cNvPr id="11298" name="直線接點 11297"/>
                                  <p:cNvCxnSpPr/>
                                  <p:nvPr/>
                                </p:nvCxnSpPr>
                                <p:spPr bwMode="auto">
                                  <a:xfrm>
                                    <a:off x="4400520" y="4893959"/>
                                    <a:ext cx="0" cy="220379"/>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3" name="直線接點 102"/>
                                  <p:cNvCxnSpPr>
                                    <a:endCxn id="61" idx="2"/>
                                  </p:cNvCxnSpPr>
                                  <p:nvPr/>
                                </p:nvCxnSpPr>
                                <p:spPr bwMode="auto">
                                  <a:xfrm>
                                    <a:off x="3093598" y="4748327"/>
                                    <a:ext cx="1198906" cy="1"/>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8" name="直線接點 107"/>
                                  <p:cNvCxnSpPr/>
                                  <p:nvPr/>
                                </p:nvCxnSpPr>
                                <p:spPr bwMode="auto">
                                  <a:xfrm>
                                    <a:off x="2091135" y="4748328"/>
                                    <a:ext cx="529599" cy="0"/>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 name="肘形接點 112"/>
                                  <p:cNvCxnSpPr/>
                                  <p:nvPr/>
                                </p:nvCxnSpPr>
                                <p:spPr bwMode="auto">
                                  <a:xfrm rot="16200000" flipV="1">
                                    <a:off x="1365765" y="4403965"/>
                                    <a:ext cx="602807" cy="85919"/>
                                  </a:xfrm>
                                  <a:prstGeom prst="bentConnector3">
                                    <a:avLst>
                                      <a:gd name="adj1" fmla="val 420"/>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21" name="肘形接點 11320"/>
                                  <p:cNvCxnSpPr/>
                                  <p:nvPr/>
                                </p:nvCxnSpPr>
                                <p:spPr bwMode="auto">
                                  <a:xfrm>
                                    <a:off x="3049758" y="3578528"/>
                                    <a:ext cx="1350762" cy="1037072"/>
                                  </a:xfrm>
                                  <a:prstGeom prst="bentConnector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1" name="直線接點 140"/>
                                  <p:cNvCxnSpPr/>
                                  <p:nvPr/>
                                </p:nvCxnSpPr>
                                <p:spPr bwMode="auto">
                                  <a:xfrm flipH="1">
                                    <a:off x="2525948" y="3587799"/>
                                    <a:ext cx="146748" cy="0"/>
                                  </a:xfrm>
                                  <a:prstGeom prst="line">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5" name="肘形接點 144"/>
                                  <p:cNvCxnSpPr/>
                                  <p:nvPr/>
                                </p:nvCxnSpPr>
                                <p:spPr bwMode="auto">
                                  <a:xfrm rot="10800000" flipV="1">
                                    <a:off x="977437" y="3587798"/>
                                    <a:ext cx="1239356" cy="509266"/>
                                  </a:xfrm>
                                  <a:prstGeom prst="bentConnector3">
                                    <a:avLst>
                                      <a:gd name="adj1" fmla="val 71366"/>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54" name="肘形接點 153"/>
                                  <p:cNvCxnSpPr/>
                                  <p:nvPr/>
                                </p:nvCxnSpPr>
                                <p:spPr bwMode="auto">
                                  <a:xfrm rot="5400000">
                                    <a:off x="735965" y="4295545"/>
                                    <a:ext cx="969847" cy="226984"/>
                                  </a:xfrm>
                                  <a:prstGeom prst="bentConnector3">
                                    <a:avLst>
                                      <a:gd name="adj1" fmla="val 100421"/>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65" name="肘形接點 164"/>
                                  <p:cNvCxnSpPr/>
                                  <p:nvPr/>
                                </p:nvCxnSpPr>
                                <p:spPr bwMode="auto">
                                  <a:xfrm rot="5400000">
                                    <a:off x="670393" y="5135353"/>
                                    <a:ext cx="867436" cy="460547"/>
                                  </a:xfrm>
                                  <a:prstGeom prst="bentConnector3">
                                    <a:avLst>
                                      <a:gd name="adj1" fmla="val 95684"/>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78" name="肘形接點 177"/>
                                  <p:cNvCxnSpPr/>
                                  <p:nvPr/>
                                </p:nvCxnSpPr>
                                <p:spPr bwMode="auto">
                                  <a:xfrm flipV="1">
                                    <a:off x="3091018" y="4256878"/>
                                    <a:ext cx="832868" cy="346200"/>
                                  </a:xfrm>
                                  <a:prstGeom prst="bentConnector3">
                                    <a:avLst>
                                      <a:gd name="adj1" fmla="val 99760"/>
                                    </a:avLst>
                                  </a:prstGeom>
                                  <a:solidFill>
                                    <a:schemeClr val="accent1"/>
                                  </a:solidFill>
                                  <a:ln w="25400" cap="rnd" cmpd="sng" algn="ctr">
                                    <a:solidFill>
                                      <a:srgbClr val="0000FF"/>
                                    </a:solidFill>
                                    <a:prstDash val="solid"/>
                                    <a:round/>
                                    <a:headEnd type="none" w="med" len="med"/>
                                    <a:tailEnd type="none" w="med" len="med"/>
                                  </a:ln>
                                  <a:effectLst/>
                                </p:spPr>
                              </p:cxnSp>
                              <p:cxnSp>
                                <p:nvCxnSpPr>
                                  <p:cNvPr id="187" name="肘形接點 186"/>
                                  <p:cNvCxnSpPr>
                                    <a:stCxn id="62" idx="0"/>
                                    <a:endCxn id="63" idx="1"/>
                                  </p:cNvCxnSpPr>
                                  <p:nvPr/>
                                </p:nvCxnSpPr>
                                <p:spPr bwMode="auto">
                                  <a:xfrm rot="16200000" flipH="1">
                                    <a:off x="604815" y="1769679"/>
                                    <a:ext cx="1627970" cy="1017647"/>
                                  </a:xfrm>
                                  <a:prstGeom prst="bentConnector4">
                                    <a:avLst>
                                      <a:gd name="adj1" fmla="val -9006"/>
                                      <a:gd name="adj2" fmla="val 77154"/>
                                    </a:avLst>
                                  </a:prstGeom>
                                  <a:solidFill>
                                    <a:schemeClr val="accent1"/>
                                  </a:solidFill>
                                  <a:ln w="25400" cap="rnd" cmpd="sng" algn="ctr">
                                    <a:solidFill>
                                      <a:srgbClr val="0000FF"/>
                                    </a:solidFill>
                                    <a:prstDash val="solid"/>
                                    <a:round/>
                                    <a:headEnd type="none" w="med" len="med"/>
                                    <a:tailEnd type="none" w="med" len="med"/>
                                  </a:ln>
                                  <a:effectLst/>
                                </p:spPr>
                              </p:cxnSp>
                              <p:cxnSp>
                                <p:nvCxnSpPr>
                                  <p:cNvPr id="199" name="肘形接點 198"/>
                                  <p:cNvCxnSpPr>
                                    <a:endCxn id="11266" idx="2"/>
                                  </p:cNvCxnSpPr>
                                  <p:nvPr/>
                                </p:nvCxnSpPr>
                                <p:spPr bwMode="auto">
                                  <a:xfrm flipV="1">
                                    <a:off x="3980437" y="2756757"/>
                                    <a:ext cx="306415" cy="171674"/>
                                  </a:xfrm>
                                  <a:prstGeom prst="bentConnector2">
                                    <a:avLst/>
                                  </a:prstGeom>
                                  <a:solidFill>
                                    <a:schemeClr val="accent1"/>
                                  </a:solidFill>
                                  <a:ln w="31750" cap="sq" cmpd="dbl" algn="ctr">
                                    <a:solidFill>
                                      <a:schemeClr val="bg1">
                                        <a:lumMod val="50000"/>
                                      </a:schemeClr>
                                    </a:solidFill>
                                    <a:prstDash val="solid"/>
                                    <a:round/>
                                    <a:headEnd type="none" w="med" len="med"/>
                                    <a:tailEnd type="none" w="med" len="med"/>
                                  </a:ln>
                                  <a:effectLst/>
                                </p:spPr>
                              </p:cxnSp>
                            </p:grpSp>
                            <p:sp>
                              <p:nvSpPr>
                                <p:cNvPr id="308" name="文字方塊 307"/>
                                <p:cNvSpPr txBox="1"/>
                                <p:nvPr/>
                              </p:nvSpPr>
                              <p:spPr>
                                <a:xfrm>
                                  <a:off x="1267486" y="5217422"/>
                                  <a:ext cx="121972" cy="241931"/>
                                </a:xfrm>
                                <a:prstGeom prst="rect">
                                  <a:avLst/>
                                </a:prstGeom>
                                <a:noFill/>
                              </p:spPr>
                              <p:txBody>
                                <a:bodyPr wrap="square" rtlCol="0">
                                  <a:spAutoFit/>
                                </a:bodyPr>
                                <a:lstStyle/>
                                <a:p>
                                  <a:pPr algn="ctr"/>
                                  <a:r>
                                    <a:rPr lang="en-US" sz="600" dirty="0"/>
                                    <a:t>8</a:t>
                                  </a:r>
                                </a:p>
                              </p:txBody>
                            </p:sp>
                            <p:sp>
                              <p:nvSpPr>
                                <p:cNvPr id="310" name="文字方塊 309"/>
                                <p:cNvSpPr txBox="1"/>
                                <p:nvPr/>
                              </p:nvSpPr>
                              <p:spPr>
                                <a:xfrm>
                                  <a:off x="3517808" y="5217422"/>
                                  <a:ext cx="121972" cy="241931"/>
                                </a:xfrm>
                                <a:prstGeom prst="rect">
                                  <a:avLst/>
                                </a:prstGeom>
                                <a:noFill/>
                              </p:spPr>
                              <p:txBody>
                                <a:bodyPr wrap="square" rtlCol="0">
                                  <a:spAutoFit/>
                                </a:bodyPr>
                                <a:lstStyle/>
                                <a:p>
                                  <a:pPr algn="ctr"/>
                                  <a:r>
                                    <a:rPr lang="en-US" sz="600" dirty="0"/>
                                    <a:t>8</a:t>
                                  </a:r>
                                </a:p>
                              </p:txBody>
                            </p:sp>
                            <p:sp>
                              <p:nvSpPr>
                                <p:cNvPr id="311" name="文字方塊 310"/>
                                <p:cNvSpPr txBox="1"/>
                                <p:nvPr/>
                              </p:nvSpPr>
                              <p:spPr>
                                <a:xfrm>
                                  <a:off x="3114129" y="5217422"/>
                                  <a:ext cx="121972" cy="241931"/>
                                </a:xfrm>
                                <a:prstGeom prst="rect">
                                  <a:avLst/>
                                </a:prstGeom>
                                <a:noFill/>
                              </p:spPr>
                              <p:txBody>
                                <a:bodyPr wrap="square" rtlCol="0">
                                  <a:spAutoFit/>
                                </a:bodyPr>
                                <a:lstStyle/>
                                <a:p>
                                  <a:pPr algn="ctr"/>
                                  <a:r>
                                    <a:rPr lang="en-US" sz="600" dirty="0"/>
                                    <a:t>8</a:t>
                                  </a:r>
                                </a:p>
                              </p:txBody>
                            </p:sp>
                            <p:sp>
                              <p:nvSpPr>
                                <p:cNvPr id="312" name="文字方塊 311"/>
                                <p:cNvSpPr txBox="1"/>
                                <p:nvPr/>
                              </p:nvSpPr>
                              <p:spPr>
                                <a:xfrm>
                                  <a:off x="2424995" y="5217422"/>
                                  <a:ext cx="140866" cy="241931"/>
                                </a:xfrm>
                                <a:prstGeom prst="rect">
                                  <a:avLst/>
                                </a:prstGeom>
                                <a:noFill/>
                              </p:spPr>
                              <p:txBody>
                                <a:bodyPr wrap="square" rtlCol="0">
                                  <a:spAutoFit/>
                                </a:bodyPr>
                                <a:lstStyle/>
                                <a:p>
                                  <a:pPr algn="ctr"/>
                                  <a:r>
                                    <a:rPr lang="en-US" sz="600" dirty="0"/>
                                    <a:t>8</a:t>
                                  </a:r>
                                </a:p>
                              </p:txBody>
                            </p:sp>
                            <p:sp>
                              <p:nvSpPr>
                                <p:cNvPr id="313" name="文字方塊 312"/>
                                <p:cNvSpPr txBox="1"/>
                                <p:nvPr/>
                              </p:nvSpPr>
                              <p:spPr>
                                <a:xfrm>
                                  <a:off x="1993868" y="5217422"/>
                                  <a:ext cx="121972" cy="241931"/>
                                </a:xfrm>
                                <a:prstGeom prst="rect">
                                  <a:avLst/>
                                </a:prstGeom>
                                <a:noFill/>
                              </p:spPr>
                              <p:txBody>
                                <a:bodyPr wrap="square" rtlCol="0">
                                  <a:spAutoFit/>
                                </a:bodyPr>
                                <a:lstStyle/>
                                <a:p>
                                  <a:pPr algn="ctr"/>
                                  <a:r>
                                    <a:rPr lang="en-US" sz="600" dirty="0"/>
                                    <a:t>8</a:t>
                                  </a:r>
                                </a:p>
                              </p:txBody>
                            </p:sp>
                            <p:sp>
                              <p:nvSpPr>
                                <p:cNvPr id="309" name="文字方塊 308"/>
                                <p:cNvSpPr txBox="1"/>
                                <p:nvPr/>
                              </p:nvSpPr>
                              <p:spPr>
                                <a:xfrm>
                                  <a:off x="4150417" y="5182155"/>
                                  <a:ext cx="121972" cy="241931"/>
                                </a:xfrm>
                                <a:prstGeom prst="rect">
                                  <a:avLst/>
                                </a:prstGeom>
                                <a:noFill/>
                              </p:spPr>
                              <p:txBody>
                                <a:bodyPr wrap="square" rtlCol="0">
                                  <a:spAutoFit/>
                                </a:bodyPr>
                                <a:lstStyle/>
                                <a:p>
                                  <a:pPr algn="ctr"/>
                                  <a:r>
                                    <a:rPr lang="en-US" sz="600" dirty="0"/>
                                    <a:t>8</a:t>
                                  </a:r>
                                </a:p>
                              </p:txBody>
                            </p:sp>
                          </p:grpSp>
                          <p:sp>
                            <p:nvSpPr>
                              <p:cNvPr id="338" name="文字方塊 337"/>
                              <p:cNvSpPr txBox="1"/>
                              <p:nvPr/>
                            </p:nvSpPr>
                            <p:spPr>
                              <a:xfrm>
                                <a:off x="1874411" y="5749843"/>
                                <a:ext cx="121972" cy="241931"/>
                              </a:xfrm>
                              <a:prstGeom prst="rect">
                                <a:avLst/>
                              </a:prstGeom>
                              <a:noFill/>
                            </p:spPr>
                            <p:txBody>
                              <a:bodyPr wrap="square" rtlCol="0">
                                <a:spAutoFit/>
                              </a:bodyPr>
                              <a:lstStyle/>
                              <a:p>
                                <a:pPr algn="ctr"/>
                                <a:r>
                                  <a:rPr lang="en-US" sz="600" dirty="0"/>
                                  <a:t>5</a:t>
                                </a:r>
                              </a:p>
                            </p:txBody>
                          </p:sp>
                          <p:sp>
                            <p:nvSpPr>
                              <p:cNvPr id="339" name="文字方塊 338"/>
                              <p:cNvSpPr txBox="1"/>
                              <p:nvPr/>
                            </p:nvSpPr>
                            <p:spPr>
                              <a:xfrm>
                                <a:off x="3002088" y="5749439"/>
                                <a:ext cx="96105" cy="241931"/>
                              </a:xfrm>
                              <a:prstGeom prst="rect">
                                <a:avLst/>
                              </a:prstGeom>
                              <a:noFill/>
                            </p:spPr>
                            <p:txBody>
                              <a:bodyPr wrap="square" rtlCol="0">
                                <a:spAutoFit/>
                              </a:bodyPr>
                              <a:lstStyle/>
                              <a:p>
                                <a:pPr algn="ctr"/>
                                <a:r>
                                  <a:rPr lang="en-US" sz="600" dirty="0"/>
                                  <a:t>6</a:t>
                                </a:r>
                              </a:p>
                            </p:txBody>
                          </p:sp>
                          <p:sp>
                            <p:nvSpPr>
                              <p:cNvPr id="340" name="文字方塊 339"/>
                              <p:cNvSpPr txBox="1"/>
                              <p:nvPr/>
                            </p:nvSpPr>
                            <p:spPr>
                              <a:xfrm>
                                <a:off x="4090401" y="5749439"/>
                                <a:ext cx="121972" cy="241931"/>
                              </a:xfrm>
                              <a:prstGeom prst="rect">
                                <a:avLst/>
                              </a:prstGeom>
                              <a:noFill/>
                            </p:spPr>
                            <p:txBody>
                              <a:bodyPr wrap="square" rtlCol="0">
                                <a:spAutoFit/>
                              </a:bodyPr>
                              <a:lstStyle/>
                              <a:p>
                                <a:pPr algn="ctr"/>
                                <a:r>
                                  <a:rPr lang="en-US" sz="600" dirty="0"/>
                                  <a:t>7</a:t>
                                </a:r>
                              </a:p>
                            </p:txBody>
                          </p:sp>
                          <p:sp>
                            <p:nvSpPr>
                              <p:cNvPr id="351" name="文字方塊 350"/>
                              <p:cNvSpPr txBox="1"/>
                              <p:nvPr/>
                            </p:nvSpPr>
                            <p:spPr>
                              <a:xfrm>
                                <a:off x="555320" y="5673829"/>
                                <a:ext cx="367495" cy="241931"/>
                              </a:xfrm>
                              <a:prstGeom prst="rect">
                                <a:avLst/>
                              </a:prstGeom>
                              <a:noFill/>
                            </p:spPr>
                            <p:txBody>
                              <a:bodyPr wrap="square" rtlCol="0">
                                <a:spAutoFit/>
                              </a:bodyPr>
                              <a:lstStyle/>
                              <a:p>
                                <a:pPr algn="ctr"/>
                                <a:r>
                                  <a:rPr lang="en-US" sz="600" dirty="0">
                                    <a:solidFill>
                                      <a:srgbClr val="000000"/>
                                    </a:solidFill>
                                  </a:rPr>
                                  <a:t>28</a:t>
                                </a:r>
                              </a:p>
                            </p:txBody>
                          </p:sp>
                        </p:grpSp>
                        <p:sp>
                          <p:nvSpPr>
                            <p:cNvPr id="240" name="文字方塊 239"/>
                            <p:cNvSpPr txBox="1"/>
                            <p:nvPr/>
                          </p:nvSpPr>
                          <p:spPr>
                            <a:xfrm>
                              <a:off x="650911" y="6915990"/>
                              <a:ext cx="121972" cy="241931"/>
                            </a:xfrm>
                            <a:prstGeom prst="rect">
                              <a:avLst/>
                            </a:prstGeom>
                            <a:noFill/>
                          </p:spPr>
                          <p:txBody>
                            <a:bodyPr wrap="square" rtlCol="0">
                              <a:spAutoFit/>
                            </a:bodyPr>
                            <a:lstStyle/>
                            <a:p>
                              <a:pPr algn="ctr"/>
                              <a:r>
                                <a:rPr lang="en-US" sz="600" dirty="0"/>
                                <a:t>1</a:t>
                              </a:r>
                            </a:p>
                          </p:txBody>
                        </p:sp>
                      </p:grpSp>
                      <p:sp>
                        <p:nvSpPr>
                          <p:cNvPr id="305" name="文字方塊 304"/>
                          <p:cNvSpPr txBox="1"/>
                          <p:nvPr/>
                        </p:nvSpPr>
                        <p:spPr>
                          <a:xfrm>
                            <a:off x="1912771" y="6934185"/>
                            <a:ext cx="121972" cy="241931"/>
                          </a:xfrm>
                          <a:prstGeom prst="rect">
                            <a:avLst/>
                          </a:prstGeom>
                          <a:noFill/>
                        </p:spPr>
                        <p:txBody>
                          <a:bodyPr wrap="square" rtlCol="0">
                            <a:spAutoFit/>
                          </a:bodyPr>
                          <a:lstStyle/>
                          <a:p>
                            <a:pPr algn="ctr"/>
                            <a:r>
                              <a:rPr lang="en-US" sz="600" dirty="0"/>
                              <a:t>2</a:t>
                            </a:r>
                          </a:p>
                        </p:txBody>
                      </p:sp>
                      <p:sp>
                        <p:nvSpPr>
                          <p:cNvPr id="306" name="文字方塊 305"/>
                          <p:cNvSpPr txBox="1"/>
                          <p:nvPr/>
                        </p:nvSpPr>
                        <p:spPr>
                          <a:xfrm>
                            <a:off x="3010396" y="6933075"/>
                            <a:ext cx="121972" cy="241931"/>
                          </a:xfrm>
                          <a:prstGeom prst="rect">
                            <a:avLst/>
                          </a:prstGeom>
                          <a:noFill/>
                        </p:spPr>
                        <p:txBody>
                          <a:bodyPr wrap="square" rtlCol="0">
                            <a:spAutoFit/>
                          </a:bodyPr>
                          <a:lstStyle/>
                          <a:p>
                            <a:pPr algn="ctr"/>
                            <a:r>
                              <a:rPr lang="en-US" sz="600" dirty="0"/>
                              <a:t>3</a:t>
                            </a:r>
                          </a:p>
                        </p:txBody>
                      </p:sp>
                      <p:sp>
                        <p:nvSpPr>
                          <p:cNvPr id="347" name="文字方塊 346"/>
                          <p:cNvSpPr txBox="1"/>
                          <p:nvPr/>
                        </p:nvSpPr>
                        <p:spPr>
                          <a:xfrm>
                            <a:off x="215674" y="4184597"/>
                            <a:ext cx="417221" cy="241931"/>
                          </a:xfrm>
                          <a:prstGeom prst="rect">
                            <a:avLst/>
                          </a:prstGeom>
                          <a:noFill/>
                        </p:spPr>
                        <p:txBody>
                          <a:bodyPr wrap="square" rtlCol="0">
                            <a:spAutoFit/>
                          </a:bodyPr>
                          <a:lstStyle/>
                          <a:p>
                            <a:pPr algn="ctr"/>
                            <a:r>
                              <a:rPr lang="en-US" sz="600" dirty="0">
                                <a:solidFill>
                                  <a:srgbClr val="000000"/>
                                </a:solidFill>
                              </a:rPr>
                              <a:t>27</a:t>
                            </a:r>
                          </a:p>
                        </p:txBody>
                      </p:sp>
                      <p:sp>
                        <p:nvSpPr>
                          <p:cNvPr id="350" name="文字方塊 349"/>
                          <p:cNvSpPr txBox="1"/>
                          <p:nvPr/>
                        </p:nvSpPr>
                        <p:spPr>
                          <a:xfrm>
                            <a:off x="772883" y="5175734"/>
                            <a:ext cx="382835" cy="241931"/>
                          </a:xfrm>
                          <a:prstGeom prst="rect">
                            <a:avLst/>
                          </a:prstGeom>
                          <a:noFill/>
                        </p:spPr>
                        <p:txBody>
                          <a:bodyPr wrap="square" rtlCol="0">
                            <a:spAutoFit/>
                          </a:bodyPr>
                          <a:lstStyle/>
                          <a:p>
                            <a:pPr algn="ctr"/>
                            <a:r>
                              <a:rPr lang="en-US" sz="600" dirty="0">
                                <a:solidFill>
                                  <a:srgbClr val="000000"/>
                                </a:solidFill>
                              </a:rPr>
                              <a:t>28</a:t>
                            </a:r>
                          </a:p>
                        </p:txBody>
                      </p:sp>
                      <p:sp>
                        <p:nvSpPr>
                          <p:cNvPr id="344" name="文字方塊 343"/>
                          <p:cNvSpPr txBox="1"/>
                          <p:nvPr/>
                        </p:nvSpPr>
                        <p:spPr>
                          <a:xfrm>
                            <a:off x="647624" y="4941579"/>
                            <a:ext cx="370215" cy="241931"/>
                          </a:xfrm>
                          <a:prstGeom prst="rect">
                            <a:avLst/>
                          </a:prstGeom>
                          <a:noFill/>
                        </p:spPr>
                        <p:txBody>
                          <a:bodyPr wrap="square" rtlCol="0">
                            <a:spAutoFit/>
                          </a:bodyPr>
                          <a:lstStyle/>
                          <a:p>
                            <a:pPr algn="ctr"/>
                            <a:r>
                              <a:rPr lang="en-US" sz="600" dirty="0">
                                <a:solidFill>
                                  <a:srgbClr val="000000"/>
                                </a:solidFill>
                              </a:rPr>
                              <a:t>25</a:t>
                            </a:r>
                          </a:p>
                        </p:txBody>
                      </p:sp>
                      <p:sp>
                        <p:nvSpPr>
                          <p:cNvPr id="346" name="文字方塊 345"/>
                          <p:cNvSpPr txBox="1"/>
                          <p:nvPr/>
                        </p:nvSpPr>
                        <p:spPr>
                          <a:xfrm>
                            <a:off x="354058" y="5183509"/>
                            <a:ext cx="396547" cy="241931"/>
                          </a:xfrm>
                          <a:prstGeom prst="rect">
                            <a:avLst/>
                          </a:prstGeom>
                          <a:noFill/>
                        </p:spPr>
                        <p:txBody>
                          <a:bodyPr wrap="square" rtlCol="0">
                            <a:spAutoFit/>
                          </a:bodyPr>
                          <a:lstStyle/>
                          <a:p>
                            <a:pPr algn="ctr"/>
                            <a:r>
                              <a:rPr lang="en-US" sz="600" dirty="0">
                                <a:solidFill>
                                  <a:srgbClr val="000000"/>
                                </a:solidFill>
                              </a:rPr>
                              <a:t>26</a:t>
                            </a:r>
                          </a:p>
                        </p:txBody>
                      </p:sp>
                      <p:sp>
                        <p:nvSpPr>
                          <p:cNvPr id="348" name="文字方塊 347"/>
                          <p:cNvSpPr txBox="1"/>
                          <p:nvPr/>
                        </p:nvSpPr>
                        <p:spPr>
                          <a:xfrm>
                            <a:off x="279596" y="4909492"/>
                            <a:ext cx="368027" cy="241931"/>
                          </a:xfrm>
                          <a:prstGeom prst="rect">
                            <a:avLst/>
                          </a:prstGeom>
                          <a:noFill/>
                        </p:spPr>
                        <p:txBody>
                          <a:bodyPr wrap="square" rtlCol="0">
                            <a:spAutoFit/>
                          </a:bodyPr>
                          <a:lstStyle/>
                          <a:p>
                            <a:pPr algn="ctr"/>
                            <a:r>
                              <a:rPr lang="en-US" sz="600" dirty="0">
                                <a:solidFill>
                                  <a:srgbClr val="000000"/>
                                </a:solidFill>
                              </a:rPr>
                              <a:t>27</a:t>
                            </a:r>
                          </a:p>
                        </p:txBody>
                      </p:sp>
                    </p:grpSp>
                    <p:sp>
                      <p:nvSpPr>
                        <p:cNvPr id="327" name="文字方塊 326"/>
                        <p:cNvSpPr txBox="1"/>
                        <p:nvPr/>
                      </p:nvSpPr>
                      <p:spPr>
                        <a:xfrm>
                          <a:off x="3731679" y="3988887"/>
                          <a:ext cx="421821" cy="241931"/>
                        </a:xfrm>
                        <a:prstGeom prst="rect">
                          <a:avLst/>
                        </a:prstGeom>
                        <a:noFill/>
                      </p:spPr>
                      <p:txBody>
                        <a:bodyPr wrap="square" rtlCol="0">
                          <a:spAutoFit/>
                        </a:bodyPr>
                        <a:lstStyle/>
                        <a:p>
                          <a:pPr algn="ctr"/>
                          <a:r>
                            <a:rPr lang="en-US" sz="600" dirty="0"/>
                            <a:t>16</a:t>
                          </a:r>
                        </a:p>
                      </p:txBody>
                    </p:sp>
                    <p:sp>
                      <p:nvSpPr>
                        <p:cNvPr id="326" name="文字方塊 325"/>
                        <p:cNvSpPr txBox="1"/>
                        <p:nvPr/>
                      </p:nvSpPr>
                      <p:spPr>
                        <a:xfrm>
                          <a:off x="2574590" y="3811439"/>
                          <a:ext cx="384555" cy="241931"/>
                        </a:xfrm>
                        <a:prstGeom prst="rect">
                          <a:avLst/>
                        </a:prstGeom>
                        <a:noFill/>
                      </p:spPr>
                      <p:txBody>
                        <a:bodyPr wrap="square" rtlCol="0">
                          <a:spAutoFit/>
                        </a:bodyPr>
                        <a:lstStyle/>
                        <a:p>
                          <a:pPr algn="ctr"/>
                          <a:r>
                            <a:rPr lang="en-US" sz="600" dirty="0"/>
                            <a:t>14</a:t>
                          </a:r>
                        </a:p>
                      </p:txBody>
                    </p:sp>
                    <p:sp>
                      <p:nvSpPr>
                        <p:cNvPr id="341" name="文字方塊 340"/>
                        <p:cNvSpPr txBox="1"/>
                        <p:nvPr/>
                      </p:nvSpPr>
                      <p:spPr>
                        <a:xfrm>
                          <a:off x="1910041" y="3878268"/>
                          <a:ext cx="370915" cy="241931"/>
                        </a:xfrm>
                        <a:prstGeom prst="rect">
                          <a:avLst/>
                        </a:prstGeom>
                        <a:noFill/>
                      </p:spPr>
                      <p:txBody>
                        <a:bodyPr wrap="square" rtlCol="0">
                          <a:spAutoFit/>
                        </a:bodyPr>
                        <a:lstStyle/>
                        <a:p>
                          <a:pPr algn="ctr"/>
                          <a:r>
                            <a:rPr lang="en-US" sz="600" dirty="0"/>
                            <a:t>15</a:t>
                          </a:r>
                        </a:p>
                      </p:txBody>
                    </p:sp>
                    <p:sp>
                      <p:nvSpPr>
                        <p:cNvPr id="321" name="文字方塊 320"/>
                        <p:cNvSpPr txBox="1"/>
                        <p:nvPr/>
                      </p:nvSpPr>
                      <p:spPr>
                        <a:xfrm>
                          <a:off x="4148290" y="4675283"/>
                          <a:ext cx="121972" cy="241931"/>
                        </a:xfrm>
                        <a:prstGeom prst="rect">
                          <a:avLst/>
                        </a:prstGeom>
                        <a:noFill/>
                      </p:spPr>
                      <p:txBody>
                        <a:bodyPr wrap="square" rtlCol="0">
                          <a:spAutoFit/>
                        </a:bodyPr>
                        <a:lstStyle/>
                        <a:p>
                          <a:pPr algn="ctr"/>
                          <a:r>
                            <a:rPr lang="en-US" sz="600" dirty="0"/>
                            <a:t>9</a:t>
                          </a:r>
                        </a:p>
                      </p:txBody>
                    </p:sp>
                    <p:sp>
                      <p:nvSpPr>
                        <p:cNvPr id="325" name="文字方塊 324"/>
                        <p:cNvSpPr txBox="1"/>
                        <p:nvPr/>
                      </p:nvSpPr>
                      <p:spPr>
                        <a:xfrm>
                          <a:off x="1348077" y="3906905"/>
                          <a:ext cx="381687" cy="241931"/>
                        </a:xfrm>
                        <a:prstGeom prst="rect">
                          <a:avLst/>
                        </a:prstGeom>
                        <a:noFill/>
                      </p:spPr>
                      <p:txBody>
                        <a:bodyPr wrap="square" rtlCol="0">
                          <a:spAutoFit/>
                        </a:bodyPr>
                        <a:lstStyle/>
                        <a:p>
                          <a:pPr algn="ctr"/>
                          <a:r>
                            <a:rPr lang="en-US" sz="600" dirty="0"/>
                            <a:t>13</a:t>
                          </a:r>
                        </a:p>
                      </p:txBody>
                    </p:sp>
                  </p:grpSp>
                  <p:sp>
                    <p:nvSpPr>
                      <p:cNvPr id="333" name="文字方塊 332"/>
                      <p:cNvSpPr txBox="1"/>
                      <p:nvPr/>
                    </p:nvSpPr>
                    <p:spPr>
                      <a:xfrm>
                        <a:off x="3807521" y="3189745"/>
                        <a:ext cx="384030" cy="241931"/>
                      </a:xfrm>
                      <a:prstGeom prst="rect">
                        <a:avLst/>
                      </a:prstGeom>
                      <a:noFill/>
                    </p:spPr>
                    <p:txBody>
                      <a:bodyPr wrap="square" rtlCol="0">
                        <a:spAutoFit/>
                      </a:bodyPr>
                      <a:lstStyle/>
                      <a:p>
                        <a:pPr algn="ctr"/>
                        <a:r>
                          <a:rPr lang="en-US" sz="600" dirty="0"/>
                          <a:t>13</a:t>
                        </a:r>
                      </a:p>
                    </p:txBody>
                  </p:sp>
                  <p:sp>
                    <p:nvSpPr>
                      <p:cNvPr id="335" name="文字方塊 334"/>
                      <p:cNvSpPr txBox="1"/>
                      <p:nvPr/>
                    </p:nvSpPr>
                    <p:spPr>
                      <a:xfrm>
                        <a:off x="1113658" y="2283724"/>
                        <a:ext cx="404567" cy="241931"/>
                      </a:xfrm>
                      <a:prstGeom prst="rect">
                        <a:avLst/>
                      </a:prstGeom>
                      <a:noFill/>
                    </p:spPr>
                    <p:txBody>
                      <a:bodyPr wrap="square" rtlCol="0">
                        <a:spAutoFit/>
                      </a:bodyPr>
                      <a:lstStyle/>
                      <a:p>
                        <a:pPr algn="ctr"/>
                        <a:r>
                          <a:rPr lang="en-US" sz="600" dirty="0"/>
                          <a:t>21</a:t>
                        </a:r>
                      </a:p>
                    </p:txBody>
                  </p:sp>
                </p:grpSp>
                <p:sp>
                  <p:nvSpPr>
                    <p:cNvPr id="330" name="文字方塊 329"/>
                    <p:cNvSpPr txBox="1"/>
                    <p:nvPr/>
                  </p:nvSpPr>
                  <p:spPr>
                    <a:xfrm>
                      <a:off x="1872550" y="3015156"/>
                      <a:ext cx="205888" cy="241931"/>
                    </a:xfrm>
                    <a:prstGeom prst="rect">
                      <a:avLst/>
                    </a:prstGeom>
                    <a:noFill/>
                  </p:spPr>
                  <p:txBody>
                    <a:bodyPr wrap="square" rtlCol="0">
                      <a:spAutoFit/>
                    </a:bodyPr>
                    <a:lstStyle/>
                    <a:p>
                      <a:pPr algn="ctr"/>
                      <a:r>
                        <a:rPr lang="en-US" sz="600" dirty="0"/>
                        <a:t>9</a:t>
                      </a:r>
                    </a:p>
                  </p:txBody>
                </p:sp>
              </p:grpSp>
              <p:sp>
                <p:nvSpPr>
                  <p:cNvPr id="337" name="文字方塊 336"/>
                  <p:cNvSpPr txBox="1"/>
                  <p:nvPr/>
                </p:nvSpPr>
                <p:spPr>
                  <a:xfrm>
                    <a:off x="3783131" y="1871052"/>
                    <a:ext cx="411765" cy="241931"/>
                  </a:xfrm>
                  <a:prstGeom prst="rect">
                    <a:avLst/>
                  </a:prstGeom>
                  <a:noFill/>
                </p:spPr>
                <p:txBody>
                  <a:bodyPr wrap="square" rtlCol="0">
                    <a:spAutoFit/>
                  </a:bodyPr>
                  <a:lstStyle/>
                  <a:p>
                    <a:pPr algn="ctr"/>
                    <a:r>
                      <a:rPr lang="en-US" sz="600" dirty="0"/>
                      <a:t>23</a:t>
                    </a:r>
                  </a:p>
                </p:txBody>
              </p:sp>
            </p:grpSp>
            <p:pic>
              <p:nvPicPr>
                <p:cNvPr id="153" name="圖片 152"/>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1307263" y="5409223"/>
                  <a:ext cx="171260" cy="163186"/>
                </a:xfrm>
                <a:prstGeom prst="rect">
                  <a:avLst/>
                </a:prstGeom>
              </p:spPr>
            </p:pic>
            <p:pic>
              <p:nvPicPr>
                <p:cNvPr id="271" name="圖片 27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2409328" y="5408613"/>
                  <a:ext cx="171260" cy="163186"/>
                </a:xfrm>
                <a:prstGeom prst="rect">
                  <a:avLst/>
                </a:prstGeom>
              </p:spPr>
            </p:pic>
            <p:pic>
              <p:nvPicPr>
                <p:cNvPr id="272" name="圖片 271"/>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3511607" y="5393999"/>
                  <a:ext cx="171260" cy="163186"/>
                </a:xfrm>
                <a:prstGeom prst="rect">
                  <a:avLst/>
                </a:prstGeom>
              </p:spPr>
            </p:pic>
          </p:grpSp>
          <p:sp>
            <p:nvSpPr>
              <p:cNvPr id="191" name="文字方塊 190"/>
              <p:cNvSpPr txBox="1"/>
              <p:nvPr/>
            </p:nvSpPr>
            <p:spPr>
              <a:xfrm>
                <a:off x="405239" y="4197322"/>
                <a:ext cx="379638" cy="241931"/>
              </a:xfrm>
              <a:prstGeom prst="rect">
                <a:avLst/>
              </a:prstGeom>
              <a:noFill/>
            </p:spPr>
            <p:txBody>
              <a:bodyPr wrap="square" rtlCol="0">
                <a:spAutoFit/>
              </a:bodyPr>
              <a:lstStyle/>
              <a:p>
                <a:pPr algn="ctr"/>
                <a:r>
                  <a:rPr lang="en-US" sz="600" dirty="0">
                    <a:solidFill>
                      <a:srgbClr val="000000"/>
                    </a:solidFill>
                  </a:rPr>
                  <a:t>27</a:t>
                </a:r>
              </a:p>
            </p:txBody>
          </p:sp>
          <p:sp>
            <p:nvSpPr>
              <p:cNvPr id="192" name="文字方塊 191"/>
              <p:cNvSpPr txBox="1"/>
              <p:nvPr/>
            </p:nvSpPr>
            <p:spPr>
              <a:xfrm>
                <a:off x="430985" y="4925774"/>
                <a:ext cx="368620" cy="241931"/>
              </a:xfrm>
              <a:prstGeom prst="rect">
                <a:avLst/>
              </a:prstGeom>
              <a:noFill/>
            </p:spPr>
            <p:txBody>
              <a:bodyPr wrap="square" rtlCol="0">
                <a:spAutoFit/>
              </a:bodyPr>
              <a:lstStyle/>
              <a:p>
                <a:pPr algn="ctr"/>
                <a:r>
                  <a:rPr lang="en-US" sz="600" dirty="0">
                    <a:solidFill>
                      <a:srgbClr val="000000"/>
                    </a:solidFill>
                  </a:rPr>
                  <a:t>27</a:t>
                </a:r>
              </a:p>
            </p:txBody>
          </p:sp>
        </p:grpSp>
      </p:grpSp>
    </p:spTree>
    <p:extLst>
      <p:ext uri="{BB962C8B-B14F-4D97-AF65-F5344CB8AC3E}">
        <p14:creationId xmlns:p14="http://schemas.microsoft.com/office/powerpoint/2010/main" val="3226530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523763" y="3546925"/>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a:t>
            </a:r>
            <a:r>
              <a:rPr lang="en-US" altLang="zh-TW" sz="2400" b="1" dirty="0">
                <a:solidFill>
                  <a:srgbClr val="000000"/>
                </a:solidFill>
                <a:latin typeface="Arial Black" panose="020B0A04020102020204" pitchFamily="34" charset="0"/>
                <a:ea typeface="宋体"/>
                <a:cs typeface="Arial"/>
              </a:rPr>
              <a:t>1</a:t>
            </a:r>
          </a:p>
          <a:p>
            <a:pPr algn="ctr">
              <a:spcAft>
                <a:spcPts val="45"/>
              </a:spcAft>
            </a:pPr>
            <a:r>
              <a:rPr lang="en-US" b="1" dirty="0">
                <a:solidFill>
                  <a:srgbClr val="000000"/>
                </a:solidFill>
                <a:latin typeface="Arial"/>
                <a:ea typeface="宋体"/>
                <a:cs typeface="Arial"/>
              </a:rPr>
              <a:t>QUICK CONNECT </a:t>
            </a:r>
            <a:r>
              <a:rPr lang="en-US" altLang="zh-TW" b="1" dirty="0">
                <a:solidFill>
                  <a:srgbClr val="000000"/>
                </a:solidFill>
                <a:latin typeface="Arial"/>
                <a:ea typeface="宋体"/>
                <a:cs typeface="Arial"/>
              </a:rPr>
              <a:t>GUIDE</a:t>
            </a:r>
            <a:endParaRPr lang="en-US" b="1" dirty="0">
              <a:latin typeface="Arial"/>
              <a:ea typeface="宋体"/>
            </a:endParaRPr>
          </a:p>
        </p:txBody>
      </p:sp>
      <p:sp>
        <p:nvSpPr>
          <p:cNvPr id="80" name="Text Box 391"/>
          <p:cNvSpPr>
            <a:spLocks noChangeArrowheads="1"/>
          </p:cNvSpPr>
          <p:nvPr/>
        </p:nvSpPr>
        <p:spPr bwMode="auto">
          <a:xfrm>
            <a:off x="197348" y="1003713"/>
            <a:ext cx="4676290" cy="494674"/>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900" dirty="0"/>
              <a:t>Before you install the system, you must learn how to properly connect/disconnect quick push-in fittings. The fitting CAN get damaged if inserted tubes are pulled out by force.</a:t>
            </a:r>
          </a:p>
        </p:txBody>
      </p:sp>
      <p:grpSp>
        <p:nvGrpSpPr>
          <p:cNvPr id="2" name="群組 1"/>
          <p:cNvGrpSpPr/>
          <p:nvPr/>
        </p:nvGrpSpPr>
        <p:grpSpPr>
          <a:xfrm>
            <a:off x="668073" y="1755205"/>
            <a:ext cx="3704167" cy="2488948"/>
            <a:chOff x="909000" y="2299491"/>
            <a:chExt cx="5040000" cy="3260767"/>
          </a:xfrm>
        </p:grpSpPr>
        <p:sp>
          <p:nvSpPr>
            <p:cNvPr id="46" name="文字方塊 45"/>
            <p:cNvSpPr txBox="1"/>
            <p:nvPr/>
          </p:nvSpPr>
          <p:spPr>
            <a:xfrm>
              <a:off x="1431653" y="5290268"/>
              <a:ext cx="3919393" cy="269990"/>
            </a:xfrm>
            <a:prstGeom prst="rect">
              <a:avLst/>
            </a:prstGeom>
            <a:noFill/>
            <a:ln>
              <a:noFill/>
            </a:ln>
          </p:spPr>
          <p:txBody>
            <a:bodyPr wrap="square" rtlCol="0" anchor="ctr" anchorCtr="0">
              <a:noAutofit/>
            </a:bodyPr>
            <a:lstStyle/>
            <a:p>
              <a:pPr lvl="0"/>
              <a:r>
                <a:rPr kumimoji="0" lang="en-US" altLang="en-US" sz="900" b="1" dirty="0">
                  <a:solidFill>
                    <a:srgbClr val="000000"/>
                  </a:solidFill>
                  <a:ea typeface="宋体" pitchFamily="2" charset="-122"/>
                  <a:cs typeface="Arial" charset="0"/>
                </a:rPr>
                <a:t>Push tube / fitting straight in as far  as it will go.</a:t>
              </a:r>
              <a:endParaRPr kumimoji="0" lang="en-US" altLang="en-US" sz="900" b="1" dirty="0">
                <a:ea typeface="宋体" pitchFamily="2" charset="-122"/>
                <a:cs typeface="Arial" charset="0"/>
              </a:endParaRPr>
            </a:p>
          </p:txBody>
        </p:sp>
        <p:pic>
          <p:nvPicPr>
            <p:cNvPr id="48" name="圖片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0199" y="2800194"/>
              <a:ext cx="1519534" cy="1188000"/>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24" name="文字方塊 23"/>
            <p:cNvSpPr txBox="1"/>
            <p:nvPr/>
          </p:nvSpPr>
          <p:spPr>
            <a:xfrm>
              <a:off x="909000" y="2316332"/>
              <a:ext cx="5040000" cy="483861"/>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64158" y="2800194"/>
              <a:ext cx="1544401" cy="1188000"/>
            </a:xfrm>
            <a:prstGeom prst="rect">
              <a:avLst/>
            </a:prstGeom>
            <a:ln>
              <a:noFill/>
            </a:ln>
          </p:spPr>
        </p:pic>
        <p:pic>
          <p:nvPicPr>
            <p:cNvPr id="88" name="圖片 8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92408" y="4066718"/>
              <a:ext cx="1519534" cy="1187999"/>
            </a:xfrm>
            <a:prstGeom prst="rect">
              <a:avLst/>
            </a:prstGeom>
            <a:ln>
              <a:noFill/>
            </a:ln>
          </p:spPr>
        </p:pic>
        <p:pic>
          <p:nvPicPr>
            <p:cNvPr id="89" name="圖片 8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59566" y="4069276"/>
              <a:ext cx="1544401" cy="1188000"/>
            </a:xfrm>
            <a:prstGeom prst="rect">
              <a:avLst/>
            </a:prstGeom>
            <a:ln>
              <a:noFill/>
            </a:ln>
          </p:spPr>
        </p:pic>
      </p:grpSp>
      <p:grpSp>
        <p:nvGrpSpPr>
          <p:cNvPr id="4" name="群組 3"/>
          <p:cNvGrpSpPr/>
          <p:nvPr/>
        </p:nvGrpSpPr>
        <p:grpSpPr>
          <a:xfrm>
            <a:off x="185754" y="4440461"/>
            <a:ext cx="4768839" cy="2796554"/>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0" y="8878551"/>
                <a:ext cx="5832648" cy="405536"/>
              </a:xfrm>
              <a:prstGeom prst="rect">
                <a:avLst/>
              </a:prstGeom>
              <a:noFill/>
              <a:ln>
                <a:noFill/>
              </a:ln>
            </p:spPr>
            <p:txBody>
              <a:bodyPr wrap="square" rtlCol="0" anchor="ctr" anchorCtr="0">
                <a:noAutofit/>
              </a:bodyPr>
              <a:lstStyle/>
              <a:p>
                <a:pPr lvl="0"/>
                <a:r>
                  <a:rPr kumimoji="0" lang="en-US" altLang="en-US" sz="900" b="1" dirty="0">
                    <a:solidFill>
                      <a:srgbClr val="000000"/>
                    </a:solidFill>
                    <a:ea typeface="宋体" pitchFamily="2" charset="-122"/>
                    <a:cs typeface="Arial" charset="0"/>
                  </a:rPr>
                  <a:t>Push in collet by finger or the flat screwdriver, then pull tube / fitting / stopper out to release.</a:t>
                </a:r>
                <a:endParaRPr kumimoji="0" lang="en-US" altLang="en-US" sz="900" b="1" dirty="0">
                  <a:ea typeface="宋体" pitchFamily="2" charset="-122"/>
                  <a:cs typeface="Arial" charset="0"/>
                </a:endParaRPr>
              </a:p>
            </p:txBody>
          </p:sp>
          <p:pic>
            <p:nvPicPr>
              <p:cNvPr id="102" name="圖片 10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3667" y="6410645"/>
                <a:ext cx="1548000" cy="1210335"/>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104" name="文字方塊 103"/>
              <p:cNvSpPr txBox="1"/>
              <p:nvPr/>
            </p:nvSpPr>
            <p:spPr>
              <a:xfrm>
                <a:off x="252848" y="5933262"/>
                <a:ext cx="6488519" cy="483861"/>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20261" y="6407066"/>
                <a:ext cx="1548000" cy="1190770"/>
              </a:xfrm>
              <a:prstGeom prst="rect">
                <a:avLst/>
              </a:prstGeom>
              <a:ln>
                <a:noFill/>
              </a:ln>
            </p:spPr>
          </p:pic>
          <p:pic>
            <p:nvPicPr>
              <p:cNvPr id="106" name="圖片 10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3786" y="7646930"/>
                <a:ext cx="1549110" cy="1211122"/>
              </a:xfrm>
              <a:prstGeom prst="rect">
                <a:avLst/>
              </a:prstGeom>
              <a:ln>
                <a:noFill/>
              </a:ln>
            </p:spPr>
          </p:pic>
          <p:pic>
            <p:nvPicPr>
              <p:cNvPr id="107" name="圖片 10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06154" y="7646930"/>
                <a:ext cx="1548000" cy="1190770"/>
              </a:xfrm>
              <a:prstGeom prst="rect">
                <a:avLst/>
              </a:prstGeom>
              <a:ln>
                <a:noFill/>
              </a:ln>
            </p:spPr>
          </p:pic>
        </p:grpSp>
        <p:pic>
          <p:nvPicPr>
            <p:cNvPr id="108" name="圖片 10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46237" y="6420882"/>
              <a:ext cx="1548000" cy="1182108"/>
            </a:xfrm>
            <a:prstGeom prst="rect">
              <a:avLst/>
            </a:prstGeom>
            <a:ln>
              <a:noFill/>
            </a:ln>
          </p:spPr>
        </p:pic>
        <p:pic>
          <p:nvPicPr>
            <p:cNvPr id="109" name="圖片 10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728277" y="7646930"/>
              <a:ext cx="1548000" cy="1182108"/>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a:t>
            </a:r>
            <a:r>
              <a:rPr lang="en-US" altLang="zh-TW" sz="2400" b="1" dirty="0">
                <a:solidFill>
                  <a:srgbClr val="000000"/>
                </a:solidFill>
                <a:latin typeface="Arial Black" panose="020B0A04020102020204" pitchFamily="34" charset="0"/>
                <a:ea typeface="宋体"/>
                <a:cs typeface="Arial"/>
              </a:rPr>
              <a:t>2</a:t>
            </a:r>
          </a:p>
          <a:p>
            <a:pPr algn="ctr">
              <a:spcAft>
                <a:spcPts val="45"/>
              </a:spcAft>
            </a:pPr>
            <a:r>
              <a:rPr lang="en-US" b="1" dirty="0">
                <a:solidFill>
                  <a:srgbClr val="000000"/>
                </a:solidFill>
                <a:latin typeface="Arial"/>
                <a:ea typeface="宋体"/>
                <a:cs typeface="Arial"/>
              </a:rPr>
              <a:t>INITIAL FITTING CONNECTION</a:t>
            </a:r>
            <a:endParaRPr lang="en-US" b="1" dirty="0">
              <a:latin typeface="Arial"/>
              <a:ea typeface="宋体"/>
            </a:endParaRPr>
          </a:p>
        </p:txBody>
      </p:sp>
      <p:grpSp>
        <p:nvGrpSpPr>
          <p:cNvPr id="4" name="群組 3"/>
          <p:cNvGrpSpPr/>
          <p:nvPr/>
        </p:nvGrpSpPr>
        <p:grpSpPr>
          <a:xfrm>
            <a:off x="456177" y="3693110"/>
            <a:ext cx="4127959" cy="1754423"/>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right hand back side elbow fitting (1/4” 3/8”) with the red color tube and the tee fitting.</a:t>
              </a:r>
              <a:endParaRPr kumimoji="0" lang="en-US" altLang="en-US" sz="900" b="1" dirty="0">
                <a:ea typeface="宋体" pitchFamily="2" charset="-122"/>
                <a:cs typeface="Arial" charset="0"/>
              </a:endParaRPr>
            </a:p>
          </p:txBody>
        </p:sp>
        <p:pic>
          <p:nvPicPr>
            <p:cNvPr id="42" name="圖片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038" y="1472817"/>
              <a:ext cx="1486153" cy="828000"/>
            </a:xfrm>
            <a:prstGeom prst="rect">
              <a:avLst/>
            </a:prstGeom>
          </p:spPr>
        </p:pic>
        <p:sp>
          <p:nvSpPr>
            <p:cNvPr id="46" name="文字方塊 45"/>
            <p:cNvSpPr txBox="1"/>
            <p:nvPr/>
          </p:nvSpPr>
          <p:spPr>
            <a:xfrm>
              <a:off x="2635275" y="2692031"/>
              <a:ext cx="3413392" cy="687089"/>
            </a:xfrm>
            <a:prstGeom prst="rect">
              <a:avLst/>
            </a:prstGeom>
            <a:noFill/>
          </p:spPr>
          <p:txBody>
            <a:bodyPr wrap="square" rtlCol="0" anchor="ctr" anchorCtr="0">
              <a:noAutofit/>
            </a:bodyPr>
            <a:lstStyle/>
            <a:p>
              <a:r>
                <a:rPr kumimoji="0" lang="en-US" altLang="en-US" sz="900" b="1" dirty="0">
                  <a:solidFill>
                    <a:srgbClr val="000000"/>
                  </a:solidFill>
                  <a:ea typeface="宋体" pitchFamily="2" charset="-122"/>
                  <a:cs typeface="Arial" charset="0"/>
                </a:rPr>
                <a:t>Fully insert the 3/8” end of the elbow fitting with the red color tube and the tee fitting into the cap of the right hand side white filter housing.</a:t>
              </a:r>
              <a:endParaRPr kumimoji="0" lang="en-US" altLang="en-US" sz="900" b="1" dirty="0">
                <a:ea typeface="宋体" pitchFamily="2" charset="-122"/>
                <a:cs typeface="Arial" charset="0"/>
              </a:endParaRPr>
            </a:p>
          </p:txBody>
        </p:sp>
        <p:pic>
          <p:nvPicPr>
            <p:cNvPr id="48" name="圖片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3462" y="2623066"/>
              <a:ext cx="1487306" cy="825019"/>
            </a:xfrm>
            <a:prstGeom prst="rect">
              <a:avLst/>
            </a:prstGeom>
          </p:spPr>
        </p:pic>
      </p:grpSp>
      <p:grpSp>
        <p:nvGrpSpPr>
          <p:cNvPr id="6" name="群組 5"/>
          <p:cNvGrpSpPr/>
          <p:nvPr/>
        </p:nvGrpSpPr>
        <p:grpSpPr>
          <a:xfrm>
            <a:off x="456177" y="944604"/>
            <a:ext cx="4127959" cy="2638263"/>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35275" y="3930733"/>
              <a:ext cx="3413392" cy="507203"/>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elbow fitting (1/4” 3/8”) with the red stopper in the provided parts bag. Find the 5 feet feed water tube (red color ). </a:t>
              </a:r>
              <a:endParaRPr kumimoji="0" lang="en-US" altLang="en-US" sz="900" b="1" dirty="0">
                <a:ea typeface="宋体" pitchFamily="2" charset="-122"/>
                <a:cs typeface="Arial" charset="0"/>
              </a:endParaRPr>
            </a:p>
          </p:txBody>
        </p:sp>
        <p:pic>
          <p:nvPicPr>
            <p:cNvPr id="53" name="圖片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3462" y="3771194"/>
              <a:ext cx="1487305" cy="826281"/>
            </a:xfrm>
            <a:prstGeom prst="rect">
              <a:avLst/>
            </a:prstGeom>
          </p:spPr>
        </p:pic>
        <p:sp>
          <p:nvSpPr>
            <p:cNvPr id="56" name="文字方塊 55"/>
            <p:cNvSpPr txBox="1"/>
            <p:nvPr/>
          </p:nvSpPr>
          <p:spPr>
            <a:xfrm>
              <a:off x="2650797" y="5039950"/>
              <a:ext cx="3413392" cy="546175"/>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Remove the red stopper from the elbow fitting. Insert the 5 feet feed water tube (red color ) into the 1/4” end of the elbow fitting.</a:t>
              </a:r>
              <a:endParaRPr kumimoji="0" lang="en-US" altLang="en-US" sz="900" b="1" dirty="0">
                <a:ea typeface="宋体" pitchFamily="2" charset="-122"/>
                <a:cs typeface="Arial" charset="0"/>
              </a:endParaRPr>
            </a:p>
          </p:txBody>
        </p:sp>
        <p:pic>
          <p:nvPicPr>
            <p:cNvPr id="58" name="圖片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3462" y="4920367"/>
              <a:ext cx="1487306" cy="825454"/>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Fully insert the 3/8” end of the elbow fitting with the 5 feet red color tube into the cap of the left hand back side clear filter housing.</a:t>
              </a:r>
              <a:endParaRPr kumimoji="0" lang="en-US" altLang="en-US" sz="900" b="1" dirty="0">
                <a:ea typeface="宋体" pitchFamily="2" charset="-122"/>
                <a:cs typeface="Arial" charset="0"/>
              </a:endParaRPr>
            </a:p>
          </p:txBody>
        </p:sp>
        <p:pic>
          <p:nvPicPr>
            <p:cNvPr id="63" name="圖片 6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3462" y="6069531"/>
              <a:ext cx="1487306" cy="824644"/>
            </a:xfrm>
            <a:prstGeom prst="rect">
              <a:avLst/>
            </a:prstGeom>
          </p:spPr>
        </p:pic>
      </p:grpSp>
      <p:grpSp>
        <p:nvGrpSpPr>
          <p:cNvPr id="8" name="群組 7"/>
          <p:cNvGrpSpPr/>
          <p:nvPr/>
        </p:nvGrpSpPr>
        <p:grpSpPr>
          <a:xfrm>
            <a:off x="456177" y="5567761"/>
            <a:ext cx="4127959" cy="1758842"/>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62502" y="7216613"/>
              <a:ext cx="3386166" cy="827999"/>
            </a:xfrm>
            <a:prstGeom prst="rect">
              <a:avLst/>
            </a:prstGeom>
            <a:noFill/>
          </p:spPr>
          <p:txBody>
            <a:bodyPr wrap="square" rtlCol="0" anchor="t" anchorCtr="0">
              <a:noAutofit/>
            </a:bodyPr>
            <a:lstStyle/>
            <a:p>
              <a:pPr lvl="0"/>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left hand side drain tee fitting with the gray stopper and two gray color tubes behind the RO membrane housing. Find the 5 feet drain tube (gray color ). </a:t>
              </a:r>
              <a:endParaRPr kumimoji="0" lang="en-US" altLang="en-US" sz="900" b="1" dirty="0">
                <a:ea typeface="宋体" pitchFamily="2" charset="-122"/>
                <a:cs typeface="Arial" charset="0"/>
              </a:endParaRPr>
            </a:p>
            <a:p>
              <a:endParaRPr kumimoji="0" lang="en-US" altLang="en-US" sz="900" b="1" dirty="0">
                <a:ea typeface="宋体" pitchFamily="2" charset="-122"/>
                <a:cs typeface="Arial" charset="0"/>
              </a:endParaRPr>
            </a:p>
          </p:txBody>
        </p:sp>
        <p:pic>
          <p:nvPicPr>
            <p:cNvPr id="68" name="圖片 6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3462" y="7217471"/>
              <a:ext cx="1487306" cy="826281"/>
            </a:xfrm>
            <a:prstGeom prst="rect">
              <a:avLst/>
            </a:prstGeom>
          </p:spPr>
        </p:pic>
        <p:sp>
          <p:nvSpPr>
            <p:cNvPr id="76" name="文字方塊 75"/>
            <p:cNvSpPr txBox="1"/>
            <p:nvPr/>
          </p:nvSpPr>
          <p:spPr>
            <a:xfrm>
              <a:off x="2650797" y="8451861"/>
              <a:ext cx="3413392" cy="655023"/>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Remove the gray stopper from the drain tee fitting. Insert the 5 feet drain water tube (gray color ) into the end of the tee fitting.</a:t>
              </a:r>
              <a:endParaRPr kumimoji="0" lang="en-US" altLang="en-US" sz="900" b="1" dirty="0">
                <a:ea typeface="宋体" pitchFamily="2" charset="-122"/>
                <a:cs typeface="Arial" charset="0"/>
              </a:endParaRPr>
            </a:p>
          </p:txBody>
        </p:sp>
        <p:pic>
          <p:nvPicPr>
            <p:cNvPr id="78" name="圖片 7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462" y="8366084"/>
              <a:ext cx="1487306" cy="826578"/>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456386" y="3393136"/>
            <a:ext cx="4127959" cy="1754423"/>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512" y="1543272"/>
              <a:ext cx="3413392" cy="687089"/>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left hand side tee fitting  with the blue stopper and the blue tube on the inlet of the inline GAC filter. Find the 5 feet tank water tube (blue color ). </a:t>
              </a:r>
              <a:endParaRPr kumimoji="0" lang="en-US" altLang="en-US" sz="900" b="1" dirty="0">
                <a:ea typeface="宋体" pitchFamily="2" charset="-122"/>
                <a:cs typeface="Arial" charset="0"/>
              </a:endParaRPr>
            </a:p>
          </p:txBody>
        </p:sp>
        <p:pic>
          <p:nvPicPr>
            <p:cNvPr id="42" name="圖片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3462" y="1474027"/>
              <a:ext cx="1487306" cy="82558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Remove the blue stopper from the tee fitting. Insert the 5 feet tank water tube (blue color ) into the 1/4” end of the tee fitting.</a:t>
              </a:r>
              <a:endParaRPr kumimoji="0" lang="en-US" altLang="en-US" sz="900" b="1" dirty="0">
                <a:ea typeface="宋体" pitchFamily="2" charset="-122"/>
                <a:cs typeface="Arial" charset="0"/>
              </a:endParaRPr>
            </a:p>
          </p:txBody>
        </p:sp>
        <p:pic>
          <p:nvPicPr>
            <p:cNvPr id="48" name="圖片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3462" y="2622622"/>
              <a:ext cx="1487306" cy="825908"/>
            </a:xfrm>
            <a:prstGeom prst="rect">
              <a:avLst/>
            </a:prstGeom>
          </p:spPr>
        </p:pic>
      </p:grpSp>
      <p:grpSp>
        <p:nvGrpSpPr>
          <p:cNvPr id="6" name="群組 5"/>
          <p:cNvGrpSpPr/>
          <p:nvPr/>
        </p:nvGrpSpPr>
        <p:grpSpPr>
          <a:xfrm>
            <a:off x="462806" y="483735"/>
            <a:ext cx="4127959" cy="2638263"/>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808085"/>
              <a:ext cx="3413392" cy="752500"/>
            </a:xfrm>
            <a:prstGeom prst="rect">
              <a:avLst/>
            </a:prstGeom>
            <a:noFill/>
          </p:spPr>
          <p:txBody>
            <a:bodyPr wrap="square" rtlCol="0" anchor="ctr" anchorCtr="0">
              <a:noAutofit/>
            </a:bodyPr>
            <a:lstStyle/>
            <a:p>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left hand side 1/4” inlet on the cap of the RO membrane housing with the gray rubber stopper. Remove the gray rubber stopper from the cap.</a:t>
              </a:r>
              <a:endParaRPr kumimoji="0" lang="en-US" altLang="en-US" sz="900" b="1" dirty="0">
                <a:ea typeface="宋体" pitchFamily="2" charset="-122"/>
                <a:cs typeface="Arial" charset="0"/>
              </a:endParaRPr>
            </a:p>
          </p:txBody>
        </p:sp>
        <p:pic>
          <p:nvPicPr>
            <p:cNvPr id="53" name="圖片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3462" y="3771381"/>
              <a:ext cx="1487306" cy="825908"/>
            </a:xfrm>
            <a:prstGeom prst="rect">
              <a:avLst/>
            </a:prstGeom>
          </p:spPr>
        </p:pic>
        <p:sp>
          <p:nvSpPr>
            <p:cNvPr id="56" name="文字方塊 55"/>
            <p:cNvSpPr txBox="1"/>
            <p:nvPr/>
          </p:nvSpPr>
          <p:spPr>
            <a:xfrm>
              <a:off x="2650797" y="5060006"/>
              <a:ext cx="3413392" cy="546175"/>
            </a:xfrm>
            <a:prstGeom prst="rect">
              <a:avLst/>
            </a:prstGeom>
            <a:noFill/>
          </p:spPr>
          <p:txBody>
            <a:bodyPr wrap="square" rtlCol="0" anchor="ctr" anchorCtr="0">
              <a:noAutofit/>
            </a:bodyPr>
            <a:lstStyle/>
            <a:p>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left hand side elbow fitting with the red color tube and the Front-RO-In ball valve.</a:t>
              </a:r>
              <a:endParaRPr kumimoji="0" lang="en-US" altLang="en-US" sz="900" b="1" dirty="0">
                <a:ea typeface="宋体" pitchFamily="2" charset="-122"/>
                <a:cs typeface="Arial" charset="0"/>
              </a:endParaRPr>
            </a:p>
          </p:txBody>
        </p:sp>
        <p:pic>
          <p:nvPicPr>
            <p:cNvPr id="58" name="圖片 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3462" y="4920161"/>
              <a:ext cx="1487306" cy="825865"/>
            </a:xfrm>
            <a:prstGeom prst="rect">
              <a:avLst/>
            </a:prstGeom>
          </p:spPr>
        </p:pic>
        <p:sp>
          <p:nvSpPr>
            <p:cNvPr id="61" name="文字方塊 60"/>
            <p:cNvSpPr txBox="1"/>
            <p:nvPr/>
          </p:nvSpPr>
          <p:spPr>
            <a:xfrm>
              <a:off x="2650797" y="6121883"/>
              <a:ext cx="3413392" cy="719939"/>
            </a:xfrm>
            <a:prstGeom prst="rect">
              <a:avLst/>
            </a:prstGeom>
            <a:noFill/>
          </p:spPr>
          <p:txBody>
            <a:bodyPr wrap="square" rtlCol="0" anchor="ctr" anchorCtr="0">
              <a:noAutofit/>
            </a:bodyPr>
            <a:lstStyle/>
            <a:p>
              <a:r>
                <a:rPr kumimoji="0" lang="en-US" altLang="en-US" sz="900" b="1" dirty="0">
                  <a:solidFill>
                    <a:srgbClr val="000000"/>
                  </a:solidFill>
                  <a:ea typeface="宋体" pitchFamily="2" charset="-122"/>
                  <a:cs typeface="Arial" charset="0"/>
                </a:rPr>
                <a:t>Fully insert the 1/4” end of the elbow fitting with the red color tube and the Front-RO-In ball valve into the inlet on the cap of the RO membrane housing .</a:t>
              </a:r>
              <a:endParaRPr kumimoji="0" lang="en-US" altLang="en-US" sz="900" b="1" dirty="0">
                <a:ea typeface="宋体" pitchFamily="2" charset="-122"/>
                <a:cs typeface="Arial" charset="0"/>
              </a:endParaRPr>
            </a:p>
          </p:txBody>
        </p:sp>
        <p:pic>
          <p:nvPicPr>
            <p:cNvPr id="63" name="圖片 6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3462" y="6069502"/>
              <a:ext cx="1487306" cy="824701"/>
            </a:xfrm>
            <a:prstGeom prst="rect">
              <a:avLst/>
            </a:prstGeom>
          </p:spPr>
        </p:pic>
      </p:grpSp>
      <p:grpSp>
        <p:nvGrpSpPr>
          <p:cNvPr id="8" name="群組 7"/>
          <p:cNvGrpSpPr/>
          <p:nvPr/>
        </p:nvGrpSpPr>
        <p:grpSpPr>
          <a:xfrm>
            <a:off x="456177" y="5369819"/>
            <a:ext cx="4127959" cy="1758842"/>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287067"/>
              <a:ext cx="3413392" cy="687089"/>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Find</a:t>
              </a:r>
              <a:r>
                <a:rPr kumimoji="0" lang="en-US" altLang="en-US" sz="900" dirty="0">
                  <a:solidFill>
                    <a:srgbClr val="000000"/>
                  </a:solidFill>
                  <a:ea typeface="宋体" pitchFamily="2" charset="-122"/>
                  <a:cs typeface="Arial" charset="0"/>
                </a:rPr>
                <a:t> </a:t>
              </a:r>
              <a:r>
                <a:rPr kumimoji="0" lang="en-US" altLang="en-US" sz="900" b="1" dirty="0">
                  <a:solidFill>
                    <a:srgbClr val="000000"/>
                  </a:solidFill>
                  <a:ea typeface="宋体" pitchFamily="2" charset="-122"/>
                  <a:cs typeface="Arial" charset="0"/>
                </a:rPr>
                <a:t>the right hand side elbow fitting with the white stopper on the outlet of the inline GAC filter. Find the 5 feet pure water faucet tube (white color ). </a:t>
              </a:r>
              <a:endParaRPr kumimoji="0" lang="en-US" altLang="en-US" sz="900" b="1" dirty="0">
                <a:ea typeface="宋体" pitchFamily="2" charset="-122"/>
                <a:cs typeface="Arial" charset="0"/>
              </a:endParaRPr>
            </a:p>
          </p:txBody>
        </p:sp>
        <p:pic>
          <p:nvPicPr>
            <p:cNvPr id="68" name="圖片 6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3462" y="7217147"/>
              <a:ext cx="1487306" cy="826930"/>
            </a:xfrm>
            <a:prstGeom prst="rect">
              <a:avLst/>
            </a:prstGeom>
          </p:spPr>
        </p:pic>
        <p:sp>
          <p:nvSpPr>
            <p:cNvPr id="76" name="文字方塊 75"/>
            <p:cNvSpPr txBox="1"/>
            <p:nvPr/>
          </p:nvSpPr>
          <p:spPr>
            <a:xfrm>
              <a:off x="2650797" y="8435828"/>
              <a:ext cx="3413392" cy="687089"/>
            </a:xfrm>
            <a:prstGeom prst="rect">
              <a:avLst/>
            </a:prstGeom>
            <a:noFill/>
          </p:spPr>
          <p:txBody>
            <a:bodyPr wrap="square" rtlCol="0" anchor="ctr" anchorCtr="0">
              <a:noAutofit/>
            </a:bodyPr>
            <a:lstStyle/>
            <a:p>
              <a:pPr lvl="0"/>
              <a:r>
                <a:rPr kumimoji="0" lang="en-US" altLang="en-US" sz="900" b="1" dirty="0">
                  <a:solidFill>
                    <a:srgbClr val="000000"/>
                  </a:solidFill>
                  <a:ea typeface="宋体" pitchFamily="2" charset="-122"/>
                  <a:cs typeface="Arial" charset="0"/>
                </a:rPr>
                <a:t>Remove the white stopper from the elbow fitting. Insert the 5 feet pure water faucet  tube (white color ) into the 1/4” end of the elbow fitting.</a:t>
              </a:r>
              <a:endParaRPr kumimoji="0" lang="en-US" altLang="en-US" sz="900" b="1" dirty="0">
                <a:ea typeface="宋体" pitchFamily="2" charset="-122"/>
                <a:cs typeface="Arial" charset="0"/>
              </a:endParaRPr>
            </a:p>
          </p:txBody>
        </p:sp>
        <p:pic>
          <p:nvPicPr>
            <p:cNvPr id="78" name="圖片 7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462" y="8366755"/>
              <a:ext cx="1487306" cy="825235"/>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3</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FEED WATER ADAPTER</a:t>
            </a:r>
            <a:endParaRPr lang="en-US" b="1" dirty="0">
              <a:latin typeface="Arial"/>
              <a:ea typeface="宋体"/>
            </a:endParaRPr>
          </a:p>
        </p:txBody>
      </p:sp>
      <p:sp>
        <p:nvSpPr>
          <p:cNvPr id="80" name="Text Box 391"/>
          <p:cNvSpPr>
            <a:spLocks noChangeArrowheads="1"/>
          </p:cNvSpPr>
          <p:nvPr/>
        </p:nvSpPr>
        <p:spPr bwMode="auto">
          <a:xfrm>
            <a:off x="175847" y="1003713"/>
            <a:ext cx="4688619" cy="63333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200" b="1" dirty="0">
                <a:solidFill>
                  <a:srgbClr val="FF0000"/>
                </a:solidFill>
              </a:rPr>
              <a:t>CAUTION </a:t>
            </a:r>
            <a:r>
              <a:rPr lang="en-US" altLang="zh-TW" sz="1200" b="1" dirty="0">
                <a:solidFill>
                  <a:srgbClr val="FF0000"/>
                </a:solidFill>
              </a:rPr>
              <a:t>!</a:t>
            </a:r>
          </a:p>
          <a:p>
            <a:pPr algn="ctr" eaLnBrk="1" hangingPunct="1">
              <a:spcBef>
                <a:spcPct val="50000"/>
              </a:spcBef>
              <a:buFontTx/>
              <a:buNone/>
            </a:pPr>
            <a:r>
              <a:rPr lang="en-US" altLang="zh-TW" sz="900" dirty="0"/>
              <a:t>Must use </a:t>
            </a:r>
            <a:r>
              <a:rPr lang="en-US" altLang="zh-TW" sz="900" b="1" dirty="0">
                <a:solidFill>
                  <a:srgbClr val="0000FF"/>
                </a:solidFill>
                <a:latin typeface="Arial Black" panose="020B0A04020102020204" pitchFamily="34" charset="0"/>
              </a:rPr>
              <a:t>COLD</a:t>
            </a:r>
            <a:r>
              <a:rPr lang="en-US" altLang="zh-TW" sz="900" dirty="0"/>
              <a:t> water line for the system</a:t>
            </a:r>
            <a:r>
              <a:rPr lang="en-US" altLang="en-US" sz="900" dirty="0"/>
              <a:t>. HOT water will severely damage the system.</a:t>
            </a:r>
          </a:p>
        </p:txBody>
      </p:sp>
      <p:sp>
        <p:nvSpPr>
          <p:cNvPr id="2" name="文字方塊 1"/>
          <p:cNvSpPr txBox="1"/>
          <p:nvPr/>
        </p:nvSpPr>
        <p:spPr>
          <a:xfrm>
            <a:off x="175886" y="1786259"/>
            <a:ext cx="4688579" cy="2224836"/>
          </a:xfrm>
          <a:prstGeom prst="rect">
            <a:avLst/>
          </a:prstGeom>
          <a:noFill/>
        </p:spPr>
        <p:txBody>
          <a:bodyPr wrap="square" lIns="68735" tIns="34368" rIns="68735" bIns="34368" rtlCol="0">
            <a:noAutofit/>
          </a:bodyPr>
          <a:lstStyle/>
          <a:p>
            <a:pPr>
              <a:spcBef>
                <a:spcPts val="677"/>
              </a:spcBef>
              <a:spcAft>
                <a:spcPts val="0"/>
              </a:spcAft>
            </a:pPr>
            <a:r>
              <a:rPr lang="en-US" sz="1100" dirty="0">
                <a:latin typeface="+mj-lt"/>
                <a:ea typeface="宋体"/>
                <a:cs typeface="Microsoft YaHei"/>
              </a:rPr>
              <a:t>1.) Find the cold water </a:t>
            </a:r>
            <a:r>
              <a:rPr lang="en-US" sz="1100" dirty="0">
                <a:ea typeface="宋体"/>
                <a:cs typeface="Microsoft YaHei"/>
              </a:rPr>
              <a:t>angled </a:t>
            </a:r>
            <a:r>
              <a:rPr lang="en-US" sz="1100" dirty="0">
                <a:latin typeface="+mj-lt"/>
                <a:ea typeface="宋体"/>
                <a:cs typeface="Microsoft YaHei"/>
              </a:rPr>
              <a:t>shut off valve underneath the sink and turn it off.</a:t>
            </a:r>
          </a:p>
          <a:p>
            <a:pPr>
              <a:spcBef>
                <a:spcPts val="677"/>
              </a:spcBef>
              <a:spcAft>
                <a:spcPts val="0"/>
              </a:spcAft>
            </a:pPr>
            <a:r>
              <a:rPr lang="en-US" sz="1100" dirty="0">
                <a:ea typeface="宋体"/>
                <a:cs typeface="Microsoft YaHei"/>
              </a:rPr>
              <a:t>2.) On single-handle kitchen faucets, the hot water may have to be turned off to prevent any hot water cross over.</a:t>
            </a:r>
          </a:p>
          <a:p>
            <a:pPr>
              <a:spcBef>
                <a:spcPts val="677"/>
              </a:spcBef>
              <a:spcAft>
                <a:spcPts val="0"/>
              </a:spcAft>
            </a:pPr>
            <a:r>
              <a:rPr lang="en-US" sz="1100" dirty="0">
                <a:latin typeface="+mj-lt"/>
                <a:ea typeface="宋体"/>
                <a:cs typeface="Microsoft YaHei"/>
              </a:rPr>
              <a:t>3.) Open the cold water faucet to release the pressure.</a:t>
            </a:r>
          </a:p>
          <a:p>
            <a:pPr>
              <a:spcBef>
                <a:spcPts val="677"/>
              </a:spcBef>
              <a:spcAft>
                <a:spcPts val="0"/>
              </a:spcAft>
            </a:pPr>
            <a:r>
              <a:rPr lang="en-US" sz="1100" dirty="0">
                <a:latin typeface="+mj-lt"/>
                <a:ea typeface="宋体"/>
                <a:cs typeface="Microsoft YaHei"/>
              </a:rPr>
              <a:t>4.) If the water continues to come out of faucet with angled valve turned off, the house main water must be turned off.</a:t>
            </a:r>
          </a:p>
          <a:p>
            <a:pPr>
              <a:spcBef>
                <a:spcPts val="677"/>
              </a:spcBef>
              <a:spcAft>
                <a:spcPts val="0"/>
              </a:spcAft>
            </a:pPr>
            <a:r>
              <a:rPr lang="en-US" sz="1100" dirty="0">
                <a:latin typeface="+mj-lt"/>
                <a:ea typeface="宋体"/>
                <a:cs typeface="Microsoft YaHei"/>
              </a:rPr>
              <a:t>5.) Remove the cold water supply hose of the </a:t>
            </a:r>
            <a:r>
              <a:rPr lang="en-US" sz="1100" dirty="0">
                <a:ea typeface="宋体"/>
                <a:cs typeface="Microsoft YaHei"/>
              </a:rPr>
              <a:t>faucet</a:t>
            </a:r>
            <a:r>
              <a:rPr lang="en-US" sz="1100" dirty="0">
                <a:latin typeface="+mj-lt"/>
                <a:ea typeface="宋体"/>
                <a:cs typeface="Microsoft YaHei"/>
              </a:rPr>
              <a:t> from the valve</a:t>
            </a:r>
            <a:r>
              <a:rPr lang="en-US" altLang="en-US" sz="1100" dirty="0"/>
              <a:t>. </a:t>
            </a:r>
          </a:p>
          <a:p>
            <a:pPr>
              <a:spcBef>
                <a:spcPts val="677"/>
              </a:spcBef>
              <a:spcAft>
                <a:spcPts val="0"/>
              </a:spcAft>
            </a:pPr>
            <a:r>
              <a:rPr lang="en-US" sz="1100" dirty="0">
                <a:ea typeface="宋体"/>
                <a:cs typeface="Microsoft YaHei"/>
              </a:rPr>
              <a:t>6.) </a:t>
            </a:r>
            <a:r>
              <a:rPr lang="en-US" altLang="en-US" sz="1100" dirty="0"/>
              <a:t>Install the adapter and the incoming feed water tube (red color) as shown below, make sure the O-ring is inserted in the proper position. </a:t>
            </a:r>
            <a:endParaRPr kumimoji="0" lang="en-US" altLang="en-US" sz="1100" b="1" dirty="0">
              <a:ea typeface="宋体" pitchFamily="2" charset="-122"/>
              <a:cs typeface="Arial" charset="0"/>
            </a:endParaRPr>
          </a:p>
          <a:p>
            <a:pPr>
              <a:spcBef>
                <a:spcPts val="677"/>
              </a:spcBef>
              <a:spcAft>
                <a:spcPts val="0"/>
              </a:spcAft>
            </a:pPr>
            <a:endParaRPr kumimoji="0" lang="en-US" altLang="en-US" sz="1100" b="1" dirty="0">
              <a:ea typeface="宋体" pitchFamily="2" charset="-122"/>
              <a:cs typeface="Arial" charset="0"/>
            </a:endParaRPr>
          </a:p>
          <a:p>
            <a:pPr>
              <a:spcBef>
                <a:spcPts val="677"/>
              </a:spcBef>
              <a:spcAft>
                <a:spcPts val="0"/>
              </a:spcAft>
            </a:pPr>
            <a:endParaRPr lang="en-US" sz="1100" dirty="0">
              <a:latin typeface="+mj-lt"/>
              <a:ea typeface="宋体"/>
              <a:cs typeface="Microsoft YaHei"/>
            </a:endParaRPr>
          </a:p>
          <a:p>
            <a:endParaRPr lang="en-US" dirty="0"/>
          </a:p>
        </p:txBody>
      </p:sp>
      <p:sp>
        <p:nvSpPr>
          <p:cNvPr id="18" name="文字方塊 17"/>
          <p:cNvSpPr txBox="1"/>
          <p:nvPr/>
        </p:nvSpPr>
        <p:spPr>
          <a:xfrm>
            <a:off x="1832221" y="4067117"/>
            <a:ext cx="1374547" cy="346406"/>
          </a:xfrm>
          <a:prstGeom prst="rect">
            <a:avLst/>
          </a:prstGeom>
          <a:noFill/>
          <a:ln>
            <a:noFill/>
          </a:ln>
        </p:spPr>
        <p:txBody>
          <a:bodyPr wrap="square" lIns="68735" tIns="34368" rIns="68735" bIns="34368" rtlCol="0">
            <a:spAutoFit/>
          </a:bodyPr>
          <a:lstStyle/>
          <a:p>
            <a:pPr algn="ctr"/>
            <a:r>
              <a:rPr lang="en-US" b="1" dirty="0" smtClean="0"/>
              <a:t>3/8”</a:t>
            </a:r>
            <a:endParaRPr lang="en-US" b="1" dirty="0"/>
          </a:p>
        </p:txBody>
      </p:sp>
      <p:pic>
        <p:nvPicPr>
          <p:cNvPr id="102" name="圖片 10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288" y="4381584"/>
            <a:ext cx="1346581" cy="2615934"/>
          </a:xfrm>
          <a:prstGeom prst="rect">
            <a:avLst/>
          </a:prstGeom>
          <a:ln>
            <a:noFill/>
          </a:ln>
        </p:spPr>
      </p:pic>
      <p:sp>
        <p:nvSpPr>
          <p:cNvPr id="103" name="矩形 102"/>
          <p:cNvSpPr/>
          <p:nvPr/>
        </p:nvSpPr>
        <p:spPr bwMode="auto">
          <a:xfrm>
            <a:off x="175886" y="4042902"/>
            <a:ext cx="4688619" cy="3090522"/>
          </a:xfrm>
          <a:prstGeom prst="rect">
            <a:avLst/>
          </a:prstGeom>
          <a:noFill/>
          <a:ln w="25400" cap="flat" cmpd="sng" algn="ctr">
            <a:solidFill>
              <a:srgbClr val="72BFC5"/>
            </a:solidFill>
            <a:prstDash val="solid"/>
            <a:round/>
            <a:headEnd type="none" w="med" len="med"/>
            <a:tailEnd type="none" w="med" len="med"/>
          </a:ln>
          <a:effectLst/>
        </p:spPr>
        <p:txBody>
          <a:bodyPr vert="horz" wrap="square" lIns="68735" tIns="34368" rIns="68735" bIns="34368" numCol="1" rtlCol="0" anchor="t" anchorCtr="0" compatLnSpc="1">
            <a:prstTxWarp prst="textNoShape">
              <a:avLst/>
            </a:prstTxWarp>
          </a:bodyPr>
          <a:lstStyle/>
          <a:p>
            <a:pPr defTabSz="687354"/>
            <a:endParaRPr lang="en-US" sz="1400">
              <a:ea typeface="新細明體" charset="-120"/>
            </a:endParaRPr>
          </a:p>
        </p:txBody>
      </p:sp>
      <p:sp>
        <p:nvSpPr>
          <p:cNvPr id="104" name="文字方塊 103"/>
          <p:cNvSpPr txBox="1"/>
          <p:nvPr/>
        </p:nvSpPr>
        <p:spPr>
          <a:xfrm>
            <a:off x="351811" y="4067117"/>
            <a:ext cx="1374547" cy="346406"/>
          </a:xfrm>
          <a:prstGeom prst="rect">
            <a:avLst/>
          </a:prstGeom>
          <a:noFill/>
          <a:ln>
            <a:noFill/>
          </a:ln>
        </p:spPr>
        <p:txBody>
          <a:bodyPr wrap="square" lIns="68735" tIns="34368" rIns="68735" bIns="34368" rtlCol="0">
            <a:spAutoFit/>
          </a:bodyPr>
          <a:lstStyle/>
          <a:p>
            <a:pPr algn="ctr"/>
            <a:r>
              <a:rPr lang="en-US" b="1" dirty="0" smtClean="0"/>
              <a:t>1/2”</a:t>
            </a:r>
            <a:endParaRPr lang="en-US" b="1" dirty="0"/>
          </a:p>
        </p:txBody>
      </p:sp>
      <p:pic>
        <p:nvPicPr>
          <p:cNvPr id="14" name="圖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8236" y="4381584"/>
            <a:ext cx="1343996" cy="2615935"/>
          </a:xfrm>
          <a:prstGeom prst="rect">
            <a:avLst/>
          </a:prstGeom>
          <a:ln>
            <a:noFill/>
          </a:ln>
        </p:spPr>
      </p:pic>
      <p:pic>
        <p:nvPicPr>
          <p:cNvPr id="15" name="圖片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1010" y="4382446"/>
            <a:ext cx="1349375" cy="1130558"/>
          </a:xfrm>
          <a:prstGeom prst="rect">
            <a:avLst/>
          </a:prstGeom>
          <a:ln>
            <a:noFill/>
          </a:ln>
        </p:spPr>
      </p:pic>
      <p:pic>
        <p:nvPicPr>
          <p:cNvPr id="16" name="圖片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52686" y="5869256"/>
            <a:ext cx="1349375" cy="1128263"/>
          </a:xfrm>
          <a:prstGeom prst="rect">
            <a:avLst/>
          </a:prstGeom>
          <a:ln>
            <a:noFill/>
          </a:ln>
        </p:spPr>
      </p:pic>
      <p:sp>
        <p:nvSpPr>
          <p:cNvPr id="19" name="文字方塊 18"/>
          <p:cNvSpPr txBox="1"/>
          <p:nvPr/>
        </p:nvSpPr>
        <p:spPr>
          <a:xfrm>
            <a:off x="3260782" y="4077418"/>
            <a:ext cx="1509830" cy="346406"/>
          </a:xfrm>
          <a:prstGeom prst="rect">
            <a:avLst/>
          </a:prstGeom>
          <a:noFill/>
          <a:ln>
            <a:noFill/>
          </a:ln>
        </p:spPr>
        <p:txBody>
          <a:bodyPr wrap="square" lIns="68735" tIns="34368" rIns="68735" bIns="34368" rtlCol="0">
            <a:spAutoFit/>
          </a:bodyPr>
          <a:lstStyle/>
          <a:p>
            <a:pPr algn="ctr"/>
            <a:r>
              <a:rPr lang="en-US" b="1" dirty="0" smtClean="0"/>
              <a:t>ON Position</a:t>
            </a:r>
            <a:endParaRPr lang="en-US" b="1" dirty="0"/>
          </a:p>
        </p:txBody>
      </p:sp>
      <p:sp>
        <p:nvSpPr>
          <p:cNvPr id="20" name="文字方塊 19"/>
          <p:cNvSpPr txBox="1"/>
          <p:nvPr/>
        </p:nvSpPr>
        <p:spPr>
          <a:xfrm>
            <a:off x="3191256" y="5557785"/>
            <a:ext cx="1672233" cy="346406"/>
          </a:xfrm>
          <a:prstGeom prst="rect">
            <a:avLst/>
          </a:prstGeom>
          <a:noFill/>
          <a:ln>
            <a:noFill/>
          </a:ln>
        </p:spPr>
        <p:txBody>
          <a:bodyPr wrap="square" lIns="68735" tIns="34368" rIns="68735" bIns="34368" rtlCol="0">
            <a:spAutoFit/>
          </a:bodyPr>
          <a:lstStyle/>
          <a:p>
            <a:pPr algn="ctr"/>
            <a:r>
              <a:rPr lang="en-US" b="1" dirty="0" smtClean="0"/>
              <a:t>OFF Position</a:t>
            </a:r>
            <a:endParaRPr lang="en-US" b="1" dirty="0"/>
          </a:p>
        </p:txBody>
      </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4</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WATER STORAGE TANK</a:t>
            </a:r>
            <a:endParaRPr lang="en-US" b="1" dirty="0">
              <a:latin typeface="Arial"/>
              <a:ea typeface="宋体"/>
            </a:endParaRPr>
          </a:p>
        </p:txBody>
      </p:sp>
      <p:sp>
        <p:nvSpPr>
          <p:cNvPr id="80" name="Text Box 391"/>
          <p:cNvSpPr>
            <a:spLocks noChangeArrowheads="1"/>
          </p:cNvSpPr>
          <p:nvPr/>
        </p:nvSpPr>
        <p:spPr bwMode="auto">
          <a:xfrm>
            <a:off x="562022" y="1003713"/>
            <a:ext cx="3916269" cy="63333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b="1" dirty="0">
                <a:solidFill>
                  <a:srgbClr val="10253F"/>
                </a:solidFill>
              </a:rPr>
              <a:t>NOTE :</a:t>
            </a:r>
          </a:p>
          <a:p>
            <a:pPr algn="ctr" eaLnBrk="1" hangingPunct="1">
              <a:spcBef>
                <a:spcPct val="50000"/>
              </a:spcBef>
              <a:buFontTx/>
              <a:buNone/>
            </a:pPr>
            <a:r>
              <a:rPr lang="en-US" altLang="zh-TW" sz="900" dirty="0"/>
              <a:t>Do not tamper with the air valve on the side of the green cap of the storage tank. It has been preset at 8-10 psi by the manufacturer.</a:t>
            </a:r>
            <a:endParaRPr lang="en-US" altLang="en-US" sz="900" dirty="0"/>
          </a:p>
        </p:txBody>
      </p:sp>
      <p:sp>
        <p:nvSpPr>
          <p:cNvPr id="2" name="文字方塊 1"/>
          <p:cNvSpPr txBox="1"/>
          <p:nvPr/>
        </p:nvSpPr>
        <p:spPr>
          <a:xfrm>
            <a:off x="267529" y="1819621"/>
            <a:ext cx="4505254" cy="1858580"/>
          </a:xfrm>
          <a:prstGeom prst="rect">
            <a:avLst/>
          </a:prstGeom>
          <a:noFill/>
        </p:spPr>
        <p:txBody>
          <a:bodyPr wrap="square" lIns="68735" tIns="34368" rIns="68735" bIns="34368" rtlCol="0">
            <a:noAutofit/>
          </a:bodyPr>
          <a:lstStyle/>
          <a:p>
            <a:pPr>
              <a:spcBef>
                <a:spcPts val="677"/>
              </a:spcBef>
              <a:spcAft>
                <a:spcPts val="0"/>
              </a:spcAft>
            </a:pPr>
            <a:r>
              <a:rPr lang="en-US" sz="1100" dirty="0">
                <a:latin typeface="+mj-lt"/>
                <a:ea typeface="宋体"/>
                <a:cs typeface="Microsoft YaHei"/>
              </a:rPr>
              <a:t>1.</a:t>
            </a:r>
            <a:r>
              <a:rPr lang="en-US" altLang="zh-TW" sz="1100" dirty="0">
                <a:latin typeface="+mj-lt"/>
                <a:ea typeface="宋体"/>
                <a:cs typeface="Microsoft YaHei"/>
              </a:rPr>
              <a:t>) Fully insert the large end of the tank</a:t>
            </a:r>
            <a:r>
              <a:rPr lang="en-US" sz="1100" dirty="0">
                <a:latin typeface="+mj-lt"/>
                <a:ea typeface="宋体"/>
                <a:cs typeface="Microsoft YaHei"/>
              </a:rPr>
              <a:t> ball valve into the quick fitting on the center of the green cap of the water storage tank.</a:t>
            </a:r>
          </a:p>
          <a:p>
            <a:pPr>
              <a:spcBef>
                <a:spcPts val="677"/>
              </a:spcBef>
              <a:spcAft>
                <a:spcPts val="0"/>
              </a:spcAft>
            </a:pPr>
            <a:r>
              <a:rPr lang="en-US" altLang="zh-TW" sz="1100" dirty="0">
                <a:latin typeface="+mj-lt"/>
                <a:ea typeface="宋体"/>
                <a:cs typeface="Microsoft YaHei"/>
              </a:rPr>
              <a:t>2</a:t>
            </a:r>
            <a:r>
              <a:rPr lang="en-US" sz="1100" dirty="0">
                <a:latin typeface="+mj-lt"/>
                <a:ea typeface="宋体"/>
                <a:cs typeface="Microsoft YaHei"/>
              </a:rPr>
              <a:t>.</a:t>
            </a:r>
            <a:r>
              <a:rPr lang="en-US" altLang="zh-TW" sz="1100" dirty="0">
                <a:latin typeface="+mj-lt"/>
                <a:ea typeface="宋体"/>
                <a:cs typeface="Microsoft YaHei"/>
              </a:rPr>
              <a:t>) </a:t>
            </a:r>
            <a:r>
              <a:rPr lang="en-US" sz="1100" dirty="0">
                <a:latin typeface="+mj-lt"/>
                <a:ea typeface="宋体"/>
                <a:cs typeface="Microsoft YaHei"/>
              </a:rPr>
              <a:t>Place the water storage tank in desire location. Since it is the pressure storage tank, it can stand up straight or lie down.</a:t>
            </a:r>
          </a:p>
          <a:p>
            <a:pPr>
              <a:spcBef>
                <a:spcPts val="677"/>
              </a:spcBef>
              <a:spcAft>
                <a:spcPts val="0"/>
              </a:spcAft>
            </a:pPr>
            <a:r>
              <a:rPr lang="en-US" sz="1100" dirty="0">
                <a:latin typeface="+mj-lt"/>
                <a:ea typeface="宋体"/>
                <a:cs typeface="Microsoft YaHei"/>
              </a:rPr>
              <a:t>3.</a:t>
            </a:r>
            <a:r>
              <a:rPr lang="en-US" altLang="zh-TW" sz="1100" dirty="0">
                <a:latin typeface="+mj-lt"/>
                <a:ea typeface="宋体"/>
                <a:cs typeface="Microsoft YaHei"/>
              </a:rPr>
              <a:t>) Fully i</a:t>
            </a:r>
            <a:r>
              <a:rPr lang="en-US" sz="1100" dirty="0">
                <a:latin typeface="+mj-lt"/>
                <a:ea typeface="宋体"/>
                <a:cs typeface="Microsoft YaHei"/>
              </a:rPr>
              <a:t>nsert the water tank tube (blue color) from the tee fitting on the inlet of the inline GAC filter into the 1/4“ shorter branch end of the tank ball valve. The </a:t>
            </a:r>
            <a:r>
              <a:rPr lang="en-US" sz="1100" dirty="0">
                <a:ea typeface="宋体"/>
                <a:cs typeface="Microsoft YaHei"/>
              </a:rPr>
              <a:t>1/4“</a:t>
            </a:r>
            <a:r>
              <a:rPr lang="en-US" sz="1100" dirty="0">
                <a:latin typeface="+mj-lt"/>
                <a:ea typeface="宋体"/>
                <a:cs typeface="Microsoft YaHei"/>
              </a:rPr>
              <a:t> longer branch end comes with a white stopper, </a:t>
            </a:r>
            <a:r>
              <a:rPr lang="en-US" sz="1100" dirty="0">
                <a:ea typeface="宋体"/>
                <a:cs typeface="Microsoft YaHei"/>
              </a:rPr>
              <a:t>do not remove it.</a:t>
            </a:r>
            <a:endParaRPr lang="en-US" sz="1100" dirty="0">
              <a:latin typeface="+mj-lt"/>
              <a:ea typeface="宋体"/>
              <a:cs typeface="Microsoft YaHei"/>
            </a:endParaRPr>
          </a:p>
          <a:p>
            <a:pPr>
              <a:spcBef>
                <a:spcPts val="677"/>
              </a:spcBef>
              <a:spcAft>
                <a:spcPts val="0"/>
              </a:spcAft>
            </a:pPr>
            <a:r>
              <a:rPr lang="en-US" sz="1100" dirty="0">
                <a:latin typeface="+mj-lt"/>
                <a:ea typeface="宋体"/>
                <a:cs typeface="Microsoft YaHei"/>
              </a:rPr>
              <a:t>4.</a:t>
            </a:r>
            <a:r>
              <a:rPr lang="en-US" altLang="zh-TW" sz="1100" dirty="0">
                <a:latin typeface="+mj-lt"/>
                <a:ea typeface="宋体"/>
                <a:cs typeface="Microsoft YaHei"/>
              </a:rPr>
              <a:t>) </a:t>
            </a:r>
            <a:r>
              <a:rPr lang="en-US" sz="1100" dirty="0">
                <a:latin typeface="+mj-lt"/>
                <a:ea typeface="宋体"/>
                <a:cs typeface="Microsoft YaHei"/>
              </a:rPr>
              <a:t>Turn on the tank ball </a:t>
            </a:r>
            <a:r>
              <a:rPr lang="en-US" sz="1100" dirty="0" smtClean="0">
                <a:latin typeface="+mj-lt"/>
                <a:ea typeface="宋体"/>
                <a:cs typeface="Microsoft YaHei"/>
              </a:rPr>
              <a:t>valve to fill/discharge </a:t>
            </a:r>
            <a:r>
              <a:rPr lang="en-US" sz="1100" dirty="0">
                <a:latin typeface="+mj-lt"/>
                <a:ea typeface="宋体"/>
                <a:cs typeface="Microsoft YaHei"/>
              </a:rPr>
              <a:t>the water storage tank.</a:t>
            </a:r>
            <a:endParaRPr kumimoji="0" lang="en-US" altLang="en-US" sz="1100" b="1" dirty="0">
              <a:ea typeface="宋体" pitchFamily="2" charset="-122"/>
              <a:cs typeface="Arial" charset="0"/>
            </a:endParaRPr>
          </a:p>
          <a:p>
            <a:endParaRPr lang="en-US" dirty="0"/>
          </a:p>
        </p:txBody>
      </p:sp>
      <p:grpSp>
        <p:nvGrpSpPr>
          <p:cNvPr id="5" name="群組 4"/>
          <p:cNvGrpSpPr/>
          <p:nvPr/>
        </p:nvGrpSpPr>
        <p:grpSpPr>
          <a:xfrm>
            <a:off x="191256" y="3784281"/>
            <a:ext cx="4619979" cy="2282007"/>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500" y="3070632"/>
                  <a:ext cx="1540890" cy="2964198"/>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104" name="文字方塊 103"/>
                <p:cNvSpPr txBox="1"/>
                <p:nvPr/>
              </p:nvSpPr>
              <p:spPr>
                <a:xfrm>
                  <a:off x="800708" y="2477744"/>
                  <a:ext cx="1838681" cy="518907"/>
                </a:xfrm>
                <a:prstGeom prst="rect">
                  <a:avLst/>
                </a:prstGeom>
                <a:noFill/>
                <a:ln>
                  <a:noFill/>
                </a:ln>
              </p:spPr>
              <p:txBody>
                <a:bodyPr wrap="square" rtlCol="0">
                  <a:spAutoFit/>
                </a:bodyPr>
                <a:lstStyle/>
                <a:p>
                  <a:pPr algn="ctr"/>
                  <a:r>
                    <a:rPr lang="en-US" altLang="zh-TW" sz="1400" b="1" dirty="0" smtClean="0"/>
                    <a:t>Tank Ball Valve</a:t>
                  </a:r>
                  <a:endParaRPr lang="en-US" sz="1400" b="1" dirty="0"/>
                </a:p>
              </p:txBody>
            </p:sp>
            <p:pic>
              <p:nvPicPr>
                <p:cNvPr id="105" name="圖片 10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9389" y="3076359"/>
                  <a:ext cx="1536191" cy="2957306"/>
                </a:xfrm>
                <a:prstGeom prst="rect">
                  <a:avLst/>
                </a:prstGeom>
                <a:ln>
                  <a:noFill/>
                </a:ln>
              </p:spPr>
            </p:pic>
          </p:grpSp>
          <p:pic>
            <p:nvPicPr>
              <p:cNvPr id="14" name="圖片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46674" y="6027445"/>
                <a:ext cx="1837053" cy="2047900"/>
              </a:xfrm>
              <a:prstGeom prst="rect">
                <a:avLst/>
              </a:prstGeom>
              <a:ln>
                <a:noFill/>
              </a:ln>
            </p:spPr>
          </p:pic>
        </p:grpSp>
        <p:sp>
          <p:nvSpPr>
            <p:cNvPr id="4" name="文字方塊 3"/>
            <p:cNvSpPr txBox="1"/>
            <p:nvPr/>
          </p:nvSpPr>
          <p:spPr>
            <a:xfrm>
              <a:off x="2531441" y="5614490"/>
              <a:ext cx="1837053" cy="359337"/>
            </a:xfrm>
            <a:prstGeom prst="rect">
              <a:avLst/>
            </a:prstGeom>
            <a:noFill/>
          </p:spPr>
          <p:txBody>
            <a:bodyPr wrap="square" rtlCol="0">
              <a:spAutoFit/>
            </a:bodyPr>
            <a:lstStyle/>
            <a:p>
              <a:pPr algn="ctr"/>
              <a:r>
                <a:rPr lang="en-US" sz="1400" b="1" dirty="0" smtClean="0"/>
                <a:t>ON Position</a:t>
              </a:r>
              <a:endParaRPr lang="en-US" sz="1400" b="1" dirty="0"/>
            </a:p>
          </p:txBody>
        </p:sp>
        <p:sp>
          <p:nvSpPr>
            <p:cNvPr id="16" name="文字方塊 15"/>
            <p:cNvSpPr txBox="1"/>
            <p:nvPr/>
          </p:nvSpPr>
          <p:spPr>
            <a:xfrm>
              <a:off x="4546675" y="5622446"/>
              <a:ext cx="1837052" cy="359337"/>
            </a:xfrm>
            <a:prstGeom prst="rect">
              <a:avLst/>
            </a:prstGeom>
            <a:noFill/>
          </p:spPr>
          <p:txBody>
            <a:bodyPr wrap="square" rtlCol="0">
              <a:spAutoFit/>
            </a:bodyPr>
            <a:lstStyle/>
            <a:p>
              <a:pPr algn="ctr"/>
              <a:r>
                <a:rPr lang="en-US" sz="1400" b="1" dirty="0" smtClean="0"/>
                <a:t>OFF Position</a:t>
              </a:r>
              <a:endParaRPr lang="en-US" sz="1400"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26642"/>
            <a:ext cx="5040313" cy="755255"/>
          </a:xfrm>
          <a:prstGeom prst="rect">
            <a:avLst/>
          </a:prstGeom>
          <a:noFill/>
        </p:spPr>
        <p:txBody>
          <a:bodyPr wrap="square" lIns="68735" tIns="34368" rIns="68735" bIns="34368" rtlCol="0" anchor="ctr" anchorCtr="0">
            <a:noAutofit/>
          </a:bodyPr>
          <a:lstStyle/>
          <a:p>
            <a:pPr algn="ctr">
              <a:spcAft>
                <a:spcPts val="45"/>
              </a:spcAft>
            </a:pPr>
            <a:r>
              <a:rPr lang="en-US" sz="2400" b="1" dirty="0">
                <a:solidFill>
                  <a:srgbClr val="000000"/>
                </a:solidFill>
                <a:latin typeface="Arial Black" panose="020B0A04020102020204" pitchFamily="34" charset="0"/>
                <a:ea typeface="宋体"/>
                <a:cs typeface="Arial"/>
              </a:rPr>
              <a:t>INSTALLATION STEP 5</a:t>
            </a:r>
            <a:endParaRPr lang="en-US" altLang="zh-TW" sz="2400" b="1" dirty="0">
              <a:solidFill>
                <a:srgbClr val="000000"/>
              </a:solidFill>
              <a:latin typeface="Arial Black" panose="020B0A04020102020204" pitchFamily="34" charset="0"/>
              <a:ea typeface="宋体"/>
              <a:cs typeface="Arial"/>
            </a:endParaRPr>
          </a:p>
          <a:p>
            <a:pPr algn="ctr">
              <a:spcAft>
                <a:spcPts val="45"/>
              </a:spcAft>
            </a:pPr>
            <a:r>
              <a:rPr lang="en-US" b="1" dirty="0">
                <a:solidFill>
                  <a:srgbClr val="000000"/>
                </a:solidFill>
                <a:latin typeface="Arial"/>
                <a:ea typeface="宋体"/>
                <a:cs typeface="Arial"/>
              </a:rPr>
              <a:t>DRAIN LINE ADAPTER</a:t>
            </a:r>
            <a:endParaRPr lang="en-US" b="1" dirty="0">
              <a:latin typeface="Arial"/>
              <a:ea typeface="宋体"/>
            </a:endParaRPr>
          </a:p>
        </p:txBody>
      </p:sp>
      <p:sp>
        <p:nvSpPr>
          <p:cNvPr id="80" name="Text Box 391"/>
          <p:cNvSpPr>
            <a:spLocks noChangeArrowheads="1"/>
          </p:cNvSpPr>
          <p:nvPr/>
        </p:nvSpPr>
        <p:spPr bwMode="auto">
          <a:xfrm>
            <a:off x="182011" y="976570"/>
            <a:ext cx="4676290" cy="49558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68735" tIns="34368" rIns="68735" bIns="34368"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900" dirty="0"/>
              <a:t>There are three configurations to install the drain line adapter. It depends upon if there is the garbage disposal with/without dishwasher under the sink</a:t>
            </a:r>
            <a:r>
              <a:rPr lang="en-US" altLang="en-US" sz="900" dirty="0"/>
              <a:t>.</a:t>
            </a:r>
          </a:p>
        </p:txBody>
      </p:sp>
      <p:grpSp>
        <p:nvGrpSpPr>
          <p:cNvPr id="5" name="群組 4"/>
          <p:cNvGrpSpPr/>
          <p:nvPr/>
        </p:nvGrpSpPr>
        <p:grpSpPr>
          <a:xfrm>
            <a:off x="125424" y="1580632"/>
            <a:ext cx="4757246" cy="5689024"/>
            <a:chOff x="141534" y="1692007"/>
            <a:chExt cx="4757246" cy="5689024"/>
          </a:xfrm>
        </p:grpSpPr>
        <p:pic>
          <p:nvPicPr>
            <p:cNvPr id="25" name="圖片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886" y="3411588"/>
              <a:ext cx="1375986" cy="780918"/>
            </a:xfrm>
            <a:prstGeom prst="rect">
              <a:avLst/>
            </a:prstGeom>
            <a:ln>
              <a:noFill/>
            </a:ln>
          </p:spPr>
        </p:pic>
        <p:sp>
          <p:nvSpPr>
            <p:cNvPr id="26" name="文字方塊 25"/>
            <p:cNvSpPr txBox="1"/>
            <p:nvPr/>
          </p:nvSpPr>
          <p:spPr>
            <a:xfrm>
              <a:off x="1802006" y="3348583"/>
              <a:ext cx="3004055" cy="906929"/>
            </a:xfrm>
            <a:prstGeom prst="rect">
              <a:avLst/>
            </a:prstGeom>
            <a:noFill/>
          </p:spPr>
          <p:txBody>
            <a:bodyPr wrap="square" rtlCol="0">
              <a:noAutofit/>
            </a:bodyPr>
            <a:lstStyle/>
            <a:p>
              <a:r>
                <a:rPr lang="en-US" sz="900" dirty="0"/>
                <a:t>3.) Scrape the inside of exposed disposal nipple with a screwdriver to remove any buildup caused by dishwasher.</a:t>
              </a:r>
            </a:p>
            <a:p>
              <a:endParaRPr lang="en-US" sz="900" dirty="0"/>
            </a:p>
            <a:p>
              <a:r>
                <a:rPr lang="en-US" sz="900" dirty="0"/>
                <a:t>4.) Mount provided hose coupler one inch over disposal nipple. Then slip both provided new stainless steel hose clamps loosely over hose coupler.</a:t>
              </a:r>
            </a:p>
          </p:txBody>
        </p:sp>
        <p:pic>
          <p:nvPicPr>
            <p:cNvPr id="48" name="圖片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26" y="2074232"/>
              <a:ext cx="1227482" cy="943432"/>
            </a:xfrm>
            <a:prstGeom prst="rect">
              <a:avLst/>
            </a:prstGeom>
            <a:ln>
              <a:noFill/>
            </a:ln>
          </p:spPr>
        </p:pic>
        <p:sp>
          <p:nvSpPr>
            <p:cNvPr id="49" name="矩形 48"/>
            <p:cNvSpPr/>
            <p:nvPr/>
          </p:nvSpPr>
          <p:spPr bwMode="auto">
            <a:xfrm>
              <a:off x="141534" y="1692007"/>
              <a:ext cx="4694095" cy="56890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24" name="文字方塊 23"/>
            <p:cNvSpPr txBox="1"/>
            <p:nvPr/>
          </p:nvSpPr>
          <p:spPr>
            <a:xfrm>
              <a:off x="141534" y="1717577"/>
              <a:ext cx="4757246" cy="560741"/>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sp>
          <p:nvSpPr>
            <p:cNvPr id="2" name="文字方塊 1"/>
            <p:cNvSpPr txBox="1"/>
            <p:nvPr/>
          </p:nvSpPr>
          <p:spPr>
            <a:xfrm>
              <a:off x="1776436" y="2022530"/>
              <a:ext cx="3004055" cy="1046835"/>
            </a:xfrm>
            <a:prstGeom prst="rect">
              <a:avLst/>
            </a:prstGeom>
            <a:noFill/>
          </p:spPr>
          <p:txBody>
            <a:bodyPr wrap="square" rtlCol="0">
              <a:noAutofit/>
            </a:bodyPr>
            <a:lstStyle/>
            <a:p>
              <a:r>
                <a:rPr lang="en-US" sz="900" dirty="0"/>
                <a:t>1.) Shut off the power supply of the disposal or the circuit breaker before starting work.</a:t>
              </a:r>
            </a:p>
            <a:p>
              <a:endParaRPr lang="en-US" sz="900" dirty="0"/>
            </a:p>
            <a:p>
              <a:r>
                <a:rPr lang="en-US" sz="900" dirty="0"/>
                <a:t>2.) Remove dishwasher drain hose from disposal by unscrewing hose clamp, or expanding spring clamp with</a:t>
              </a:r>
            </a:p>
            <a:p>
              <a:r>
                <a:rPr lang="en-US" sz="900" dirty="0"/>
                <a:t>pliers. Move clamp away from disposal nipple, then twist</a:t>
              </a:r>
            </a:p>
            <a:p>
              <a:r>
                <a:rPr lang="en-US" sz="900" dirty="0"/>
                <a:t>hose back and forth while pulling away from disposal.</a:t>
              </a:r>
            </a:p>
          </p:txBody>
        </p:sp>
        <p:sp>
          <p:nvSpPr>
            <p:cNvPr id="4" name="文字方塊 3"/>
            <p:cNvSpPr txBox="1"/>
            <p:nvPr/>
          </p:nvSpPr>
          <p:spPr>
            <a:xfrm>
              <a:off x="270947" y="4521468"/>
              <a:ext cx="4498418" cy="1381869"/>
            </a:xfrm>
            <a:prstGeom prst="rect">
              <a:avLst/>
            </a:prstGeom>
            <a:noFill/>
          </p:spPr>
          <p:txBody>
            <a:bodyPr wrap="square" rtlCol="0">
              <a:noAutofit/>
            </a:bodyPr>
            <a:lstStyle/>
            <a:p>
              <a:r>
                <a:rPr lang="en-US" sz="900" dirty="0"/>
                <a:t>5.) Slide the three-way adapter into remaining one inch of hose coupler until firmly seated against disposal nipple. Orient the ‘smaller branch“ in a vertical position to connect RO drain tube (gray color). Tighten both hose clamps securely over hose coupler so that the three-way adapter is solidly mounted on disposal.</a:t>
              </a:r>
            </a:p>
            <a:p>
              <a:endParaRPr lang="en-US" sz="900" dirty="0"/>
            </a:p>
            <a:p>
              <a:r>
                <a:rPr lang="en-US" sz="900" dirty="0">
                  <a:solidFill>
                    <a:srgbClr val="FF0000"/>
                  </a:solidFill>
                </a:rPr>
                <a:t>NOTE</a:t>
              </a:r>
              <a:r>
                <a:rPr lang="en-US" altLang="zh-TW" sz="900" dirty="0">
                  <a:solidFill>
                    <a:srgbClr val="FF0000"/>
                  </a:solidFill>
                </a:rPr>
                <a:t>:</a:t>
              </a:r>
              <a:r>
                <a:rPr lang="en-US" sz="900" dirty="0">
                  <a:solidFill>
                    <a:srgbClr val="FF0000"/>
                  </a:solidFill>
                </a:rPr>
                <a:t> </a:t>
              </a:r>
              <a:r>
                <a:rPr lang="en-US" sz="900" dirty="0"/>
                <a:t>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900" dirty="0"/>
            </a:p>
            <a:p>
              <a:endParaRPr lang="en-US" sz="900" dirty="0"/>
            </a:p>
            <a:p>
              <a:endParaRPr lang="en-US" sz="900" dirty="0"/>
            </a:p>
            <a:p>
              <a:endParaRPr lang="en-US" sz="900" dirty="0"/>
            </a:p>
            <a:p>
              <a:endParaRPr lang="en-US" sz="900" dirty="0"/>
            </a:p>
          </p:txBody>
        </p:sp>
        <p:sp>
          <p:nvSpPr>
            <p:cNvPr id="30" name="文字方塊 29"/>
            <p:cNvSpPr txBox="1"/>
            <p:nvPr/>
          </p:nvSpPr>
          <p:spPr>
            <a:xfrm>
              <a:off x="1765310" y="5903337"/>
              <a:ext cx="3004055" cy="1366319"/>
            </a:xfrm>
            <a:prstGeom prst="rect">
              <a:avLst/>
            </a:prstGeom>
            <a:noFill/>
          </p:spPr>
          <p:txBody>
            <a:bodyPr wrap="square" rtlCol="0">
              <a:noAutofit/>
            </a:bodyPr>
            <a:lstStyle/>
            <a:p>
              <a:r>
                <a:rPr lang="en-US" sz="900" dirty="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900" dirty="0"/>
            </a:p>
            <a:p>
              <a:r>
                <a:rPr lang="en-US" sz="900" dirty="0"/>
                <a:t>7.) Insert the rubber plug with elbow quick fitting into the smaller branch of the three-way adapter. Then insert  the RO drain tube (gray color) into the elbow quick fitting.</a:t>
              </a:r>
            </a:p>
            <a:p>
              <a:endParaRPr lang="en-US" sz="900" dirty="0"/>
            </a:p>
          </p:txBody>
        </p:sp>
        <p:pic>
          <p:nvPicPr>
            <p:cNvPr id="32" name="圖片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4691" y="6105838"/>
              <a:ext cx="1250749" cy="961315"/>
            </a:xfrm>
            <a:prstGeom prst="rect">
              <a:avLst/>
            </a:prstGeom>
            <a:ln>
              <a:noFill/>
            </a:ln>
          </p:spPr>
        </p:pic>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1494593" y="3678200"/>
            <a:ext cx="138877" cy="90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1494593" y="3124202"/>
            <a:ext cx="138877" cy="20084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735" tIns="34368" rIns="68735" bIns="34368"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179338" y="396389"/>
            <a:ext cx="4757246" cy="3960306"/>
            <a:chOff x="179338" y="396389"/>
            <a:chExt cx="4757246" cy="3960306"/>
          </a:xfrm>
        </p:grpSpPr>
        <p:pic>
          <p:nvPicPr>
            <p:cNvPr id="25" name="圖片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056" y="2189964"/>
              <a:ext cx="1375986" cy="783169"/>
            </a:xfrm>
            <a:prstGeom prst="rect">
              <a:avLst/>
            </a:prstGeom>
            <a:ln>
              <a:noFill/>
            </a:ln>
          </p:spPr>
        </p:pic>
        <p:sp>
          <p:nvSpPr>
            <p:cNvPr id="26" name="文字方塊 25"/>
            <p:cNvSpPr txBox="1"/>
            <p:nvPr/>
          </p:nvSpPr>
          <p:spPr>
            <a:xfrm>
              <a:off x="1817303" y="2126971"/>
              <a:ext cx="3004055" cy="1306992"/>
            </a:xfrm>
            <a:prstGeom prst="rect">
              <a:avLst/>
            </a:prstGeom>
            <a:noFill/>
          </p:spPr>
          <p:txBody>
            <a:bodyPr wrap="square" rtlCol="0">
              <a:noAutofit/>
            </a:bodyPr>
            <a:lstStyle/>
            <a:p>
              <a:r>
                <a:rPr lang="en-US" sz="900" dirty="0"/>
                <a:t>3.) Mount provided hose coupler one inch over disposal nipple. Then slip both provided new stainless steel hose clamps loosely over hose coupler.</a:t>
              </a:r>
            </a:p>
            <a:p>
              <a:endParaRPr lang="en-US" sz="900" dirty="0"/>
            </a:p>
            <a:p>
              <a:r>
                <a:rPr lang="en-US" altLang="zh-TW" sz="900" dirty="0"/>
                <a:t>4</a:t>
              </a:r>
              <a:r>
                <a:rPr lang="en-US" sz="900" dirty="0"/>
                <a:t>.) Slide the bigger end of the two-way adapter into remaining one inch of hose coupler until firmly seated against disposal nipple. Tighten both hose clamps securely over hose coupler so that the two-way adapter is solidly mounted on disposal.</a:t>
              </a:r>
            </a:p>
            <a:p>
              <a:endParaRPr lang="en-US" sz="900" dirty="0"/>
            </a:p>
            <a:p>
              <a:endParaRPr lang="en-US" sz="900" dirty="0"/>
            </a:p>
          </p:txBody>
        </p:sp>
        <p:pic>
          <p:nvPicPr>
            <p:cNvPr id="48" name="圖片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2933" y="816724"/>
              <a:ext cx="1349876" cy="1037503"/>
            </a:xfrm>
            <a:prstGeom prst="rect">
              <a:avLst/>
            </a:prstGeom>
            <a:ln>
              <a:noFill/>
            </a:ln>
          </p:spPr>
        </p:pic>
        <p:sp>
          <p:nvSpPr>
            <p:cNvPr id="49" name="矩形 48"/>
            <p:cNvSpPr/>
            <p:nvPr/>
          </p:nvSpPr>
          <p:spPr bwMode="auto">
            <a:xfrm>
              <a:off x="179338" y="396389"/>
              <a:ext cx="4694095" cy="396030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sp>
          <p:nvSpPr>
            <p:cNvPr id="24" name="文字方塊 23"/>
            <p:cNvSpPr txBox="1"/>
            <p:nvPr/>
          </p:nvSpPr>
          <p:spPr>
            <a:xfrm>
              <a:off x="179338" y="424507"/>
              <a:ext cx="4757246" cy="616654"/>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1806864" y="732833"/>
              <a:ext cx="3004055" cy="1151936"/>
            </a:xfrm>
            <a:prstGeom prst="rect">
              <a:avLst/>
            </a:prstGeom>
            <a:noFill/>
          </p:spPr>
          <p:txBody>
            <a:bodyPr wrap="square" rtlCol="0">
              <a:noAutofit/>
            </a:bodyPr>
            <a:lstStyle/>
            <a:p>
              <a:r>
                <a:rPr lang="en-US" sz="900" dirty="0"/>
                <a:t>1.) Shut off the power supply of the disposal or the circuit breaker before starting work.</a:t>
              </a:r>
            </a:p>
            <a:p>
              <a:endParaRPr lang="en-US" sz="900" dirty="0"/>
            </a:p>
            <a:p>
              <a:r>
                <a:rPr lang="en-US" sz="900" dirty="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900" dirty="0"/>
            </a:p>
          </p:txBody>
        </p:sp>
        <p:sp>
          <p:nvSpPr>
            <p:cNvPr id="30" name="文字方塊 29"/>
            <p:cNvSpPr txBox="1"/>
            <p:nvPr/>
          </p:nvSpPr>
          <p:spPr>
            <a:xfrm>
              <a:off x="1832996" y="3511624"/>
              <a:ext cx="3004055" cy="657000"/>
            </a:xfrm>
            <a:prstGeom prst="rect">
              <a:avLst/>
            </a:prstGeom>
            <a:noFill/>
          </p:spPr>
          <p:txBody>
            <a:bodyPr wrap="square" rtlCol="0">
              <a:noAutofit/>
            </a:bodyPr>
            <a:lstStyle/>
            <a:p>
              <a:r>
                <a:rPr lang="en-US" altLang="zh-TW" sz="900" dirty="0"/>
                <a:t>5</a:t>
              </a:r>
              <a:r>
                <a:rPr lang="en-US" sz="900" dirty="0"/>
                <a:t>.) Lift tail of adapter slightly higher than horizontal, and  fully insert the rubber plug with elbow quick fitting into the smaller end of the two-way adapter. Then insert  the RO drain tube (gray color) into the elbow quick fitting.</a:t>
              </a:r>
            </a:p>
            <a:p>
              <a:endParaRPr lang="en-US" sz="900" dirty="0"/>
            </a:p>
          </p:txBody>
        </p:sp>
        <p:pic>
          <p:nvPicPr>
            <p:cNvPr id="32" name="圖片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5578" y="3111455"/>
              <a:ext cx="1375464" cy="1057169"/>
            </a:xfrm>
            <a:prstGeom prst="rect">
              <a:avLst/>
            </a:prstGeom>
            <a:ln>
              <a:noFill/>
            </a:ln>
          </p:spPr>
        </p:pic>
      </p:grpSp>
      <p:grpSp>
        <p:nvGrpSpPr>
          <p:cNvPr id="21" name="群組 20"/>
          <p:cNvGrpSpPr/>
          <p:nvPr/>
        </p:nvGrpSpPr>
        <p:grpSpPr>
          <a:xfrm>
            <a:off x="182401" y="4450821"/>
            <a:ext cx="4757246" cy="2694684"/>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687354"/>
              <a:endParaRPr lang="en-US" sz="1400">
                <a:ea typeface="新細明體" charset="-120"/>
              </a:endParaRPr>
            </a:p>
          </p:txBody>
        </p:sp>
        <p:pic>
          <p:nvPicPr>
            <p:cNvPr id="29" name="圖片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5752" y="7954295"/>
              <a:ext cx="1870096"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900" dirty="0"/>
                <a:t>2.) Position the rubber drain plug at selected location and mark for the opening. Drill 1/2-inch </a:t>
              </a:r>
              <a:r>
                <a:rPr lang="en-US" altLang="zh-TW" sz="900" dirty="0"/>
                <a:t>(12.7mm) hole at mark through one side of the drain pipe.</a:t>
              </a:r>
              <a:endParaRPr lang="en-US" sz="900" dirty="0"/>
            </a:p>
            <a:p>
              <a:endParaRPr lang="en-US" sz="900" dirty="0"/>
            </a:p>
            <a:p>
              <a:r>
                <a:rPr lang="en-US" sz="900" dirty="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7868" y="6388306"/>
              <a:ext cx="1834302"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900" dirty="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adapter near / after the p-trap.</a:t>
              </a:r>
            </a:p>
            <a:p>
              <a:endParaRPr lang="en-US" sz="900" dirty="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11971</TotalTime>
  <Words>3891</Words>
  <Application>Microsoft Office PowerPoint</Application>
  <PresentationFormat>自訂</PresentationFormat>
  <Paragraphs>403</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DV</dc:creator>
  <cp:lastModifiedBy>david</cp:lastModifiedBy>
  <cp:revision>571</cp:revision>
  <dcterms:created xsi:type="dcterms:W3CDTF">2011-06-12T03:23:16Z</dcterms:created>
  <dcterms:modified xsi:type="dcterms:W3CDTF">2017-05-12T14:18:07Z</dcterms:modified>
</cp:coreProperties>
</file>